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61"/>
  </p:notesMasterIdLst>
  <p:handoutMasterIdLst>
    <p:handoutMasterId r:id="rId62"/>
  </p:handoutMasterIdLst>
  <p:sldIdLst>
    <p:sldId id="258" r:id="rId2"/>
    <p:sldId id="352" r:id="rId3"/>
    <p:sldId id="340" r:id="rId4"/>
    <p:sldId id="259" r:id="rId5"/>
    <p:sldId id="260" r:id="rId6"/>
    <p:sldId id="261" r:id="rId7"/>
    <p:sldId id="314" r:id="rId8"/>
    <p:sldId id="262" r:id="rId9"/>
    <p:sldId id="316" r:id="rId10"/>
    <p:sldId id="264" r:id="rId11"/>
    <p:sldId id="265" r:id="rId12"/>
    <p:sldId id="266" r:id="rId13"/>
    <p:sldId id="317" r:id="rId14"/>
    <p:sldId id="269" r:id="rId15"/>
    <p:sldId id="332" r:id="rId16"/>
    <p:sldId id="341" r:id="rId17"/>
    <p:sldId id="322" r:id="rId18"/>
    <p:sldId id="274" r:id="rId19"/>
    <p:sldId id="276" r:id="rId20"/>
    <p:sldId id="277" r:id="rId21"/>
    <p:sldId id="318" r:id="rId22"/>
    <p:sldId id="278" r:id="rId23"/>
    <p:sldId id="279" r:id="rId24"/>
    <p:sldId id="280" r:id="rId25"/>
    <p:sldId id="283" r:id="rId26"/>
    <p:sldId id="284" r:id="rId27"/>
    <p:sldId id="287" r:id="rId28"/>
    <p:sldId id="290" r:id="rId29"/>
    <p:sldId id="291" r:id="rId30"/>
    <p:sldId id="289" r:id="rId31"/>
    <p:sldId id="333" r:id="rId32"/>
    <p:sldId id="334" r:id="rId33"/>
    <p:sldId id="293" r:id="rId34"/>
    <p:sldId id="294" r:id="rId35"/>
    <p:sldId id="295" r:id="rId36"/>
    <p:sldId id="296" r:id="rId37"/>
    <p:sldId id="297" r:id="rId38"/>
    <p:sldId id="335" r:id="rId39"/>
    <p:sldId id="336" r:id="rId40"/>
    <p:sldId id="342" r:id="rId41"/>
    <p:sldId id="298" r:id="rId42"/>
    <p:sldId id="323" r:id="rId43"/>
    <p:sldId id="319" r:id="rId44"/>
    <p:sldId id="301" r:id="rId45"/>
    <p:sldId id="320" r:id="rId46"/>
    <p:sldId id="302" r:id="rId47"/>
    <p:sldId id="337" r:id="rId48"/>
    <p:sldId id="338" r:id="rId49"/>
    <p:sldId id="343" r:id="rId50"/>
    <p:sldId id="344" r:id="rId51"/>
    <p:sldId id="345" r:id="rId52"/>
    <p:sldId id="346" r:id="rId53"/>
    <p:sldId id="347" r:id="rId54"/>
    <p:sldId id="348" r:id="rId55"/>
    <p:sldId id="353" r:id="rId56"/>
    <p:sldId id="349" r:id="rId57"/>
    <p:sldId id="350" r:id="rId58"/>
    <p:sldId id="354" r:id="rId59"/>
    <p:sldId id="351" r:id="rId60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000000"/>
    <a:srgbClr val="009900"/>
    <a:srgbClr val="00FFFF"/>
    <a:srgbClr val="00CCFF"/>
    <a:srgbClr val="CC3300"/>
    <a:srgbClr val="66FFFF"/>
    <a:srgbClr val="9900CC"/>
    <a:srgbClr val="FF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/>
  </p:normalViewPr>
  <p:slideViewPr>
    <p:cSldViewPr snapToObjects="1">
      <p:cViewPr varScale="1">
        <p:scale>
          <a:sx n="85" d="100"/>
          <a:sy n="85" d="100"/>
        </p:scale>
        <p:origin x="1176" y="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notesViewPr>
    <p:cSldViewPr snapToObjects="1">
      <p:cViewPr varScale="1">
        <p:scale>
          <a:sx n="86" d="100"/>
          <a:sy n="86" d="100"/>
        </p:scale>
        <p:origin x="208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12" Type="http://schemas.openxmlformats.org/officeDocument/2006/relationships/image" Target="../media/image48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11" Type="http://schemas.openxmlformats.org/officeDocument/2006/relationships/image" Target="../media/image47.wmf"/><Relationship Id="rId5" Type="http://schemas.openxmlformats.org/officeDocument/2006/relationships/image" Target="../media/image41.wmf"/><Relationship Id="rId10" Type="http://schemas.openxmlformats.org/officeDocument/2006/relationships/image" Target="../media/image46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2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38.wmf"/><Relationship Id="rId1" Type="http://schemas.openxmlformats.org/officeDocument/2006/relationships/image" Target="../media/image53.wmf"/><Relationship Id="rId6" Type="http://schemas.openxmlformats.org/officeDocument/2006/relationships/image" Target="../media/image57.wmf"/><Relationship Id="rId11" Type="http://schemas.openxmlformats.org/officeDocument/2006/relationships/image" Target="../media/image62.wmf"/><Relationship Id="rId5" Type="http://schemas.openxmlformats.org/officeDocument/2006/relationships/image" Target="../media/image56.wmf"/><Relationship Id="rId10" Type="http://schemas.openxmlformats.org/officeDocument/2006/relationships/image" Target="../media/image61.wmf"/><Relationship Id="rId4" Type="http://schemas.openxmlformats.org/officeDocument/2006/relationships/image" Target="../media/image55.wmf"/><Relationship Id="rId9" Type="http://schemas.openxmlformats.org/officeDocument/2006/relationships/image" Target="../media/image6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72.wmf"/><Relationship Id="rId7" Type="http://schemas.openxmlformats.org/officeDocument/2006/relationships/image" Target="../media/image66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10" Type="http://schemas.openxmlformats.org/officeDocument/2006/relationships/image" Target="../media/image69.wmf"/><Relationship Id="rId4" Type="http://schemas.openxmlformats.org/officeDocument/2006/relationships/image" Target="../media/image63.wmf"/><Relationship Id="rId9" Type="http://schemas.openxmlformats.org/officeDocument/2006/relationships/image" Target="../media/image68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image" Target="../media/image85.wmf"/><Relationship Id="rId18" Type="http://schemas.openxmlformats.org/officeDocument/2006/relationships/image" Target="../media/image69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12" Type="http://schemas.openxmlformats.org/officeDocument/2006/relationships/image" Target="../media/image84.wmf"/><Relationship Id="rId17" Type="http://schemas.openxmlformats.org/officeDocument/2006/relationships/image" Target="../media/image68.wmf"/><Relationship Id="rId2" Type="http://schemas.openxmlformats.org/officeDocument/2006/relationships/image" Target="../media/image74.wmf"/><Relationship Id="rId16" Type="http://schemas.openxmlformats.org/officeDocument/2006/relationships/image" Target="../media/image67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11" Type="http://schemas.openxmlformats.org/officeDocument/2006/relationships/image" Target="../media/image83.wmf"/><Relationship Id="rId5" Type="http://schemas.openxmlformats.org/officeDocument/2006/relationships/image" Target="../media/image77.wmf"/><Relationship Id="rId15" Type="http://schemas.openxmlformats.org/officeDocument/2006/relationships/image" Target="../media/image66.wmf"/><Relationship Id="rId10" Type="http://schemas.openxmlformats.org/officeDocument/2006/relationships/image" Target="../media/image82.wmf"/><Relationship Id="rId4" Type="http://schemas.openxmlformats.org/officeDocument/2006/relationships/image" Target="../media/image76.wmf"/><Relationship Id="rId9" Type="http://schemas.openxmlformats.org/officeDocument/2006/relationships/image" Target="../media/image81.wmf"/><Relationship Id="rId14" Type="http://schemas.openxmlformats.org/officeDocument/2006/relationships/image" Target="../media/image8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12" Type="http://schemas.openxmlformats.org/officeDocument/2006/relationships/image" Target="../media/image116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11" Type="http://schemas.openxmlformats.org/officeDocument/2006/relationships/image" Target="../media/image115.wmf"/><Relationship Id="rId5" Type="http://schemas.openxmlformats.org/officeDocument/2006/relationships/image" Target="../media/image109.wmf"/><Relationship Id="rId10" Type="http://schemas.openxmlformats.org/officeDocument/2006/relationships/image" Target="../media/image114.wmf"/><Relationship Id="rId4" Type="http://schemas.openxmlformats.org/officeDocument/2006/relationships/image" Target="../media/image108.wmf"/><Relationship Id="rId9" Type="http://schemas.openxmlformats.org/officeDocument/2006/relationships/image" Target="../media/image113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image" Target="../media/image120.wmf"/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12" Type="http://schemas.openxmlformats.org/officeDocument/2006/relationships/image" Target="../media/image119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11" Type="http://schemas.openxmlformats.org/officeDocument/2006/relationships/image" Target="../media/image118.wmf"/><Relationship Id="rId5" Type="http://schemas.openxmlformats.org/officeDocument/2006/relationships/image" Target="../media/image109.wmf"/><Relationship Id="rId15" Type="http://schemas.openxmlformats.org/officeDocument/2006/relationships/image" Target="../media/image122.wmf"/><Relationship Id="rId10" Type="http://schemas.openxmlformats.org/officeDocument/2006/relationships/image" Target="../media/image117.wmf"/><Relationship Id="rId4" Type="http://schemas.openxmlformats.org/officeDocument/2006/relationships/image" Target="../media/image108.wmf"/><Relationship Id="rId9" Type="http://schemas.openxmlformats.org/officeDocument/2006/relationships/image" Target="../media/image113.wmf"/><Relationship Id="rId14" Type="http://schemas.openxmlformats.org/officeDocument/2006/relationships/image" Target="../media/image121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10" Type="http://schemas.openxmlformats.org/officeDocument/2006/relationships/image" Target="../media/image123.wmf"/><Relationship Id="rId4" Type="http://schemas.openxmlformats.org/officeDocument/2006/relationships/image" Target="../media/image108.wmf"/><Relationship Id="rId9" Type="http://schemas.openxmlformats.org/officeDocument/2006/relationships/image" Target="../media/image113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13" Type="http://schemas.openxmlformats.org/officeDocument/2006/relationships/image" Target="../media/image136.wmf"/><Relationship Id="rId3" Type="http://schemas.openxmlformats.org/officeDocument/2006/relationships/image" Target="../media/image126.wmf"/><Relationship Id="rId7" Type="http://schemas.openxmlformats.org/officeDocument/2006/relationships/image" Target="../media/image130.wmf"/><Relationship Id="rId12" Type="http://schemas.openxmlformats.org/officeDocument/2006/relationships/image" Target="../media/image135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6" Type="http://schemas.openxmlformats.org/officeDocument/2006/relationships/image" Target="../media/image129.wmf"/><Relationship Id="rId11" Type="http://schemas.openxmlformats.org/officeDocument/2006/relationships/image" Target="../media/image134.wmf"/><Relationship Id="rId5" Type="http://schemas.openxmlformats.org/officeDocument/2006/relationships/image" Target="../media/image128.wmf"/><Relationship Id="rId15" Type="http://schemas.openxmlformats.org/officeDocument/2006/relationships/image" Target="../media/image138.wmf"/><Relationship Id="rId10" Type="http://schemas.openxmlformats.org/officeDocument/2006/relationships/image" Target="../media/image133.wmf"/><Relationship Id="rId4" Type="http://schemas.openxmlformats.org/officeDocument/2006/relationships/image" Target="../media/image127.wmf"/><Relationship Id="rId9" Type="http://schemas.openxmlformats.org/officeDocument/2006/relationships/image" Target="../media/image132.wmf"/><Relationship Id="rId14" Type="http://schemas.openxmlformats.org/officeDocument/2006/relationships/image" Target="../media/image137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11" Type="http://schemas.openxmlformats.org/officeDocument/2006/relationships/image" Target="../media/image140.wmf"/><Relationship Id="rId5" Type="http://schemas.openxmlformats.org/officeDocument/2006/relationships/image" Target="../media/image109.wmf"/><Relationship Id="rId10" Type="http://schemas.openxmlformats.org/officeDocument/2006/relationships/image" Target="../media/image139.wmf"/><Relationship Id="rId4" Type="http://schemas.openxmlformats.org/officeDocument/2006/relationships/image" Target="../media/image108.wmf"/><Relationship Id="rId9" Type="http://schemas.openxmlformats.org/officeDocument/2006/relationships/image" Target="../media/image11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6" Type="http://schemas.openxmlformats.org/officeDocument/2006/relationships/image" Target="../media/image146.wmf"/><Relationship Id="rId5" Type="http://schemas.openxmlformats.org/officeDocument/2006/relationships/image" Target="../media/image145.wmf"/><Relationship Id="rId4" Type="http://schemas.openxmlformats.org/officeDocument/2006/relationships/image" Target="../media/image14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5" Type="http://schemas.openxmlformats.org/officeDocument/2006/relationships/image" Target="../media/image156.wmf"/><Relationship Id="rId4" Type="http://schemas.openxmlformats.org/officeDocument/2006/relationships/image" Target="../media/image15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8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6.wmf"/><Relationship Id="rId1" Type="http://schemas.openxmlformats.org/officeDocument/2006/relationships/image" Target="../media/image157.wmf"/><Relationship Id="rId4" Type="http://schemas.openxmlformats.org/officeDocument/2006/relationships/image" Target="../media/image159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wmf"/><Relationship Id="rId1" Type="http://schemas.openxmlformats.org/officeDocument/2006/relationships/image" Target="../media/image160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1.wmf"/><Relationship Id="rId1" Type="http://schemas.openxmlformats.org/officeDocument/2006/relationships/image" Target="../media/image162.wmf"/><Relationship Id="rId4" Type="http://schemas.openxmlformats.org/officeDocument/2006/relationships/image" Target="../media/image16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2" Type="http://schemas.openxmlformats.org/officeDocument/2006/relationships/image" Target="../media/image161.wmf"/><Relationship Id="rId1" Type="http://schemas.openxmlformats.org/officeDocument/2006/relationships/image" Target="../media/image165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2" Type="http://schemas.openxmlformats.org/officeDocument/2006/relationships/image" Target="../media/image161.wmf"/><Relationship Id="rId1" Type="http://schemas.openxmlformats.org/officeDocument/2006/relationships/image" Target="../media/image167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13" Type="http://schemas.openxmlformats.org/officeDocument/2006/relationships/image" Target="../media/image181.wmf"/><Relationship Id="rId3" Type="http://schemas.openxmlformats.org/officeDocument/2006/relationships/image" Target="../media/image171.wmf"/><Relationship Id="rId7" Type="http://schemas.openxmlformats.org/officeDocument/2006/relationships/image" Target="../media/image175.wmf"/><Relationship Id="rId12" Type="http://schemas.openxmlformats.org/officeDocument/2006/relationships/image" Target="../media/image180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Relationship Id="rId6" Type="http://schemas.openxmlformats.org/officeDocument/2006/relationships/image" Target="../media/image174.wmf"/><Relationship Id="rId11" Type="http://schemas.openxmlformats.org/officeDocument/2006/relationships/image" Target="../media/image179.wmf"/><Relationship Id="rId5" Type="http://schemas.openxmlformats.org/officeDocument/2006/relationships/image" Target="../media/image173.wmf"/><Relationship Id="rId15" Type="http://schemas.openxmlformats.org/officeDocument/2006/relationships/image" Target="../media/image183.wmf"/><Relationship Id="rId10" Type="http://schemas.openxmlformats.org/officeDocument/2006/relationships/image" Target="../media/image178.wmf"/><Relationship Id="rId4" Type="http://schemas.openxmlformats.org/officeDocument/2006/relationships/image" Target="../media/image172.wmf"/><Relationship Id="rId9" Type="http://schemas.openxmlformats.org/officeDocument/2006/relationships/image" Target="../media/image177.wmf"/><Relationship Id="rId14" Type="http://schemas.openxmlformats.org/officeDocument/2006/relationships/image" Target="../media/image182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13" Type="http://schemas.openxmlformats.org/officeDocument/2006/relationships/image" Target="../media/image190.wmf"/><Relationship Id="rId3" Type="http://schemas.openxmlformats.org/officeDocument/2006/relationships/image" Target="../media/image172.wmf"/><Relationship Id="rId7" Type="http://schemas.openxmlformats.org/officeDocument/2006/relationships/image" Target="../media/image184.wmf"/><Relationship Id="rId12" Type="http://schemas.openxmlformats.org/officeDocument/2006/relationships/image" Target="../media/image189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Relationship Id="rId6" Type="http://schemas.openxmlformats.org/officeDocument/2006/relationships/image" Target="../media/image175.wmf"/><Relationship Id="rId11" Type="http://schemas.openxmlformats.org/officeDocument/2006/relationships/image" Target="../media/image188.wmf"/><Relationship Id="rId5" Type="http://schemas.openxmlformats.org/officeDocument/2006/relationships/image" Target="../media/image174.wmf"/><Relationship Id="rId10" Type="http://schemas.openxmlformats.org/officeDocument/2006/relationships/image" Target="../media/image187.wmf"/><Relationship Id="rId4" Type="http://schemas.openxmlformats.org/officeDocument/2006/relationships/image" Target="../media/image173.wmf"/><Relationship Id="rId9" Type="http://schemas.openxmlformats.org/officeDocument/2006/relationships/image" Target="../media/image186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32.wmf"/><Relationship Id="rId3" Type="http://schemas.openxmlformats.org/officeDocument/2006/relationships/image" Target="../media/image19.wmf"/><Relationship Id="rId7" Type="http://schemas.openxmlformats.org/officeDocument/2006/relationships/image" Target="../media/image26.wmf"/><Relationship Id="rId12" Type="http://schemas.openxmlformats.org/officeDocument/2006/relationships/image" Target="../media/image31.wmf"/><Relationship Id="rId2" Type="http://schemas.openxmlformats.org/officeDocument/2006/relationships/image" Target="../media/image20.wmf"/><Relationship Id="rId1" Type="http://schemas.openxmlformats.org/officeDocument/2006/relationships/image" Target="../media/image18.wmf"/><Relationship Id="rId6" Type="http://schemas.openxmlformats.org/officeDocument/2006/relationships/image" Target="../media/image25.wmf"/><Relationship Id="rId11" Type="http://schemas.openxmlformats.org/officeDocument/2006/relationships/image" Target="../media/image30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A4B83B-730D-4E53-B9E8-8CDA80C2EF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E744C-1DAC-4D2A-866F-4870A3B658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036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B388F694-62AD-4BDE-A7F4-17F2F9CEF7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76BF5D19-6CBE-418E-A7E6-5D0955EDB56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7EC99ADE-E03E-4E08-836D-0C42F0DF397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14625" y="514350"/>
            <a:ext cx="371475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3DA8A912-2E2B-4E81-818D-EE915318AD8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DA22011B-2735-407C-B32F-8824B2D2C48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334E22A5-DFF8-4077-AEAA-EF17D7B3B3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D75D3F4B-1AD5-4F3E-8201-9F85B6407A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664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1386-31A2-4E77-9CC7-325400B0BF09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BCD3-E9B5-4A76-8B18-6A9204A169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21396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1386-31A2-4E77-9CC7-325400B0BF09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BCD3-E9B5-4A76-8B18-6A9204A169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77079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1386-31A2-4E77-9CC7-325400B0BF09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BCD3-E9B5-4A76-8B18-6A9204A169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558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1386-31A2-4E77-9CC7-325400B0BF09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BCD3-E9B5-4A76-8B18-6A9204A169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35806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1386-31A2-4E77-9CC7-325400B0BF09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BCD3-E9B5-4A76-8B18-6A9204A169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86078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1386-31A2-4E77-9CC7-325400B0BF09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BCD3-E9B5-4A76-8B18-6A9204A169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95016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1386-31A2-4E77-9CC7-325400B0BF09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BCD3-E9B5-4A76-8B18-6A9204A169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84809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1386-31A2-4E77-9CC7-325400B0BF09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BCD3-E9B5-4A76-8B18-6A9204A169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56283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1386-31A2-4E77-9CC7-325400B0BF09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BCD3-E9B5-4A76-8B18-6A9204A169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34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1386-31A2-4E77-9CC7-325400B0BF09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BCD3-E9B5-4A76-8B18-6A9204A169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77500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1386-31A2-4E77-9CC7-325400B0BF09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BCD3-E9B5-4A76-8B18-6A9204A169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62364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E1386-31A2-4E77-9CC7-325400B0BF09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EBCD3-E9B5-4A76-8B18-6A9204A1693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EF6652-66FF-4CCB-BE34-ED182F5F569C}"/>
              </a:ext>
            </a:extLst>
          </p:cNvPr>
          <p:cNvSpPr txBox="1"/>
          <p:nvPr userDrawn="1"/>
        </p:nvSpPr>
        <p:spPr>
          <a:xfrm>
            <a:off x="7527286" y="6309321"/>
            <a:ext cx="2028225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F0A1E3F-FF50-47D4-ACB3-E4BD2BC53820}" type="slidenum">
              <a:rPr lang="zh-CN" altLang="en-US" sz="1950" smtClean="0">
                <a:solidFill>
                  <a:schemeClr val="tx1"/>
                </a:solidFill>
              </a:rPr>
              <a:pPr algn="r"/>
              <a:t>‹#›</a:t>
            </a:fld>
            <a:endParaRPr lang="zh-CN" altLang="en-US" sz="19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48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9.xml"/><Relationship Id="rId4" Type="http://schemas.openxmlformats.org/officeDocument/2006/relationships/slide" Target="slide4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21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3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27.wmf"/><Relationship Id="rId26" Type="http://schemas.openxmlformats.org/officeDocument/2006/relationships/image" Target="../media/image31.wmf"/><Relationship Id="rId3" Type="http://schemas.openxmlformats.org/officeDocument/2006/relationships/oleObject" Target="../embeddings/oleObject37.bin"/><Relationship Id="rId21" Type="http://schemas.openxmlformats.org/officeDocument/2006/relationships/oleObject" Target="../embeddings/oleObject46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44.bin"/><Relationship Id="rId25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41.bin"/><Relationship Id="rId24" Type="http://schemas.openxmlformats.org/officeDocument/2006/relationships/image" Target="../media/image30.wmf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23" Type="http://schemas.openxmlformats.org/officeDocument/2006/relationships/oleObject" Target="../embeddings/oleObject47.bin"/><Relationship Id="rId28" Type="http://schemas.openxmlformats.org/officeDocument/2006/relationships/image" Target="../media/image32.wmf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45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25.wmf"/><Relationship Id="rId22" Type="http://schemas.openxmlformats.org/officeDocument/2006/relationships/image" Target="../media/image29.wmf"/><Relationship Id="rId27" Type="http://schemas.openxmlformats.org/officeDocument/2006/relationships/oleObject" Target="../embeddings/oleObject4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33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7" Type="http://schemas.openxmlformats.org/officeDocument/2006/relationships/slide" Target="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3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44.wmf"/><Relationship Id="rId26" Type="http://schemas.openxmlformats.org/officeDocument/2006/relationships/oleObject" Target="../embeddings/oleObject67.bin"/><Relationship Id="rId3" Type="http://schemas.openxmlformats.org/officeDocument/2006/relationships/oleObject" Target="../embeddings/oleObject54.bin"/><Relationship Id="rId21" Type="http://schemas.openxmlformats.org/officeDocument/2006/relationships/image" Target="../media/image45.wmf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61.bin"/><Relationship Id="rId25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wmf"/><Relationship Id="rId20" Type="http://schemas.openxmlformats.org/officeDocument/2006/relationships/oleObject" Target="../embeddings/oleObject63.bin"/><Relationship Id="rId29" Type="http://schemas.openxmlformats.org/officeDocument/2006/relationships/oleObject" Target="../embeddings/oleObject69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58.bin"/><Relationship Id="rId24" Type="http://schemas.openxmlformats.org/officeDocument/2006/relationships/oleObject" Target="../embeddings/oleObject65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23" Type="http://schemas.openxmlformats.org/officeDocument/2006/relationships/image" Target="../media/image46.wmf"/><Relationship Id="rId28" Type="http://schemas.openxmlformats.org/officeDocument/2006/relationships/image" Target="../media/image47.wmf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62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42.wmf"/><Relationship Id="rId22" Type="http://schemas.openxmlformats.org/officeDocument/2006/relationships/oleObject" Target="../embeddings/oleObject64.bin"/><Relationship Id="rId27" Type="http://schemas.openxmlformats.org/officeDocument/2006/relationships/oleObject" Target="../embeddings/oleObject68.bin"/><Relationship Id="rId30" Type="http://schemas.openxmlformats.org/officeDocument/2006/relationships/image" Target="../media/image4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7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79.bin"/><Relationship Id="rId18" Type="http://schemas.openxmlformats.org/officeDocument/2006/relationships/image" Target="../media/image59.wmf"/><Relationship Id="rId3" Type="http://schemas.openxmlformats.org/officeDocument/2006/relationships/oleObject" Target="../embeddings/oleObject74.bin"/><Relationship Id="rId21" Type="http://schemas.openxmlformats.org/officeDocument/2006/relationships/oleObject" Target="../embeddings/oleObject83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8.wmf"/><Relationship Id="rId20" Type="http://schemas.openxmlformats.org/officeDocument/2006/relationships/image" Target="../media/image60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78.bin"/><Relationship Id="rId24" Type="http://schemas.openxmlformats.org/officeDocument/2006/relationships/image" Target="../media/image62.wmf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23" Type="http://schemas.openxmlformats.org/officeDocument/2006/relationships/oleObject" Target="../embeddings/oleObject84.bin"/><Relationship Id="rId10" Type="http://schemas.openxmlformats.org/officeDocument/2006/relationships/image" Target="../media/image55.wmf"/><Relationship Id="rId19" Type="http://schemas.openxmlformats.org/officeDocument/2006/relationships/oleObject" Target="../embeddings/oleObject82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57.wmf"/><Relationship Id="rId22" Type="http://schemas.openxmlformats.org/officeDocument/2006/relationships/image" Target="../media/image6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90.bin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9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6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97.bin"/><Relationship Id="rId18" Type="http://schemas.openxmlformats.org/officeDocument/2006/relationships/image" Target="../media/image67.wmf"/><Relationship Id="rId3" Type="http://schemas.openxmlformats.org/officeDocument/2006/relationships/oleObject" Target="../embeddings/oleObject92.bin"/><Relationship Id="rId21" Type="http://schemas.openxmlformats.org/officeDocument/2006/relationships/oleObject" Target="../embeddings/oleObject101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6.wmf"/><Relationship Id="rId20" Type="http://schemas.openxmlformats.org/officeDocument/2006/relationships/image" Target="../media/image68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10" Type="http://schemas.openxmlformats.org/officeDocument/2006/relationships/image" Target="../media/image63.wmf"/><Relationship Id="rId19" Type="http://schemas.openxmlformats.org/officeDocument/2006/relationships/oleObject" Target="../embeddings/oleObject100.bin"/><Relationship Id="rId4" Type="http://schemas.openxmlformats.org/officeDocument/2006/relationships/image" Target="../media/image70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65.wmf"/><Relationship Id="rId22" Type="http://schemas.openxmlformats.org/officeDocument/2006/relationships/image" Target="../media/image69.wmf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80.wmf"/><Relationship Id="rId26" Type="http://schemas.openxmlformats.org/officeDocument/2006/relationships/image" Target="../media/image84.wmf"/><Relationship Id="rId21" Type="http://schemas.openxmlformats.org/officeDocument/2006/relationships/oleObject" Target="../embeddings/oleObject111.bin"/><Relationship Id="rId34" Type="http://schemas.openxmlformats.org/officeDocument/2006/relationships/image" Target="../media/image67.wmf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77.wmf"/><Relationship Id="rId17" Type="http://schemas.openxmlformats.org/officeDocument/2006/relationships/oleObject" Target="../embeddings/oleObject109.bin"/><Relationship Id="rId25" Type="http://schemas.openxmlformats.org/officeDocument/2006/relationships/oleObject" Target="../embeddings/oleObject113.bin"/><Relationship Id="rId33" Type="http://schemas.openxmlformats.org/officeDocument/2006/relationships/oleObject" Target="../embeddings/oleObject117.bin"/><Relationship Id="rId38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9.wmf"/><Relationship Id="rId20" Type="http://schemas.openxmlformats.org/officeDocument/2006/relationships/image" Target="../media/image81.wmf"/><Relationship Id="rId29" Type="http://schemas.openxmlformats.org/officeDocument/2006/relationships/oleObject" Target="../embeddings/oleObject115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106.bin"/><Relationship Id="rId24" Type="http://schemas.openxmlformats.org/officeDocument/2006/relationships/image" Target="../media/image83.wmf"/><Relationship Id="rId32" Type="http://schemas.openxmlformats.org/officeDocument/2006/relationships/image" Target="../media/image66.wmf"/><Relationship Id="rId37" Type="http://schemas.openxmlformats.org/officeDocument/2006/relationships/oleObject" Target="../embeddings/oleObject119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23" Type="http://schemas.openxmlformats.org/officeDocument/2006/relationships/oleObject" Target="../embeddings/oleObject112.bin"/><Relationship Id="rId28" Type="http://schemas.openxmlformats.org/officeDocument/2006/relationships/image" Target="../media/image85.wmf"/><Relationship Id="rId36" Type="http://schemas.openxmlformats.org/officeDocument/2006/relationships/image" Target="../media/image68.wmf"/><Relationship Id="rId10" Type="http://schemas.openxmlformats.org/officeDocument/2006/relationships/image" Target="../media/image76.wmf"/><Relationship Id="rId19" Type="http://schemas.openxmlformats.org/officeDocument/2006/relationships/oleObject" Target="../embeddings/oleObject110.bin"/><Relationship Id="rId31" Type="http://schemas.openxmlformats.org/officeDocument/2006/relationships/oleObject" Target="../embeddings/oleObject116.bin"/><Relationship Id="rId4" Type="http://schemas.openxmlformats.org/officeDocument/2006/relationships/image" Target="../media/image73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78.wmf"/><Relationship Id="rId22" Type="http://schemas.openxmlformats.org/officeDocument/2006/relationships/image" Target="../media/image82.wmf"/><Relationship Id="rId27" Type="http://schemas.openxmlformats.org/officeDocument/2006/relationships/oleObject" Target="../embeddings/oleObject114.bin"/><Relationship Id="rId30" Type="http://schemas.openxmlformats.org/officeDocument/2006/relationships/image" Target="../media/image86.wmf"/><Relationship Id="rId35" Type="http://schemas.openxmlformats.org/officeDocument/2006/relationships/oleObject" Target="../embeddings/oleObject118.bin"/><Relationship Id="rId8" Type="http://schemas.openxmlformats.org/officeDocument/2006/relationships/image" Target="../media/image75.wmf"/><Relationship Id="rId3" Type="http://schemas.openxmlformats.org/officeDocument/2006/relationships/oleObject" Target="../embeddings/oleObject10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125.bin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92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9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133.bin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9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1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4.bin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00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36.bin"/><Relationship Id="rId4" Type="http://schemas.openxmlformats.org/officeDocument/2006/relationships/image" Target="../media/image102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43.bin"/><Relationship Id="rId18" Type="http://schemas.openxmlformats.org/officeDocument/2006/relationships/image" Target="../media/image112.wmf"/><Relationship Id="rId26" Type="http://schemas.openxmlformats.org/officeDocument/2006/relationships/oleObject" Target="../embeddings/oleObject149.bin"/><Relationship Id="rId3" Type="http://schemas.openxmlformats.org/officeDocument/2006/relationships/oleObject" Target="../embeddings/oleObject138.bin"/><Relationship Id="rId21" Type="http://schemas.openxmlformats.org/officeDocument/2006/relationships/slide" Target="slide16.xml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09.wmf"/><Relationship Id="rId17" Type="http://schemas.openxmlformats.org/officeDocument/2006/relationships/oleObject" Target="../embeddings/oleObject145.bin"/><Relationship Id="rId25" Type="http://schemas.openxmlformats.org/officeDocument/2006/relationships/image" Target="../media/image11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1.wmf"/><Relationship Id="rId20" Type="http://schemas.openxmlformats.org/officeDocument/2006/relationships/image" Target="../media/image113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42.bin"/><Relationship Id="rId24" Type="http://schemas.openxmlformats.org/officeDocument/2006/relationships/oleObject" Target="../embeddings/oleObject148.bin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23" Type="http://schemas.openxmlformats.org/officeDocument/2006/relationships/image" Target="../media/image114.wmf"/><Relationship Id="rId10" Type="http://schemas.openxmlformats.org/officeDocument/2006/relationships/image" Target="../media/image108.wmf"/><Relationship Id="rId19" Type="http://schemas.openxmlformats.org/officeDocument/2006/relationships/oleObject" Target="../embeddings/oleObject146.bin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10.wmf"/><Relationship Id="rId22" Type="http://schemas.openxmlformats.org/officeDocument/2006/relationships/oleObject" Target="../embeddings/oleObject147.bin"/><Relationship Id="rId27" Type="http://schemas.openxmlformats.org/officeDocument/2006/relationships/image" Target="../media/image116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55.bin"/><Relationship Id="rId18" Type="http://schemas.openxmlformats.org/officeDocument/2006/relationships/image" Target="../media/image112.wmf"/><Relationship Id="rId26" Type="http://schemas.openxmlformats.org/officeDocument/2006/relationships/image" Target="../media/image119.wmf"/><Relationship Id="rId3" Type="http://schemas.openxmlformats.org/officeDocument/2006/relationships/oleObject" Target="../embeddings/oleObject150.bin"/><Relationship Id="rId21" Type="http://schemas.openxmlformats.org/officeDocument/2006/relationships/oleObject" Target="../embeddings/oleObject159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09.wmf"/><Relationship Id="rId17" Type="http://schemas.openxmlformats.org/officeDocument/2006/relationships/oleObject" Target="../embeddings/oleObject157.bin"/><Relationship Id="rId25" Type="http://schemas.openxmlformats.org/officeDocument/2006/relationships/oleObject" Target="../embeddings/oleObject1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1.wmf"/><Relationship Id="rId20" Type="http://schemas.openxmlformats.org/officeDocument/2006/relationships/image" Target="../media/image113.wmf"/><Relationship Id="rId29" Type="http://schemas.openxmlformats.org/officeDocument/2006/relationships/oleObject" Target="../embeddings/oleObject163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54.bin"/><Relationship Id="rId24" Type="http://schemas.openxmlformats.org/officeDocument/2006/relationships/image" Target="../media/image118.wmf"/><Relationship Id="rId32" Type="http://schemas.openxmlformats.org/officeDocument/2006/relationships/image" Target="../media/image122.wmf"/><Relationship Id="rId5" Type="http://schemas.openxmlformats.org/officeDocument/2006/relationships/oleObject" Target="../embeddings/oleObject151.bin"/><Relationship Id="rId15" Type="http://schemas.openxmlformats.org/officeDocument/2006/relationships/oleObject" Target="../embeddings/oleObject156.bin"/><Relationship Id="rId23" Type="http://schemas.openxmlformats.org/officeDocument/2006/relationships/oleObject" Target="../embeddings/oleObject160.bin"/><Relationship Id="rId28" Type="http://schemas.openxmlformats.org/officeDocument/2006/relationships/image" Target="../media/image120.wmf"/><Relationship Id="rId10" Type="http://schemas.openxmlformats.org/officeDocument/2006/relationships/image" Target="../media/image108.wmf"/><Relationship Id="rId19" Type="http://schemas.openxmlformats.org/officeDocument/2006/relationships/oleObject" Target="../embeddings/oleObject158.bin"/><Relationship Id="rId31" Type="http://schemas.openxmlformats.org/officeDocument/2006/relationships/oleObject" Target="../embeddings/oleObject164.bin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10.wmf"/><Relationship Id="rId22" Type="http://schemas.openxmlformats.org/officeDocument/2006/relationships/image" Target="../media/image117.wmf"/><Relationship Id="rId27" Type="http://schemas.openxmlformats.org/officeDocument/2006/relationships/oleObject" Target="../embeddings/oleObject162.bin"/><Relationship Id="rId30" Type="http://schemas.openxmlformats.org/officeDocument/2006/relationships/image" Target="../media/image121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70.bin"/><Relationship Id="rId18" Type="http://schemas.openxmlformats.org/officeDocument/2006/relationships/image" Target="../media/image112.wmf"/><Relationship Id="rId3" Type="http://schemas.openxmlformats.org/officeDocument/2006/relationships/oleObject" Target="../embeddings/oleObject165.bin"/><Relationship Id="rId21" Type="http://schemas.openxmlformats.org/officeDocument/2006/relationships/oleObject" Target="../embeddings/oleObject174.bin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109.wmf"/><Relationship Id="rId17" Type="http://schemas.openxmlformats.org/officeDocument/2006/relationships/oleObject" Target="../embeddings/oleObject17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1.wmf"/><Relationship Id="rId20" Type="http://schemas.openxmlformats.org/officeDocument/2006/relationships/image" Target="../media/image113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69.bin"/><Relationship Id="rId5" Type="http://schemas.openxmlformats.org/officeDocument/2006/relationships/oleObject" Target="../embeddings/oleObject166.bin"/><Relationship Id="rId15" Type="http://schemas.openxmlformats.org/officeDocument/2006/relationships/oleObject" Target="../embeddings/oleObject171.bin"/><Relationship Id="rId10" Type="http://schemas.openxmlformats.org/officeDocument/2006/relationships/image" Target="../media/image108.wmf"/><Relationship Id="rId19" Type="http://schemas.openxmlformats.org/officeDocument/2006/relationships/oleObject" Target="../embeddings/oleObject173.bin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68.bin"/><Relationship Id="rId14" Type="http://schemas.openxmlformats.org/officeDocument/2006/relationships/image" Target="../media/image110.wmf"/><Relationship Id="rId22" Type="http://schemas.openxmlformats.org/officeDocument/2006/relationships/image" Target="../media/image123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oleObject" Target="../embeddings/oleObject180.bin"/><Relationship Id="rId18" Type="http://schemas.openxmlformats.org/officeDocument/2006/relationships/image" Target="../media/image131.wmf"/><Relationship Id="rId26" Type="http://schemas.openxmlformats.org/officeDocument/2006/relationships/image" Target="../media/image135.wmf"/><Relationship Id="rId3" Type="http://schemas.openxmlformats.org/officeDocument/2006/relationships/oleObject" Target="../embeddings/oleObject175.bin"/><Relationship Id="rId21" Type="http://schemas.openxmlformats.org/officeDocument/2006/relationships/oleObject" Target="../embeddings/oleObject184.bin"/><Relationship Id="rId7" Type="http://schemas.openxmlformats.org/officeDocument/2006/relationships/oleObject" Target="../embeddings/oleObject177.bin"/><Relationship Id="rId12" Type="http://schemas.openxmlformats.org/officeDocument/2006/relationships/image" Target="../media/image128.wmf"/><Relationship Id="rId17" Type="http://schemas.openxmlformats.org/officeDocument/2006/relationships/oleObject" Target="../embeddings/oleObject182.bin"/><Relationship Id="rId25" Type="http://schemas.openxmlformats.org/officeDocument/2006/relationships/oleObject" Target="../embeddings/oleObject1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0.wmf"/><Relationship Id="rId20" Type="http://schemas.openxmlformats.org/officeDocument/2006/relationships/image" Target="../media/image132.wmf"/><Relationship Id="rId29" Type="http://schemas.openxmlformats.org/officeDocument/2006/relationships/oleObject" Target="../embeddings/oleObject188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79.bin"/><Relationship Id="rId24" Type="http://schemas.openxmlformats.org/officeDocument/2006/relationships/image" Target="../media/image134.wmf"/><Relationship Id="rId32" Type="http://schemas.openxmlformats.org/officeDocument/2006/relationships/image" Target="../media/image138.wmf"/><Relationship Id="rId5" Type="http://schemas.openxmlformats.org/officeDocument/2006/relationships/oleObject" Target="../embeddings/oleObject176.bin"/><Relationship Id="rId15" Type="http://schemas.openxmlformats.org/officeDocument/2006/relationships/oleObject" Target="../embeddings/oleObject181.bin"/><Relationship Id="rId23" Type="http://schemas.openxmlformats.org/officeDocument/2006/relationships/oleObject" Target="../embeddings/oleObject185.bin"/><Relationship Id="rId28" Type="http://schemas.openxmlformats.org/officeDocument/2006/relationships/image" Target="../media/image136.wmf"/><Relationship Id="rId10" Type="http://schemas.openxmlformats.org/officeDocument/2006/relationships/image" Target="../media/image127.wmf"/><Relationship Id="rId19" Type="http://schemas.openxmlformats.org/officeDocument/2006/relationships/oleObject" Target="../embeddings/oleObject183.bin"/><Relationship Id="rId31" Type="http://schemas.openxmlformats.org/officeDocument/2006/relationships/oleObject" Target="../embeddings/oleObject189.bin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78.bin"/><Relationship Id="rId14" Type="http://schemas.openxmlformats.org/officeDocument/2006/relationships/image" Target="../media/image129.wmf"/><Relationship Id="rId22" Type="http://schemas.openxmlformats.org/officeDocument/2006/relationships/image" Target="../media/image133.wmf"/><Relationship Id="rId27" Type="http://schemas.openxmlformats.org/officeDocument/2006/relationships/oleObject" Target="../embeddings/oleObject187.bin"/><Relationship Id="rId30" Type="http://schemas.openxmlformats.org/officeDocument/2006/relationships/image" Target="../media/image137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194.bin"/><Relationship Id="rId18" Type="http://schemas.openxmlformats.org/officeDocument/2006/relationships/image" Target="../media/image111.wmf"/><Relationship Id="rId26" Type="http://schemas.openxmlformats.org/officeDocument/2006/relationships/image" Target="../media/image140.wmf"/><Relationship Id="rId3" Type="http://schemas.openxmlformats.org/officeDocument/2006/relationships/audio" Target="../media/audio1.wav"/><Relationship Id="rId21" Type="http://schemas.openxmlformats.org/officeDocument/2006/relationships/oleObject" Target="../embeddings/oleObject198.bin"/><Relationship Id="rId7" Type="http://schemas.openxmlformats.org/officeDocument/2006/relationships/oleObject" Target="../embeddings/oleObject191.bin"/><Relationship Id="rId12" Type="http://schemas.openxmlformats.org/officeDocument/2006/relationships/image" Target="../media/image108.wmf"/><Relationship Id="rId17" Type="http://schemas.openxmlformats.org/officeDocument/2006/relationships/oleObject" Target="../embeddings/oleObject196.bin"/><Relationship Id="rId25" Type="http://schemas.openxmlformats.org/officeDocument/2006/relationships/oleObject" Target="../embeddings/oleObject20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0.wmf"/><Relationship Id="rId20" Type="http://schemas.openxmlformats.org/officeDocument/2006/relationships/image" Target="../media/image112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93.bin"/><Relationship Id="rId24" Type="http://schemas.openxmlformats.org/officeDocument/2006/relationships/image" Target="../media/image139.wmf"/><Relationship Id="rId5" Type="http://schemas.openxmlformats.org/officeDocument/2006/relationships/oleObject" Target="../embeddings/oleObject190.bin"/><Relationship Id="rId15" Type="http://schemas.openxmlformats.org/officeDocument/2006/relationships/oleObject" Target="../embeddings/oleObject195.bin"/><Relationship Id="rId23" Type="http://schemas.openxmlformats.org/officeDocument/2006/relationships/oleObject" Target="../embeddings/oleObject199.bin"/><Relationship Id="rId10" Type="http://schemas.openxmlformats.org/officeDocument/2006/relationships/image" Target="../media/image107.wmf"/><Relationship Id="rId19" Type="http://schemas.openxmlformats.org/officeDocument/2006/relationships/oleObject" Target="../embeddings/oleObject197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192.bin"/><Relationship Id="rId14" Type="http://schemas.openxmlformats.org/officeDocument/2006/relationships/image" Target="../media/image109.wmf"/><Relationship Id="rId22" Type="http://schemas.openxmlformats.org/officeDocument/2006/relationships/image" Target="../media/image113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13" Type="http://schemas.openxmlformats.org/officeDocument/2006/relationships/oleObject" Target="../embeddings/oleObject206.bin"/><Relationship Id="rId3" Type="http://schemas.openxmlformats.org/officeDocument/2006/relationships/oleObject" Target="../embeddings/oleObject201.bin"/><Relationship Id="rId7" Type="http://schemas.openxmlformats.org/officeDocument/2006/relationships/oleObject" Target="../embeddings/oleObject203.bin"/><Relationship Id="rId12" Type="http://schemas.openxmlformats.org/officeDocument/2006/relationships/image" Target="../media/image1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42.wmf"/><Relationship Id="rId11" Type="http://schemas.openxmlformats.org/officeDocument/2006/relationships/oleObject" Target="../embeddings/oleObject205.bin"/><Relationship Id="rId5" Type="http://schemas.openxmlformats.org/officeDocument/2006/relationships/oleObject" Target="../embeddings/oleObject202.bin"/><Relationship Id="rId10" Type="http://schemas.openxmlformats.org/officeDocument/2006/relationships/image" Target="../media/image144.wmf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204.bin"/><Relationship Id="rId14" Type="http://schemas.openxmlformats.org/officeDocument/2006/relationships/image" Target="../media/image146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3" Type="http://schemas.openxmlformats.org/officeDocument/2006/relationships/oleObject" Target="../embeddings/oleObject207.bin"/><Relationship Id="rId7" Type="http://schemas.openxmlformats.org/officeDocument/2006/relationships/oleObject" Target="../embeddings/oleObject209.bin"/><Relationship Id="rId12" Type="http://schemas.openxmlformats.org/officeDocument/2006/relationships/image" Target="../media/image15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211.bin"/><Relationship Id="rId5" Type="http://schemas.openxmlformats.org/officeDocument/2006/relationships/oleObject" Target="../embeddings/oleObject208.bin"/><Relationship Id="rId10" Type="http://schemas.openxmlformats.org/officeDocument/2006/relationships/image" Target="../media/image150.wmf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210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4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4.bin"/><Relationship Id="rId13" Type="http://schemas.openxmlformats.org/officeDocument/2006/relationships/image" Target="../media/image156.wmf"/><Relationship Id="rId3" Type="http://schemas.openxmlformats.org/officeDocument/2006/relationships/slide" Target="slide40.xml"/><Relationship Id="rId7" Type="http://schemas.openxmlformats.org/officeDocument/2006/relationships/image" Target="../media/image153.wmf"/><Relationship Id="rId12" Type="http://schemas.openxmlformats.org/officeDocument/2006/relationships/oleObject" Target="../embeddings/oleObject2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13.bin"/><Relationship Id="rId11" Type="http://schemas.openxmlformats.org/officeDocument/2006/relationships/image" Target="../media/image155.wmf"/><Relationship Id="rId5" Type="http://schemas.openxmlformats.org/officeDocument/2006/relationships/image" Target="../media/image152.wmf"/><Relationship Id="rId10" Type="http://schemas.openxmlformats.org/officeDocument/2006/relationships/oleObject" Target="../embeddings/oleObject215.bin"/><Relationship Id="rId4" Type="http://schemas.openxmlformats.org/officeDocument/2006/relationships/oleObject" Target="../embeddings/oleObject212.bin"/><Relationship Id="rId9" Type="http://schemas.openxmlformats.org/officeDocument/2006/relationships/image" Target="../media/image154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oleObject" Target="../embeddings/oleObject217.bin"/><Relationship Id="rId7" Type="http://schemas.openxmlformats.org/officeDocument/2006/relationships/oleObject" Target="../embeddings/oleObject2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56.wmf"/><Relationship Id="rId5" Type="http://schemas.openxmlformats.org/officeDocument/2006/relationships/oleObject" Target="../embeddings/oleObject218.bin"/><Relationship Id="rId10" Type="http://schemas.openxmlformats.org/officeDocument/2006/relationships/image" Target="../media/image159.wmf"/><Relationship Id="rId4" Type="http://schemas.openxmlformats.org/officeDocument/2006/relationships/image" Target="../media/image157.wmf"/><Relationship Id="rId9" Type="http://schemas.openxmlformats.org/officeDocument/2006/relationships/oleObject" Target="../embeddings/oleObject220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3.bin"/><Relationship Id="rId3" Type="http://schemas.openxmlformats.org/officeDocument/2006/relationships/audio" Target="../media/audio1.wav"/><Relationship Id="rId7" Type="http://schemas.openxmlformats.org/officeDocument/2006/relationships/image" Target="../media/image1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222.bin"/><Relationship Id="rId5" Type="http://schemas.openxmlformats.org/officeDocument/2006/relationships/image" Target="../media/image160.wmf"/><Relationship Id="rId4" Type="http://schemas.openxmlformats.org/officeDocument/2006/relationships/oleObject" Target="../embeddings/oleObject221.bin"/><Relationship Id="rId9" Type="http://schemas.openxmlformats.org/officeDocument/2006/relationships/slide" Target="slide40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7.bin"/><Relationship Id="rId13" Type="http://schemas.openxmlformats.org/officeDocument/2006/relationships/image" Target="../media/image164.wmf"/><Relationship Id="rId3" Type="http://schemas.openxmlformats.org/officeDocument/2006/relationships/oleObject" Target="../embeddings/oleObject224.bin"/><Relationship Id="rId7" Type="http://schemas.openxmlformats.org/officeDocument/2006/relationships/oleObject" Target="../embeddings/oleObject226.bin"/><Relationship Id="rId12" Type="http://schemas.openxmlformats.org/officeDocument/2006/relationships/oleObject" Target="../embeddings/oleObject2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61.wmf"/><Relationship Id="rId11" Type="http://schemas.openxmlformats.org/officeDocument/2006/relationships/oleObject" Target="../embeddings/oleObject229.bin"/><Relationship Id="rId5" Type="http://schemas.openxmlformats.org/officeDocument/2006/relationships/oleObject" Target="../embeddings/oleObject225.bin"/><Relationship Id="rId15" Type="http://schemas.openxmlformats.org/officeDocument/2006/relationships/oleObject" Target="../embeddings/oleObject232.bin"/><Relationship Id="rId10" Type="http://schemas.openxmlformats.org/officeDocument/2006/relationships/oleObject" Target="../embeddings/oleObject228.bin"/><Relationship Id="rId4" Type="http://schemas.openxmlformats.org/officeDocument/2006/relationships/image" Target="../media/image162.wmf"/><Relationship Id="rId9" Type="http://schemas.openxmlformats.org/officeDocument/2006/relationships/image" Target="../media/image163.wmf"/><Relationship Id="rId14" Type="http://schemas.openxmlformats.org/officeDocument/2006/relationships/oleObject" Target="../embeddings/oleObject231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6.bin"/><Relationship Id="rId3" Type="http://schemas.openxmlformats.org/officeDocument/2006/relationships/oleObject" Target="../embeddings/oleObject233.bin"/><Relationship Id="rId7" Type="http://schemas.openxmlformats.org/officeDocument/2006/relationships/oleObject" Target="../embeddings/oleObject2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61.wmf"/><Relationship Id="rId11" Type="http://schemas.openxmlformats.org/officeDocument/2006/relationships/oleObject" Target="../embeddings/oleObject238.bin"/><Relationship Id="rId5" Type="http://schemas.openxmlformats.org/officeDocument/2006/relationships/oleObject" Target="../embeddings/oleObject234.bin"/><Relationship Id="rId10" Type="http://schemas.openxmlformats.org/officeDocument/2006/relationships/oleObject" Target="../embeddings/oleObject237.bin"/><Relationship Id="rId4" Type="http://schemas.openxmlformats.org/officeDocument/2006/relationships/image" Target="../media/image165.wmf"/><Relationship Id="rId9" Type="http://schemas.openxmlformats.org/officeDocument/2006/relationships/image" Target="../media/image166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2.bin"/><Relationship Id="rId3" Type="http://schemas.openxmlformats.org/officeDocument/2006/relationships/oleObject" Target="../embeddings/oleObject239.bin"/><Relationship Id="rId7" Type="http://schemas.openxmlformats.org/officeDocument/2006/relationships/oleObject" Target="../embeddings/oleObject2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61.wmf"/><Relationship Id="rId11" Type="http://schemas.openxmlformats.org/officeDocument/2006/relationships/oleObject" Target="../embeddings/oleObject244.bin"/><Relationship Id="rId5" Type="http://schemas.openxmlformats.org/officeDocument/2006/relationships/oleObject" Target="../embeddings/oleObject240.bin"/><Relationship Id="rId10" Type="http://schemas.openxmlformats.org/officeDocument/2006/relationships/oleObject" Target="../embeddings/oleObject243.bin"/><Relationship Id="rId4" Type="http://schemas.openxmlformats.org/officeDocument/2006/relationships/image" Target="../media/image167.wmf"/><Relationship Id="rId9" Type="http://schemas.openxmlformats.org/officeDocument/2006/relationships/image" Target="../media/image168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13" Type="http://schemas.openxmlformats.org/officeDocument/2006/relationships/oleObject" Target="../embeddings/oleObject250.bin"/><Relationship Id="rId18" Type="http://schemas.openxmlformats.org/officeDocument/2006/relationships/image" Target="../media/image176.wmf"/><Relationship Id="rId26" Type="http://schemas.openxmlformats.org/officeDocument/2006/relationships/image" Target="../media/image180.wmf"/><Relationship Id="rId3" Type="http://schemas.openxmlformats.org/officeDocument/2006/relationships/oleObject" Target="../embeddings/oleObject245.bin"/><Relationship Id="rId21" Type="http://schemas.openxmlformats.org/officeDocument/2006/relationships/oleObject" Target="../embeddings/oleObject254.bin"/><Relationship Id="rId7" Type="http://schemas.openxmlformats.org/officeDocument/2006/relationships/oleObject" Target="../embeddings/oleObject247.bin"/><Relationship Id="rId12" Type="http://schemas.openxmlformats.org/officeDocument/2006/relationships/image" Target="../media/image173.wmf"/><Relationship Id="rId17" Type="http://schemas.openxmlformats.org/officeDocument/2006/relationships/oleObject" Target="../embeddings/oleObject252.bin"/><Relationship Id="rId25" Type="http://schemas.openxmlformats.org/officeDocument/2006/relationships/oleObject" Target="../embeddings/oleObject2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5.wmf"/><Relationship Id="rId20" Type="http://schemas.openxmlformats.org/officeDocument/2006/relationships/image" Target="../media/image177.wmf"/><Relationship Id="rId29" Type="http://schemas.openxmlformats.org/officeDocument/2006/relationships/oleObject" Target="../embeddings/oleObject258.bin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70.wmf"/><Relationship Id="rId11" Type="http://schemas.openxmlformats.org/officeDocument/2006/relationships/oleObject" Target="../embeddings/oleObject249.bin"/><Relationship Id="rId24" Type="http://schemas.openxmlformats.org/officeDocument/2006/relationships/image" Target="../media/image179.wmf"/><Relationship Id="rId32" Type="http://schemas.openxmlformats.org/officeDocument/2006/relationships/image" Target="../media/image183.wmf"/><Relationship Id="rId5" Type="http://schemas.openxmlformats.org/officeDocument/2006/relationships/oleObject" Target="../embeddings/oleObject246.bin"/><Relationship Id="rId15" Type="http://schemas.openxmlformats.org/officeDocument/2006/relationships/oleObject" Target="../embeddings/oleObject251.bin"/><Relationship Id="rId23" Type="http://schemas.openxmlformats.org/officeDocument/2006/relationships/oleObject" Target="../embeddings/oleObject255.bin"/><Relationship Id="rId28" Type="http://schemas.openxmlformats.org/officeDocument/2006/relationships/image" Target="../media/image181.wmf"/><Relationship Id="rId10" Type="http://schemas.openxmlformats.org/officeDocument/2006/relationships/image" Target="../media/image172.wmf"/><Relationship Id="rId19" Type="http://schemas.openxmlformats.org/officeDocument/2006/relationships/oleObject" Target="../embeddings/oleObject253.bin"/><Relationship Id="rId31" Type="http://schemas.openxmlformats.org/officeDocument/2006/relationships/oleObject" Target="../embeddings/oleObject259.bin"/><Relationship Id="rId4" Type="http://schemas.openxmlformats.org/officeDocument/2006/relationships/image" Target="../media/image169.wmf"/><Relationship Id="rId9" Type="http://schemas.openxmlformats.org/officeDocument/2006/relationships/oleObject" Target="../embeddings/oleObject248.bin"/><Relationship Id="rId14" Type="http://schemas.openxmlformats.org/officeDocument/2006/relationships/image" Target="../media/image174.wmf"/><Relationship Id="rId22" Type="http://schemas.openxmlformats.org/officeDocument/2006/relationships/image" Target="../media/image178.wmf"/><Relationship Id="rId27" Type="http://schemas.openxmlformats.org/officeDocument/2006/relationships/oleObject" Target="../embeddings/oleObject257.bin"/><Relationship Id="rId30" Type="http://schemas.openxmlformats.org/officeDocument/2006/relationships/image" Target="../media/image182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13" Type="http://schemas.openxmlformats.org/officeDocument/2006/relationships/oleObject" Target="../embeddings/oleObject265.bin"/><Relationship Id="rId18" Type="http://schemas.openxmlformats.org/officeDocument/2006/relationships/image" Target="../media/image185.wmf"/><Relationship Id="rId26" Type="http://schemas.openxmlformats.org/officeDocument/2006/relationships/image" Target="../media/image189.wmf"/><Relationship Id="rId3" Type="http://schemas.openxmlformats.org/officeDocument/2006/relationships/oleObject" Target="../embeddings/oleObject260.bin"/><Relationship Id="rId21" Type="http://schemas.openxmlformats.org/officeDocument/2006/relationships/oleObject" Target="../embeddings/oleObject269.bin"/><Relationship Id="rId7" Type="http://schemas.openxmlformats.org/officeDocument/2006/relationships/oleObject" Target="../embeddings/oleObject262.bin"/><Relationship Id="rId12" Type="http://schemas.openxmlformats.org/officeDocument/2006/relationships/image" Target="../media/image174.wmf"/><Relationship Id="rId17" Type="http://schemas.openxmlformats.org/officeDocument/2006/relationships/oleObject" Target="../embeddings/oleObject267.bin"/><Relationship Id="rId25" Type="http://schemas.openxmlformats.org/officeDocument/2006/relationships/oleObject" Target="../embeddings/oleObject2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4.wmf"/><Relationship Id="rId20" Type="http://schemas.openxmlformats.org/officeDocument/2006/relationships/image" Target="../media/image186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71.wmf"/><Relationship Id="rId11" Type="http://schemas.openxmlformats.org/officeDocument/2006/relationships/oleObject" Target="../embeddings/oleObject264.bin"/><Relationship Id="rId24" Type="http://schemas.openxmlformats.org/officeDocument/2006/relationships/image" Target="../media/image188.wmf"/><Relationship Id="rId5" Type="http://schemas.openxmlformats.org/officeDocument/2006/relationships/oleObject" Target="../embeddings/oleObject261.bin"/><Relationship Id="rId15" Type="http://schemas.openxmlformats.org/officeDocument/2006/relationships/oleObject" Target="../embeddings/oleObject266.bin"/><Relationship Id="rId23" Type="http://schemas.openxmlformats.org/officeDocument/2006/relationships/oleObject" Target="../embeddings/oleObject270.bin"/><Relationship Id="rId28" Type="http://schemas.openxmlformats.org/officeDocument/2006/relationships/image" Target="../media/image190.wmf"/><Relationship Id="rId10" Type="http://schemas.openxmlformats.org/officeDocument/2006/relationships/image" Target="../media/image173.wmf"/><Relationship Id="rId19" Type="http://schemas.openxmlformats.org/officeDocument/2006/relationships/oleObject" Target="../embeddings/oleObject268.bin"/><Relationship Id="rId4" Type="http://schemas.openxmlformats.org/officeDocument/2006/relationships/image" Target="../media/image170.wmf"/><Relationship Id="rId9" Type="http://schemas.openxmlformats.org/officeDocument/2006/relationships/oleObject" Target="../embeddings/oleObject263.bin"/><Relationship Id="rId14" Type="http://schemas.openxmlformats.org/officeDocument/2006/relationships/image" Target="../media/image175.wmf"/><Relationship Id="rId22" Type="http://schemas.openxmlformats.org/officeDocument/2006/relationships/image" Target="../media/image187.wmf"/><Relationship Id="rId27" Type="http://schemas.openxmlformats.org/officeDocument/2006/relationships/oleObject" Target="../embeddings/oleObject272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4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191.w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49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2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3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8FCE2B5-518D-4C94-AC24-6EC54FDB3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43" y="844737"/>
            <a:ext cx="8420100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748" tIns="49875" rIns="99748" bIns="49875" anchor="b"/>
          <a:lstStyle/>
          <a:p>
            <a:pPr eaLnBrk="0" hangingPunct="0"/>
            <a:r>
              <a:rPr lang="zh-CN" altLang="en-US" sz="4767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第</a:t>
            </a:r>
            <a:r>
              <a:rPr lang="en-US" altLang="zh-CN" sz="4767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4</a:t>
            </a:r>
            <a:r>
              <a:rPr lang="zh-CN" altLang="en-US" sz="4767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章 三相电路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4C3FE70-19F6-445E-9947-0A2CC4E62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343" y="1141425"/>
            <a:ext cx="842010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748" tIns="49875" rIns="99748" bIns="49875" anchor="ctr"/>
          <a:lstStyle/>
          <a:p>
            <a:pPr eaLnBrk="0" hangingPunct="0"/>
            <a:r>
              <a:rPr lang="en-US" altLang="zh-CN" sz="4767">
                <a:solidFill>
                  <a:schemeClr val="tx2"/>
                </a:solidFill>
                <a:latin typeface="+mj-lt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AAFC22B5-4468-43D7-BEE2-1C9686F29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724" y="3363648"/>
            <a:ext cx="66040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748" tIns="49875" rIns="99748" bIns="49875"/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4333" dirty="0">
                <a:latin typeface="+mj-lt"/>
                <a:ea typeface="黑体" panose="02010609060101010101" pitchFamily="49" charset="-122"/>
                <a:hlinkClick r:id="rId2" action="ppaction://hlinksldjump"/>
              </a:rPr>
              <a:t>4.2 </a:t>
            </a:r>
            <a:r>
              <a:rPr lang="zh-CN" altLang="en-US" sz="4333" dirty="0">
                <a:latin typeface="+mj-lt"/>
                <a:ea typeface="黑体" panose="02010609060101010101" pitchFamily="49" charset="-122"/>
                <a:hlinkClick r:id="rId2" action="ppaction://hlinksldjump"/>
              </a:rPr>
              <a:t>三相电路中负载的连接</a:t>
            </a:r>
            <a:endParaRPr lang="zh-CN" altLang="en-US" sz="4333" dirty="0"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9B5F15DC-0BA1-4CF1-AE4D-46A249543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915" y="2379675"/>
            <a:ext cx="3223959" cy="759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333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  <a:hlinkClick r:id="rId3" action="ppaction://hlinksldjump"/>
              </a:rPr>
              <a:t>4.1 </a:t>
            </a:r>
            <a:r>
              <a:rPr lang="zh-CN" altLang="en-US" sz="4333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  <a:hlinkClick r:id="rId3" action="ppaction://hlinksldjump"/>
              </a:rPr>
              <a:t>三相电源</a:t>
            </a:r>
            <a:endParaRPr lang="zh-CN" altLang="en-US" sz="4333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E46794A6-2D19-403C-AAEA-14E6720AD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158" y="4271698"/>
            <a:ext cx="4897495" cy="759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333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  <a:hlinkClick r:id="rId4" action="ppaction://hlinksldjump"/>
              </a:rPr>
              <a:t>4.3 </a:t>
            </a:r>
            <a:r>
              <a:rPr lang="zh-CN" altLang="en-US" sz="4333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  <a:hlinkClick r:id="rId4" action="ppaction://hlinksldjump"/>
              </a:rPr>
              <a:t>三相电路的功率</a:t>
            </a:r>
            <a:endParaRPr lang="zh-CN" altLang="en-US" sz="4333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4110" name="Rectangle 14">
            <a:extLst>
              <a:ext uri="{FF2B5EF4-FFF2-40B4-BE49-F238E27FC236}">
                <a16:creationId xmlns:a16="http://schemas.microsoft.com/office/drawing/2014/main" id="{269ADD0E-26FF-44D9-BF98-963E7B5AD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174" y="5179749"/>
            <a:ext cx="4622800" cy="759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333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  <a:hlinkClick r:id="rId5" action="ppaction://hlinksldjump"/>
              </a:rPr>
              <a:t>4.4 </a:t>
            </a:r>
            <a:r>
              <a:rPr lang="zh-CN" altLang="en-US" sz="4333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  <a:hlinkClick r:id="rId5" action="ppaction://hlinksldjump"/>
              </a:rPr>
              <a:t>安全用电技术</a:t>
            </a:r>
            <a:endParaRPr lang="zh-CN" altLang="en-US" sz="4333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Text Box 8">
            <a:extLst>
              <a:ext uri="{FF2B5EF4-FFF2-40B4-BE49-F238E27FC236}">
                <a16:creationId xmlns:a16="http://schemas.microsoft.com/office/drawing/2014/main" id="{76ED58EE-BE91-471C-BEFD-CB17010BA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4162" y="2034250"/>
            <a:ext cx="152477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6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（中线）</a:t>
            </a:r>
            <a:endParaRPr lang="zh-CN" altLang="en-US" sz="2600" i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9" name="Text Box 9">
            <a:extLst>
              <a:ext uri="{FF2B5EF4-FFF2-40B4-BE49-F238E27FC236}">
                <a16:creationId xmlns:a16="http://schemas.microsoft.com/office/drawing/2014/main" id="{E62BB6DE-C56C-4C19-8135-0A59834F2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4162" y="796000"/>
            <a:ext cx="152477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6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（火线）</a:t>
            </a:r>
            <a:endParaRPr lang="zh-CN" altLang="en-US" sz="2600" i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50" name="Text Box 10">
            <a:extLst>
              <a:ext uri="{FF2B5EF4-FFF2-40B4-BE49-F238E27FC236}">
                <a16:creationId xmlns:a16="http://schemas.microsoft.com/office/drawing/2014/main" id="{2185C60F-A352-4CEA-96F5-17894E3A3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4162" y="2859750"/>
            <a:ext cx="152477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6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（火线）</a:t>
            </a:r>
            <a:endParaRPr lang="zh-CN" altLang="en-US" sz="260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51" name="Text Box 11">
            <a:extLst>
              <a:ext uri="{FF2B5EF4-FFF2-40B4-BE49-F238E27FC236}">
                <a16:creationId xmlns:a16="http://schemas.microsoft.com/office/drawing/2014/main" id="{C1A59B46-B0F3-4A61-96C9-F340B11AE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4162" y="3602700"/>
            <a:ext cx="152477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6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（火线）</a:t>
            </a:r>
            <a:endParaRPr lang="zh-CN" altLang="en-US" sz="260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299" name="Group 59">
            <a:extLst>
              <a:ext uri="{FF2B5EF4-FFF2-40B4-BE49-F238E27FC236}">
                <a16:creationId xmlns:a16="http://schemas.microsoft.com/office/drawing/2014/main" id="{156860BB-141C-4CC2-965C-618ECF7C7809}"/>
              </a:ext>
            </a:extLst>
          </p:cNvPr>
          <p:cNvGrpSpPr>
            <a:grpSpLocks/>
          </p:cNvGrpSpPr>
          <p:nvPr/>
        </p:nvGrpSpPr>
        <p:grpSpPr bwMode="auto">
          <a:xfrm>
            <a:off x="3214383" y="2076106"/>
            <a:ext cx="603599" cy="825191"/>
            <a:chOff x="1009" y="1064"/>
            <a:chExt cx="387" cy="555"/>
          </a:xfrm>
        </p:grpSpPr>
        <p:sp>
          <p:nvSpPr>
            <p:cNvPr id="10246" name="Line 6">
              <a:extLst>
                <a:ext uri="{FF2B5EF4-FFF2-40B4-BE49-F238E27FC236}">
                  <a16:creationId xmlns:a16="http://schemas.microsoft.com/office/drawing/2014/main" id="{67296C1A-4C3D-4CBE-A1CE-4A8BDEEFA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1392"/>
              <a:ext cx="292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graphicFrame>
          <p:nvGraphicFramePr>
            <p:cNvPr id="10261" name="Object 21">
              <a:extLst>
                <a:ext uri="{FF2B5EF4-FFF2-40B4-BE49-F238E27FC236}">
                  <a16:creationId xmlns:a16="http://schemas.microsoft.com/office/drawing/2014/main" id="{F38B6243-1B00-4352-B60F-6AD87AA2E0D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1410842"/>
                </p:ext>
              </p:extLst>
            </p:nvPr>
          </p:nvGraphicFramePr>
          <p:xfrm>
            <a:off x="1009" y="1064"/>
            <a:ext cx="275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0" name="公式" r:id="rId3" imgW="177480" imgH="241200" progId="Equation.3">
                    <p:embed/>
                  </p:oleObj>
                </mc:Choice>
                <mc:Fallback>
                  <p:oleObj name="公式" r:id="rId3" imgW="177480" imgH="2412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9" y="1064"/>
                          <a:ext cx="275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300" name="Group 60">
            <a:extLst>
              <a:ext uri="{FF2B5EF4-FFF2-40B4-BE49-F238E27FC236}">
                <a16:creationId xmlns:a16="http://schemas.microsoft.com/office/drawing/2014/main" id="{117317FD-E906-4314-9FC2-4973B27059BD}"/>
              </a:ext>
            </a:extLst>
          </p:cNvPr>
          <p:cNvGrpSpPr>
            <a:grpSpLocks/>
          </p:cNvGrpSpPr>
          <p:nvPr/>
        </p:nvGrpSpPr>
        <p:grpSpPr bwMode="auto">
          <a:xfrm>
            <a:off x="4520236" y="2894753"/>
            <a:ext cx="584729" cy="608806"/>
            <a:chOff x="1824" y="1669"/>
            <a:chExt cx="340" cy="354"/>
          </a:xfrm>
        </p:grpSpPr>
        <p:sp>
          <p:nvSpPr>
            <p:cNvPr id="10260" name="Line 20">
              <a:extLst>
                <a:ext uri="{FF2B5EF4-FFF2-40B4-BE49-F238E27FC236}">
                  <a16:creationId xmlns:a16="http://schemas.microsoft.com/office/drawing/2014/main" id="{8E999952-3556-41D1-BA8C-BC94A0298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693"/>
              <a:ext cx="292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graphicFrame>
          <p:nvGraphicFramePr>
            <p:cNvPr id="10262" name="Object 22">
              <a:extLst>
                <a:ext uri="{FF2B5EF4-FFF2-40B4-BE49-F238E27FC236}">
                  <a16:creationId xmlns:a16="http://schemas.microsoft.com/office/drawing/2014/main" id="{F19F4ADF-7B9F-4BCA-9D8A-2B87976038E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3155882"/>
                </p:ext>
              </p:extLst>
            </p:nvPr>
          </p:nvGraphicFramePr>
          <p:xfrm>
            <a:off x="1824" y="1669"/>
            <a:ext cx="265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1" name="公式" r:id="rId5" imgW="177480" imgH="228600" progId="Equation.3">
                    <p:embed/>
                  </p:oleObj>
                </mc:Choice>
                <mc:Fallback>
                  <p:oleObj name="公式" r:id="rId5" imgW="177480" imgH="2286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669"/>
                          <a:ext cx="265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97" name="Group 57">
            <a:extLst>
              <a:ext uri="{FF2B5EF4-FFF2-40B4-BE49-F238E27FC236}">
                <a16:creationId xmlns:a16="http://schemas.microsoft.com/office/drawing/2014/main" id="{E556360C-091A-4723-89F9-75220C55CA30}"/>
              </a:ext>
            </a:extLst>
          </p:cNvPr>
          <p:cNvGrpSpPr>
            <a:grpSpLocks/>
          </p:cNvGrpSpPr>
          <p:nvPr/>
        </p:nvGrpSpPr>
        <p:grpSpPr bwMode="auto">
          <a:xfrm>
            <a:off x="4787982" y="1263014"/>
            <a:ext cx="450585" cy="650081"/>
            <a:chOff x="5117" y="2256"/>
            <a:chExt cx="262" cy="378"/>
          </a:xfrm>
        </p:grpSpPr>
        <p:sp>
          <p:nvSpPr>
            <p:cNvPr id="10259" name="Line 19">
              <a:extLst>
                <a:ext uri="{FF2B5EF4-FFF2-40B4-BE49-F238E27FC236}">
                  <a16:creationId xmlns:a16="http://schemas.microsoft.com/office/drawing/2014/main" id="{291C16F2-5269-4361-A4AA-36EF2628E4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17" y="2256"/>
              <a:ext cx="0" cy="3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 dirty="0"/>
            </a:p>
          </p:txBody>
        </p:sp>
        <p:graphicFrame>
          <p:nvGraphicFramePr>
            <p:cNvPr id="10272" name="Object 32">
              <a:extLst>
                <a:ext uri="{FF2B5EF4-FFF2-40B4-BE49-F238E27FC236}">
                  <a16:creationId xmlns:a16="http://schemas.microsoft.com/office/drawing/2014/main" id="{842DDEC5-86D7-4A8F-BA78-F34E26DA738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1927197"/>
                </p:ext>
              </p:extLst>
            </p:nvPr>
          </p:nvGraphicFramePr>
          <p:xfrm>
            <a:off x="5173" y="2275"/>
            <a:ext cx="206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2" name="公式" r:id="rId7" imgW="190440" imgH="228600" progId="Equation.3">
                    <p:embed/>
                  </p:oleObj>
                </mc:Choice>
                <mc:Fallback>
                  <p:oleObj name="公式" r:id="rId7" imgW="190440" imgH="2286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3" y="2275"/>
                          <a:ext cx="206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73" name="Text Box 33">
            <a:extLst>
              <a:ext uri="{FF2B5EF4-FFF2-40B4-BE49-F238E27FC236}">
                <a16:creationId xmlns:a16="http://schemas.microsoft.com/office/drawing/2014/main" id="{8EF69057-50DC-487D-A691-0244C7107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296" y="5214586"/>
            <a:ext cx="2703345" cy="492443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三相四线制供电</a:t>
            </a:r>
          </a:p>
        </p:txBody>
      </p:sp>
      <p:sp>
        <p:nvSpPr>
          <p:cNvPr id="10274" name="Text Box 34">
            <a:extLst>
              <a:ext uri="{FF2B5EF4-FFF2-40B4-BE49-F238E27FC236}">
                <a16:creationId xmlns:a16="http://schemas.microsoft.com/office/drawing/2014/main" id="{E4CDF070-7255-40CD-8FB2-9B76B61C9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7158" y="4714449"/>
            <a:ext cx="236314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火线（相线）</a:t>
            </a:r>
            <a:r>
              <a:rPr lang="en-US" altLang="zh-CN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26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275" name="Group 35">
            <a:extLst>
              <a:ext uri="{FF2B5EF4-FFF2-40B4-BE49-F238E27FC236}">
                <a16:creationId xmlns:a16="http://schemas.microsoft.com/office/drawing/2014/main" id="{9C4D6A1E-6377-4850-A94F-06ACACD471D9}"/>
              </a:ext>
            </a:extLst>
          </p:cNvPr>
          <p:cNvGrpSpPr>
            <a:grpSpLocks/>
          </p:cNvGrpSpPr>
          <p:nvPr/>
        </p:nvGrpSpPr>
        <p:grpSpPr bwMode="auto">
          <a:xfrm>
            <a:off x="6446651" y="4271699"/>
            <a:ext cx="543455" cy="1293283"/>
            <a:chOff x="3732" y="2716"/>
            <a:chExt cx="316" cy="752"/>
          </a:xfrm>
        </p:grpSpPr>
        <p:sp>
          <p:nvSpPr>
            <p:cNvPr id="10276" name="Text Box 36">
              <a:extLst>
                <a:ext uri="{FF2B5EF4-FFF2-40B4-BE49-F238E27FC236}">
                  <a16:creationId xmlns:a16="http://schemas.microsoft.com/office/drawing/2014/main" id="{F2443E6E-B767-4819-B770-279DE003D9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2716"/>
              <a:ext cx="215" cy="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600" i="1" dirty="0">
                  <a:solidFill>
                    <a:srgbClr val="FF0000"/>
                  </a:solidFill>
                  <a:latin typeface="+mj-lt"/>
                </a:rPr>
                <a:t>A</a:t>
              </a:r>
            </a:p>
            <a:p>
              <a:pPr algn="l"/>
              <a:r>
                <a:rPr lang="en-US" altLang="zh-CN" sz="2600" i="1" dirty="0">
                  <a:solidFill>
                    <a:srgbClr val="FF0000"/>
                  </a:solidFill>
                  <a:latin typeface="+mj-lt"/>
                </a:rPr>
                <a:t>B</a:t>
              </a:r>
            </a:p>
            <a:p>
              <a:pPr algn="l"/>
              <a:r>
                <a:rPr lang="en-US" altLang="zh-CN" sz="2600" i="1" dirty="0">
                  <a:solidFill>
                    <a:srgbClr val="FF0000"/>
                  </a:solidFill>
                  <a:latin typeface="+mj-lt"/>
                </a:rPr>
                <a:t>C</a:t>
              </a:r>
              <a:endParaRPr lang="en-US" altLang="zh-CN" sz="2600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0277" name="AutoShape 37">
              <a:extLst>
                <a:ext uri="{FF2B5EF4-FFF2-40B4-BE49-F238E27FC236}">
                  <a16:creationId xmlns:a16="http://schemas.microsoft.com/office/drawing/2014/main" id="{86F7A527-4446-467D-A022-BA7329305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2" y="2844"/>
              <a:ext cx="108" cy="564"/>
            </a:xfrm>
            <a:prstGeom prst="leftBrace">
              <a:avLst>
                <a:gd name="adj1" fmla="val 43519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j-lt"/>
              </a:endParaRPr>
            </a:p>
          </p:txBody>
        </p:sp>
      </p:grpSp>
      <p:sp>
        <p:nvSpPr>
          <p:cNvPr id="10278" name="Text Box 38">
            <a:extLst>
              <a:ext uri="{FF2B5EF4-FFF2-40B4-BE49-F238E27FC236}">
                <a16:creationId xmlns:a16="http://schemas.microsoft.com/office/drawing/2014/main" id="{37087752-143F-428C-92DF-9AFA55794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7114" y="5719927"/>
            <a:ext cx="27382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6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</a:rPr>
              <a:t>中线（零线）：</a:t>
            </a:r>
            <a:r>
              <a:rPr lang="en-US" altLang="zh-CN" sz="2600" i="1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N</a:t>
            </a:r>
            <a:endParaRPr lang="en-US" altLang="zh-CN" sz="26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10279" name="AutoShape 39">
            <a:extLst>
              <a:ext uri="{FF2B5EF4-FFF2-40B4-BE49-F238E27FC236}">
                <a16:creationId xmlns:a16="http://schemas.microsoft.com/office/drawing/2014/main" id="{75F375A7-757D-4591-814B-E405DCC90AC2}"/>
              </a:ext>
            </a:extLst>
          </p:cNvPr>
          <p:cNvSpPr>
            <a:spLocks/>
          </p:cNvSpPr>
          <p:nvPr/>
        </p:nvSpPr>
        <p:spPr bwMode="auto">
          <a:xfrm>
            <a:off x="3694113" y="4832350"/>
            <a:ext cx="247650" cy="1279525"/>
          </a:xfrm>
          <a:prstGeom prst="leftBrace">
            <a:avLst>
              <a:gd name="adj1" fmla="val 43056"/>
              <a:gd name="adj2" fmla="val 50000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3033">
              <a:solidFill>
                <a:srgbClr val="0000FF"/>
              </a:solidFill>
            </a:endParaRPr>
          </a:p>
        </p:txBody>
      </p:sp>
      <p:sp>
        <p:nvSpPr>
          <p:cNvPr id="10301" name="Text Box 61">
            <a:extLst>
              <a:ext uri="{FF2B5EF4-FFF2-40B4-BE49-F238E27FC236}">
                <a16:creationId xmlns:a16="http://schemas.microsoft.com/office/drawing/2014/main" id="{1CDBD3AF-8C4B-417A-B8AA-A10E57B54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339" y="-11420"/>
            <a:ext cx="4044950" cy="512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00"/>
                    </a:gs>
                    <a:gs pos="50000">
                      <a:srgbClr val="FFFFFF"/>
                    </a:gs>
                    <a:gs pos="100000">
                      <a:srgbClr val="FFCC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95285" indent="-495285" algn="l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3033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三相电源的连接</a:t>
            </a:r>
          </a:p>
        </p:txBody>
      </p:sp>
      <p:sp>
        <p:nvSpPr>
          <p:cNvPr id="10302" name="Text Box 62">
            <a:extLst>
              <a:ext uri="{FF2B5EF4-FFF2-40B4-BE49-F238E27FC236}">
                <a16:creationId xmlns:a16="http://schemas.microsoft.com/office/drawing/2014/main" id="{8147F0EA-A23C-462E-AFA9-02E57FF7A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733" y="1104102"/>
            <a:ext cx="152477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星形接法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5E71197-4372-492A-835E-15E682611337}"/>
              </a:ext>
            </a:extLst>
          </p:cNvPr>
          <p:cNvGrpSpPr/>
          <p:nvPr/>
        </p:nvGrpSpPr>
        <p:grpSpPr>
          <a:xfrm>
            <a:off x="3063765" y="816762"/>
            <a:ext cx="4639998" cy="3243526"/>
            <a:chOff x="2828090" y="1017703"/>
            <a:chExt cx="4283075" cy="2994024"/>
          </a:xfrm>
        </p:grpSpPr>
        <p:grpSp>
          <p:nvGrpSpPr>
            <p:cNvPr id="10298" name="Group 58">
              <a:extLst>
                <a:ext uri="{FF2B5EF4-FFF2-40B4-BE49-F238E27FC236}">
                  <a16:creationId xmlns:a16="http://schemas.microsoft.com/office/drawing/2014/main" id="{54E3E9A0-E24A-4D43-8F2D-877849DECD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8090" y="1017703"/>
              <a:ext cx="4283075" cy="2994024"/>
              <a:chOff x="900" y="432"/>
              <a:chExt cx="2698" cy="1886"/>
            </a:xfrm>
          </p:grpSpPr>
          <p:sp>
            <p:nvSpPr>
              <p:cNvPr id="10247" name="Line 7">
                <a:extLst>
                  <a:ext uri="{FF2B5EF4-FFF2-40B4-BE49-F238E27FC236}">
                    <a16:creationId xmlns:a16="http://schemas.microsoft.com/office/drawing/2014/main" id="{0E282709-D674-47D5-8214-2520338096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3308342">
                <a:off x="1343" y="1200"/>
                <a:ext cx="0" cy="885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10253" name="Line 13">
                <a:extLst>
                  <a:ext uri="{FF2B5EF4-FFF2-40B4-BE49-F238E27FC236}">
                    <a16:creationId xmlns:a16="http://schemas.microsoft.com/office/drawing/2014/main" id="{A18A40D3-8FC6-486D-8446-EBE805226A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0" y="583"/>
                <a:ext cx="0" cy="803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10254" name="Line 14">
                <a:extLst>
                  <a:ext uri="{FF2B5EF4-FFF2-40B4-BE49-F238E27FC236}">
                    <a16:creationId xmlns:a16="http://schemas.microsoft.com/office/drawing/2014/main" id="{E63D53C5-D36F-4077-B528-608C2F91D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8299483" flipV="1">
                <a:off x="2066" y="1217"/>
                <a:ext cx="36" cy="889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 dirty="0">
                  <a:latin typeface="+mj-lt"/>
                </a:endParaRPr>
              </a:p>
            </p:txBody>
          </p:sp>
          <p:sp>
            <p:nvSpPr>
              <p:cNvPr id="10255" name="Line 15">
                <a:extLst>
                  <a:ext uri="{FF2B5EF4-FFF2-40B4-BE49-F238E27FC236}">
                    <a16:creationId xmlns:a16="http://schemas.microsoft.com/office/drawing/2014/main" id="{ABD878F6-34DA-4445-BA87-EEED2BB4E9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0" y="583"/>
                <a:ext cx="16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10256" name="Line 16">
                <a:extLst>
                  <a:ext uri="{FF2B5EF4-FFF2-40B4-BE49-F238E27FC236}">
                    <a16:creationId xmlns:a16="http://schemas.microsoft.com/office/drawing/2014/main" id="{39159828-8738-4C37-B25D-7E832DD2A9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0" y="1382"/>
                <a:ext cx="16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10257" name="Line 17">
                <a:extLst>
                  <a:ext uri="{FF2B5EF4-FFF2-40B4-BE49-F238E27FC236}">
                    <a16:creationId xmlns:a16="http://schemas.microsoft.com/office/drawing/2014/main" id="{AC663C68-16F6-46F0-A74A-FD0F02B920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3" y="1925"/>
                <a:ext cx="87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 dirty="0">
                  <a:latin typeface="+mj-lt"/>
                </a:endParaRPr>
              </a:p>
            </p:txBody>
          </p:sp>
          <p:sp>
            <p:nvSpPr>
              <p:cNvPr id="10258" name="Line 18">
                <a:extLst>
                  <a:ext uri="{FF2B5EF4-FFF2-40B4-BE49-F238E27FC236}">
                    <a16:creationId xmlns:a16="http://schemas.microsoft.com/office/drawing/2014/main" id="{27430730-B117-4370-A493-C3EDDF096C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3" y="2248"/>
                <a:ext cx="233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10263" name="Text Box 23">
                <a:extLst>
                  <a:ext uri="{FF2B5EF4-FFF2-40B4-BE49-F238E27FC236}">
                    <a16:creationId xmlns:a16="http://schemas.microsoft.com/office/drawing/2014/main" id="{16654AB7-79B6-4BEB-BB8D-654864AAB9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8" y="432"/>
                <a:ext cx="290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600" i="1">
                    <a:solidFill>
                      <a:srgbClr val="FF0000"/>
                    </a:solidFill>
                    <a:latin typeface="+mj-lt"/>
                  </a:rPr>
                  <a:t>A</a:t>
                </a:r>
              </a:p>
            </p:txBody>
          </p:sp>
          <p:sp>
            <p:nvSpPr>
              <p:cNvPr id="10264" name="Text Box 24">
                <a:extLst>
                  <a:ext uri="{FF2B5EF4-FFF2-40B4-BE49-F238E27FC236}">
                    <a16:creationId xmlns:a16="http://schemas.microsoft.com/office/drawing/2014/main" id="{DABB38DA-B774-46B4-88EC-C0702A8C27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9" y="1060"/>
                <a:ext cx="202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600" i="1" dirty="0">
                    <a:solidFill>
                      <a:srgbClr val="FF0000"/>
                    </a:solidFill>
                    <a:latin typeface="+mj-lt"/>
                  </a:rPr>
                  <a:t>X</a:t>
                </a:r>
              </a:p>
            </p:txBody>
          </p:sp>
          <p:sp>
            <p:nvSpPr>
              <p:cNvPr id="10265" name="Text Box 25">
                <a:extLst>
                  <a:ext uri="{FF2B5EF4-FFF2-40B4-BE49-F238E27FC236}">
                    <a16:creationId xmlns:a16="http://schemas.microsoft.com/office/drawing/2014/main" id="{B17FFE0A-995D-410B-B73E-F10586C350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99" y="1408"/>
                <a:ext cx="197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600" i="1">
                    <a:solidFill>
                      <a:srgbClr val="FF0000"/>
                    </a:solidFill>
                    <a:latin typeface="+mj-lt"/>
                  </a:rPr>
                  <a:t>Y</a:t>
                </a:r>
              </a:p>
            </p:txBody>
          </p:sp>
          <p:sp>
            <p:nvSpPr>
              <p:cNvPr id="10266" name="Text Box 26">
                <a:extLst>
                  <a:ext uri="{FF2B5EF4-FFF2-40B4-BE49-F238E27FC236}">
                    <a16:creationId xmlns:a16="http://schemas.microsoft.com/office/drawing/2014/main" id="{C1D32FD1-E7FC-45EE-859F-12540665B9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7" y="2032"/>
                <a:ext cx="207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600" i="1">
                    <a:solidFill>
                      <a:srgbClr val="FF0000"/>
                    </a:solidFill>
                    <a:latin typeface="+mj-lt"/>
                  </a:rPr>
                  <a:t>C</a:t>
                </a:r>
              </a:p>
            </p:txBody>
          </p:sp>
          <p:sp>
            <p:nvSpPr>
              <p:cNvPr id="10267" name="Text Box 27">
                <a:extLst>
                  <a:ext uri="{FF2B5EF4-FFF2-40B4-BE49-F238E27FC236}">
                    <a16:creationId xmlns:a16="http://schemas.microsoft.com/office/drawing/2014/main" id="{C26D91EB-3B9D-42DC-A061-4F123A5E62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8" y="1686"/>
                <a:ext cx="209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600" i="1">
                    <a:solidFill>
                      <a:srgbClr val="FF0000"/>
                    </a:solidFill>
                    <a:latin typeface="+mj-lt"/>
                  </a:rPr>
                  <a:t>B</a:t>
                </a:r>
              </a:p>
            </p:txBody>
          </p:sp>
          <p:sp>
            <p:nvSpPr>
              <p:cNvPr id="10268" name="Text Box 28">
                <a:extLst>
                  <a:ext uri="{FF2B5EF4-FFF2-40B4-BE49-F238E27FC236}">
                    <a16:creationId xmlns:a16="http://schemas.microsoft.com/office/drawing/2014/main" id="{872709A7-89C9-4AF6-BBE5-42967295E9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11" y="1157"/>
                <a:ext cx="196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600" i="1">
                    <a:solidFill>
                      <a:srgbClr val="FF0000"/>
                    </a:solidFill>
                    <a:latin typeface="+mj-lt"/>
                  </a:rPr>
                  <a:t>Z</a:t>
                </a:r>
              </a:p>
            </p:txBody>
          </p:sp>
          <p:sp>
            <p:nvSpPr>
              <p:cNvPr id="10269" name="Line 29">
                <a:extLst>
                  <a:ext uri="{FF2B5EF4-FFF2-40B4-BE49-F238E27FC236}">
                    <a16:creationId xmlns:a16="http://schemas.microsoft.com/office/drawing/2014/main" id="{9BCEA079-558C-453F-9BE9-BED086BC6A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3" y="1870"/>
                <a:ext cx="0" cy="37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10270" name="Text Box 30">
                <a:extLst>
                  <a:ext uri="{FF2B5EF4-FFF2-40B4-BE49-F238E27FC236}">
                    <a16:creationId xmlns:a16="http://schemas.microsoft.com/office/drawing/2014/main" id="{F5241758-5A67-4351-9FAE-B09D18F406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7" y="1168"/>
                <a:ext cx="229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600" i="1">
                    <a:solidFill>
                      <a:srgbClr val="FF0000"/>
                    </a:solidFill>
                    <a:latin typeface="+mj-lt"/>
                  </a:rPr>
                  <a:t>N</a:t>
                </a:r>
              </a:p>
            </p:txBody>
          </p:sp>
          <p:sp>
            <p:nvSpPr>
              <p:cNvPr id="10271" name="Oval 31">
                <a:extLst>
                  <a:ext uri="{FF2B5EF4-FFF2-40B4-BE49-F238E27FC236}">
                    <a16:creationId xmlns:a16="http://schemas.microsoft.com/office/drawing/2014/main" id="{70886CAE-4B9F-44BF-8F16-C7C6E0E3F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1344"/>
                <a:ext cx="72" cy="7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10280" name="Oval 40">
                <a:extLst>
                  <a:ext uri="{FF2B5EF4-FFF2-40B4-BE49-F238E27FC236}">
                    <a16:creationId xmlns:a16="http://schemas.microsoft.com/office/drawing/2014/main" id="{D2BDF4DA-A87E-4A18-B1BF-EB1A6B7C99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720"/>
                <a:ext cx="144" cy="81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10288" name="Oval 48">
                <a:extLst>
                  <a:ext uri="{FF2B5EF4-FFF2-40B4-BE49-F238E27FC236}">
                    <a16:creationId xmlns:a16="http://schemas.microsoft.com/office/drawing/2014/main" id="{07F9369C-8F80-4860-A5ED-DCC0E620D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249318">
                <a:off x="1390" y="1494"/>
                <a:ext cx="144" cy="8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 dirty="0">
                  <a:latin typeface="+mj-lt"/>
                </a:endParaRPr>
              </a:p>
            </p:txBody>
          </p:sp>
          <p:sp>
            <p:nvSpPr>
              <p:cNvPr id="10293" name="Oval 53">
                <a:extLst>
                  <a:ext uri="{FF2B5EF4-FFF2-40B4-BE49-F238E27FC236}">
                    <a16:creationId xmlns:a16="http://schemas.microsoft.com/office/drawing/2014/main" id="{CAD6E0EE-88F9-4CC4-91B2-37D2891FF0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8497324">
                <a:off x="1908" y="1526"/>
                <a:ext cx="140" cy="79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831B620-183B-46DB-BD49-016754DA100A}"/>
                </a:ext>
              </a:extLst>
            </p:cNvPr>
            <p:cNvGrpSpPr/>
            <p:nvPr/>
          </p:nvGrpSpPr>
          <p:grpSpPr>
            <a:xfrm>
              <a:off x="3923649" y="1350823"/>
              <a:ext cx="291615" cy="853219"/>
              <a:chOff x="3923649" y="1340768"/>
              <a:chExt cx="291615" cy="853219"/>
            </a:xfrm>
          </p:grpSpPr>
          <p:sp>
            <p:nvSpPr>
              <p:cNvPr id="57" name="Oval 40">
                <a:extLst>
                  <a:ext uri="{FF2B5EF4-FFF2-40B4-BE49-F238E27FC236}">
                    <a16:creationId xmlns:a16="http://schemas.microsoft.com/office/drawing/2014/main" id="{131A83DE-9024-49EE-A445-E67AB6D3D8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6664" y="1614488"/>
                <a:ext cx="228600" cy="12858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58" name="Oval 40">
                <a:extLst>
                  <a:ext uri="{FF2B5EF4-FFF2-40B4-BE49-F238E27FC236}">
                    <a16:creationId xmlns:a16="http://schemas.microsoft.com/office/drawing/2014/main" id="{81D3DF20-F4AF-4488-8106-636458A572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625" y="1748426"/>
                <a:ext cx="228600" cy="12858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59" name="Oval 40">
                <a:extLst>
                  <a:ext uri="{FF2B5EF4-FFF2-40B4-BE49-F238E27FC236}">
                    <a16:creationId xmlns:a16="http://schemas.microsoft.com/office/drawing/2014/main" id="{A9F5E5A8-412B-495F-9706-382A319D1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8876" y="1899462"/>
                <a:ext cx="228600" cy="12858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226169F-9063-44D7-9A33-6F3FDE44371A}"/>
                  </a:ext>
                </a:extLst>
              </p:cNvPr>
              <p:cNvSpPr/>
              <p:nvPr/>
            </p:nvSpPr>
            <p:spPr bwMode="auto">
              <a:xfrm>
                <a:off x="3923649" y="1340768"/>
                <a:ext cx="128587" cy="853219"/>
              </a:xfrm>
              <a:prstGeom prst="rect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9060" tIns="49530" rIns="99060" bIns="4953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90570"/>
                <a:endParaRPr lang="zh-CN" altLang="en-US" sz="2600"/>
              </a:p>
            </p:txBody>
          </p: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58F7B97C-046C-4F0D-9799-B38515ABAD6A}"/>
                </a:ext>
              </a:extLst>
            </p:cNvPr>
            <p:cNvGrpSpPr/>
            <p:nvPr/>
          </p:nvGrpSpPr>
          <p:grpSpPr>
            <a:xfrm rot="3269777">
              <a:off x="3371868" y="2484513"/>
              <a:ext cx="289576" cy="853219"/>
              <a:chOff x="3923649" y="1340768"/>
              <a:chExt cx="289576" cy="853219"/>
            </a:xfrm>
          </p:grpSpPr>
          <p:sp>
            <p:nvSpPr>
              <p:cNvPr id="68" name="Oval 40">
                <a:extLst>
                  <a:ext uri="{FF2B5EF4-FFF2-40B4-BE49-F238E27FC236}">
                    <a16:creationId xmlns:a16="http://schemas.microsoft.com/office/drawing/2014/main" id="{E1F3C4B2-2CB5-4A59-8FE4-F7EFD7DA6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8275" y="1614488"/>
                <a:ext cx="228600" cy="12858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69" name="Oval 40">
                <a:extLst>
                  <a:ext uri="{FF2B5EF4-FFF2-40B4-BE49-F238E27FC236}">
                    <a16:creationId xmlns:a16="http://schemas.microsoft.com/office/drawing/2014/main" id="{E9AB3C3A-B26B-490D-8A6D-0C329BFA1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625" y="1748426"/>
                <a:ext cx="228600" cy="12858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70" name="Oval 40">
                <a:extLst>
                  <a:ext uri="{FF2B5EF4-FFF2-40B4-BE49-F238E27FC236}">
                    <a16:creationId xmlns:a16="http://schemas.microsoft.com/office/drawing/2014/main" id="{8F796FEC-ED76-4142-BA1C-584566123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1165" y="1899462"/>
                <a:ext cx="228600" cy="12858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26115167-89E4-4EA3-A3A6-9B9ED0E5BB4F}"/>
                  </a:ext>
                </a:extLst>
              </p:cNvPr>
              <p:cNvSpPr/>
              <p:nvPr/>
            </p:nvSpPr>
            <p:spPr bwMode="auto">
              <a:xfrm>
                <a:off x="3923649" y="1340768"/>
                <a:ext cx="128587" cy="853219"/>
              </a:xfrm>
              <a:prstGeom prst="rect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9060" tIns="49530" rIns="99060" bIns="4953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90570"/>
                <a:endParaRPr lang="zh-CN" altLang="en-US" sz="2600"/>
              </a:p>
            </p:txBody>
          </p:sp>
        </p:grp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E06D4103-0A6D-4527-812E-779A2AF1317F}"/>
                </a:ext>
              </a:extLst>
            </p:cNvPr>
            <p:cNvGrpSpPr/>
            <p:nvPr/>
          </p:nvGrpSpPr>
          <p:grpSpPr>
            <a:xfrm rot="18515063">
              <a:off x="4534726" y="2551889"/>
              <a:ext cx="289576" cy="853219"/>
              <a:chOff x="3923649" y="1340768"/>
              <a:chExt cx="289576" cy="853219"/>
            </a:xfrm>
          </p:grpSpPr>
          <p:sp>
            <p:nvSpPr>
              <p:cNvPr id="73" name="Oval 40">
                <a:extLst>
                  <a:ext uri="{FF2B5EF4-FFF2-40B4-BE49-F238E27FC236}">
                    <a16:creationId xmlns:a16="http://schemas.microsoft.com/office/drawing/2014/main" id="{EF38D077-C9FC-490D-9E33-CF2154247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8275" y="1614488"/>
                <a:ext cx="228600" cy="12858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74" name="Oval 40">
                <a:extLst>
                  <a:ext uri="{FF2B5EF4-FFF2-40B4-BE49-F238E27FC236}">
                    <a16:creationId xmlns:a16="http://schemas.microsoft.com/office/drawing/2014/main" id="{53B0BA9B-49B5-448A-8143-563690887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625" y="1748426"/>
                <a:ext cx="228600" cy="12858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75" name="Oval 40">
                <a:extLst>
                  <a:ext uri="{FF2B5EF4-FFF2-40B4-BE49-F238E27FC236}">
                    <a16:creationId xmlns:a16="http://schemas.microsoft.com/office/drawing/2014/main" id="{3FEEFB84-A5D5-4871-8D42-FA1044AC5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1165" y="1899462"/>
                <a:ext cx="228600" cy="12858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C7BEBF37-7246-4A85-ABF6-68A1792288DB}"/>
                  </a:ext>
                </a:extLst>
              </p:cNvPr>
              <p:cNvSpPr/>
              <p:nvPr/>
            </p:nvSpPr>
            <p:spPr bwMode="auto">
              <a:xfrm>
                <a:off x="3923649" y="1340768"/>
                <a:ext cx="128587" cy="853219"/>
              </a:xfrm>
              <a:prstGeom prst="rect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9060" tIns="49530" rIns="99060" bIns="4953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90570"/>
                <a:endParaRPr lang="zh-CN" altLang="en-US" sz="26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 build="p" autoUpdateAnimBg="0"/>
      <p:bldP spid="10249" grpId="0" autoUpdateAnimBg="0"/>
      <p:bldP spid="10250" grpId="0" build="p" autoUpdateAnimBg="0"/>
      <p:bldP spid="10251" grpId="0" build="p" autoUpdateAnimBg="0"/>
      <p:bldP spid="10273" grpId="0" animBg="1" autoUpdateAnimBg="0"/>
      <p:bldP spid="10274" grpId="0" build="p" autoUpdateAnimBg="0"/>
      <p:bldP spid="10278" grpId="0" build="p" autoUpdateAnimBg="0"/>
      <p:bldP spid="10279" grpId="0" animBg="1" autoUpdateAnimBg="0"/>
      <p:bldP spid="1030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">
            <a:extLst>
              <a:ext uri="{FF2B5EF4-FFF2-40B4-BE49-F238E27FC236}">
                <a16:creationId xmlns:a16="http://schemas.microsoft.com/office/drawing/2014/main" id="{B2654DF2-4554-481C-BACD-32D533DD8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63" y="10628"/>
            <a:ext cx="5375189" cy="492443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chemeClr val="bg1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495285" indent="-495285" algn="l">
              <a:buFont typeface="Wingdings" panose="05000000000000000000" pitchFamily="2" charset="2"/>
              <a:buChar char="u"/>
            </a:pPr>
            <a:r>
              <a:rPr lang="zh-CN" altLang="en-US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相电压：火线对中线间的电压。</a:t>
            </a:r>
          </a:p>
        </p:txBody>
      </p:sp>
      <p:grpSp>
        <p:nvGrpSpPr>
          <p:cNvPr id="11445" name="Group 181">
            <a:extLst>
              <a:ext uri="{FF2B5EF4-FFF2-40B4-BE49-F238E27FC236}">
                <a16:creationId xmlns:a16="http://schemas.microsoft.com/office/drawing/2014/main" id="{A40A109E-2E0E-454B-B0D1-11E1ACD540C2}"/>
              </a:ext>
            </a:extLst>
          </p:cNvPr>
          <p:cNvGrpSpPr>
            <a:grpSpLocks/>
          </p:cNvGrpSpPr>
          <p:nvPr/>
        </p:nvGrpSpPr>
        <p:grpSpPr bwMode="auto">
          <a:xfrm>
            <a:off x="7047714" y="4711966"/>
            <a:ext cx="1172899" cy="703395"/>
            <a:chOff x="4537" y="2906"/>
            <a:chExt cx="682" cy="409"/>
          </a:xfrm>
        </p:grpSpPr>
        <p:sp>
          <p:nvSpPr>
            <p:cNvPr id="11299" name="Arc 35">
              <a:extLst>
                <a:ext uri="{FF2B5EF4-FFF2-40B4-BE49-F238E27FC236}">
                  <a16:creationId xmlns:a16="http://schemas.microsoft.com/office/drawing/2014/main" id="{FC2CD909-6F55-4418-A68D-6315581B3C2D}"/>
                </a:ext>
              </a:extLst>
            </p:cNvPr>
            <p:cNvSpPr>
              <a:spLocks/>
            </p:cNvSpPr>
            <p:nvPr/>
          </p:nvSpPr>
          <p:spPr bwMode="auto">
            <a:xfrm rot="-723194">
              <a:off x="4537" y="3075"/>
              <a:ext cx="271" cy="240"/>
            </a:xfrm>
            <a:custGeom>
              <a:avLst/>
              <a:gdLst>
                <a:gd name="G0" fmla="+- 567 0 0"/>
                <a:gd name="G1" fmla="+- 21600 0 0"/>
                <a:gd name="G2" fmla="+- 21600 0 0"/>
                <a:gd name="T0" fmla="*/ 0 w 22167"/>
                <a:gd name="T1" fmla="*/ 7 h 21600"/>
                <a:gd name="T2" fmla="*/ 22167 w 22167"/>
                <a:gd name="T3" fmla="*/ 21600 h 21600"/>
                <a:gd name="T4" fmla="*/ 567 w 2216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167" h="21600" fill="none" extrusionOk="0">
                  <a:moveTo>
                    <a:pt x="0" y="7"/>
                  </a:moveTo>
                  <a:cubicBezTo>
                    <a:pt x="188" y="2"/>
                    <a:pt x="377" y="0"/>
                    <a:pt x="567" y="0"/>
                  </a:cubicBezTo>
                  <a:cubicBezTo>
                    <a:pt x="12496" y="0"/>
                    <a:pt x="22167" y="9670"/>
                    <a:pt x="22167" y="21600"/>
                  </a:cubicBezTo>
                </a:path>
                <a:path w="22167" h="21600" stroke="0" extrusionOk="0">
                  <a:moveTo>
                    <a:pt x="0" y="7"/>
                  </a:moveTo>
                  <a:cubicBezTo>
                    <a:pt x="188" y="2"/>
                    <a:pt x="377" y="0"/>
                    <a:pt x="567" y="0"/>
                  </a:cubicBezTo>
                  <a:cubicBezTo>
                    <a:pt x="12496" y="0"/>
                    <a:pt x="22167" y="9670"/>
                    <a:pt x="22167" y="21600"/>
                  </a:cubicBezTo>
                  <a:lnTo>
                    <a:pt x="567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11300" name="Text Box 36">
              <a:extLst>
                <a:ext uri="{FF2B5EF4-FFF2-40B4-BE49-F238E27FC236}">
                  <a16:creationId xmlns:a16="http://schemas.microsoft.com/office/drawing/2014/main" id="{434C0C79-B595-4F4B-A592-5B1F819AF7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9" y="2906"/>
              <a:ext cx="45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600" dirty="0">
                  <a:solidFill>
                    <a:schemeClr val="tx1"/>
                  </a:solidFill>
                </a:rPr>
                <a:t>120</a:t>
              </a:r>
              <a:r>
                <a:rPr lang="en-US" altLang="zh-CN" sz="2600" baseline="30000" dirty="0">
                  <a:solidFill>
                    <a:schemeClr val="tx1"/>
                  </a:solidFill>
                  <a:sym typeface="Symbol" panose="05050102010706020507" pitchFamily="18" charset="2"/>
                </a:rPr>
                <a:t></a:t>
              </a:r>
              <a:endParaRPr lang="en-US" altLang="zh-CN" sz="2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446" name="Group 182">
            <a:extLst>
              <a:ext uri="{FF2B5EF4-FFF2-40B4-BE49-F238E27FC236}">
                <a16:creationId xmlns:a16="http://schemas.microsoft.com/office/drawing/2014/main" id="{EF90675A-D2B3-4DAF-AB99-232F646D3DA2}"/>
              </a:ext>
            </a:extLst>
          </p:cNvPr>
          <p:cNvGrpSpPr>
            <a:grpSpLocks/>
          </p:cNvGrpSpPr>
          <p:nvPr/>
        </p:nvGrpSpPr>
        <p:grpSpPr bwMode="auto">
          <a:xfrm>
            <a:off x="7101015" y="5264022"/>
            <a:ext cx="784224" cy="854737"/>
            <a:chOff x="4568" y="3227"/>
            <a:chExt cx="456" cy="497"/>
          </a:xfrm>
        </p:grpSpPr>
        <p:sp>
          <p:nvSpPr>
            <p:cNvPr id="11301" name="Arc 37">
              <a:extLst>
                <a:ext uri="{FF2B5EF4-FFF2-40B4-BE49-F238E27FC236}">
                  <a16:creationId xmlns:a16="http://schemas.microsoft.com/office/drawing/2014/main" id="{38C4840C-D5EB-4622-8CBC-E34C15DCED26}"/>
                </a:ext>
              </a:extLst>
            </p:cNvPr>
            <p:cNvSpPr>
              <a:spLocks/>
            </p:cNvSpPr>
            <p:nvPr/>
          </p:nvSpPr>
          <p:spPr bwMode="auto">
            <a:xfrm rot="6793103">
              <a:off x="4535" y="3260"/>
              <a:ext cx="285" cy="220"/>
            </a:xfrm>
            <a:custGeom>
              <a:avLst/>
              <a:gdLst>
                <a:gd name="G0" fmla="+- 1756 0 0"/>
                <a:gd name="G1" fmla="+- 21600 0 0"/>
                <a:gd name="G2" fmla="+- 21600 0 0"/>
                <a:gd name="T0" fmla="*/ 0 w 23356"/>
                <a:gd name="T1" fmla="*/ 72 h 23334"/>
                <a:gd name="T2" fmla="*/ 23286 w 23356"/>
                <a:gd name="T3" fmla="*/ 23334 h 23334"/>
                <a:gd name="T4" fmla="*/ 1756 w 23356"/>
                <a:gd name="T5" fmla="*/ 21600 h 23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356" h="23334" fill="none" extrusionOk="0">
                  <a:moveTo>
                    <a:pt x="-1" y="71"/>
                  </a:moveTo>
                  <a:cubicBezTo>
                    <a:pt x="584" y="23"/>
                    <a:pt x="1169" y="0"/>
                    <a:pt x="1756" y="0"/>
                  </a:cubicBezTo>
                  <a:cubicBezTo>
                    <a:pt x="13685" y="0"/>
                    <a:pt x="23356" y="9670"/>
                    <a:pt x="23356" y="21600"/>
                  </a:cubicBezTo>
                  <a:cubicBezTo>
                    <a:pt x="23356" y="22178"/>
                    <a:pt x="23332" y="22757"/>
                    <a:pt x="23286" y="23334"/>
                  </a:cubicBezTo>
                </a:path>
                <a:path w="23356" h="23334" stroke="0" extrusionOk="0">
                  <a:moveTo>
                    <a:pt x="-1" y="71"/>
                  </a:moveTo>
                  <a:cubicBezTo>
                    <a:pt x="584" y="23"/>
                    <a:pt x="1169" y="0"/>
                    <a:pt x="1756" y="0"/>
                  </a:cubicBezTo>
                  <a:cubicBezTo>
                    <a:pt x="13685" y="0"/>
                    <a:pt x="23356" y="9670"/>
                    <a:pt x="23356" y="21600"/>
                  </a:cubicBezTo>
                  <a:cubicBezTo>
                    <a:pt x="23356" y="22178"/>
                    <a:pt x="23332" y="22757"/>
                    <a:pt x="23286" y="23334"/>
                  </a:cubicBezTo>
                  <a:lnTo>
                    <a:pt x="1756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11302" name="Text Box 38">
              <a:extLst>
                <a:ext uri="{FF2B5EF4-FFF2-40B4-BE49-F238E27FC236}">
                  <a16:creationId xmlns:a16="http://schemas.microsoft.com/office/drawing/2014/main" id="{1F39F419-A43F-400D-B6DE-96D2CE0A0B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4" y="3438"/>
              <a:ext cx="45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600" dirty="0">
                  <a:solidFill>
                    <a:schemeClr val="tx1"/>
                  </a:solidFill>
                </a:rPr>
                <a:t>120</a:t>
              </a:r>
              <a:r>
                <a:rPr lang="en-US" altLang="zh-CN" sz="2600" baseline="30000" dirty="0">
                  <a:solidFill>
                    <a:schemeClr val="tx1"/>
                  </a:solidFill>
                  <a:sym typeface="Symbol" panose="05050102010706020507" pitchFamily="18" charset="2"/>
                </a:rPr>
                <a:t></a:t>
              </a:r>
              <a:endParaRPr lang="en-US" altLang="zh-CN" sz="2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447" name="Group 183">
            <a:extLst>
              <a:ext uri="{FF2B5EF4-FFF2-40B4-BE49-F238E27FC236}">
                <a16:creationId xmlns:a16="http://schemas.microsoft.com/office/drawing/2014/main" id="{129D09CF-BEE3-41EB-8FC0-5B4BEE9861E9}"/>
              </a:ext>
            </a:extLst>
          </p:cNvPr>
          <p:cNvGrpSpPr>
            <a:grpSpLocks/>
          </p:cNvGrpSpPr>
          <p:nvPr/>
        </p:nvGrpSpPr>
        <p:grpSpPr bwMode="auto">
          <a:xfrm>
            <a:off x="6038189" y="5157402"/>
            <a:ext cx="1121304" cy="570972"/>
            <a:chOff x="3950" y="3165"/>
            <a:chExt cx="652" cy="332"/>
          </a:xfrm>
        </p:grpSpPr>
        <p:sp>
          <p:nvSpPr>
            <p:cNvPr id="11303" name="Arc 39">
              <a:extLst>
                <a:ext uri="{FF2B5EF4-FFF2-40B4-BE49-F238E27FC236}">
                  <a16:creationId xmlns:a16="http://schemas.microsoft.com/office/drawing/2014/main" id="{D0382E87-F881-4647-8479-4F2343836BEB}"/>
                </a:ext>
              </a:extLst>
            </p:cNvPr>
            <p:cNvSpPr>
              <a:spLocks/>
            </p:cNvSpPr>
            <p:nvPr/>
          </p:nvSpPr>
          <p:spPr bwMode="auto">
            <a:xfrm rot="14223053">
              <a:off x="4368" y="3195"/>
              <a:ext cx="264" cy="20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11304" name="Text Box 40">
              <a:extLst>
                <a:ext uri="{FF2B5EF4-FFF2-40B4-BE49-F238E27FC236}">
                  <a16:creationId xmlns:a16="http://schemas.microsoft.com/office/drawing/2014/main" id="{5D6A41D7-1375-4B90-A85A-2B951BB89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0" y="3211"/>
              <a:ext cx="45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600" dirty="0">
                  <a:solidFill>
                    <a:schemeClr val="tx1"/>
                  </a:solidFill>
                </a:rPr>
                <a:t>120</a:t>
              </a:r>
              <a:r>
                <a:rPr lang="en-US" altLang="zh-CN" sz="2600" baseline="30000" dirty="0">
                  <a:solidFill>
                    <a:schemeClr val="tx1"/>
                  </a:solidFill>
                  <a:sym typeface="Symbol" panose="05050102010706020507" pitchFamily="18" charset="2"/>
                </a:rPr>
                <a:t></a:t>
              </a:r>
              <a:endParaRPr lang="en-US" altLang="zh-CN" sz="2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416" name="Group 152">
            <a:extLst>
              <a:ext uri="{FF2B5EF4-FFF2-40B4-BE49-F238E27FC236}">
                <a16:creationId xmlns:a16="http://schemas.microsoft.com/office/drawing/2014/main" id="{95108672-336D-4579-8AE3-B38E0CEBEF34}"/>
              </a:ext>
            </a:extLst>
          </p:cNvPr>
          <p:cNvGrpSpPr>
            <a:grpSpLocks/>
          </p:cNvGrpSpPr>
          <p:nvPr/>
        </p:nvGrpSpPr>
        <p:grpSpPr bwMode="auto">
          <a:xfrm>
            <a:off x="6604002" y="1282700"/>
            <a:ext cx="441987" cy="949325"/>
            <a:chOff x="3840" y="912"/>
            <a:chExt cx="257" cy="552"/>
          </a:xfrm>
        </p:grpSpPr>
        <p:sp>
          <p:nvSpPr>
            <p:cNvPr id="11309" name="Line 45">
              <a:extLst>
                <a:ext uri="{FF2B5EF4-FFF2-40B4-BE49-F238E27FC236}">
                  <a16:creationId xmlns:a16="http://schemas.microsoft.com/office/drawing/2014/main" id="{1D773316-16DD-4678-A5E9-BE922114D3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912"/>
              <a:ext cx="0" cy="552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grpSp>
          <p:nvGrpSpPr>
            <p:cNvPr id="11415" name="Group 151">
              <a:extLst>
                <a:ext uri="{FF2B5EF4-FFF2-40B4-BE49-F238E27FC236}">
                  <a16:creationId xmlns:a16="http://schemas.microsoft.com/office/drawing/2014/main" id="{9AEE01B3-2E4C-4178-A621-A1648C54D7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8" y="1089"/>
              <a:ext cx="199" cy="254"/>
              <a:chOff x="3898" y="1089"/>
              <a:chExt cx="199" cy="254"/>
            </a:xfrm>
          </p:grpSpPr>
          <p:sp>
            <p:nvSpPr>
              <p:cNvPr id="11413" name="Rectangle 149">
                <a:extLst>
                  <a:ext uri="{FF2B5EF4-FFF2-40B4-BE49-F238E27FC236}">
                    <a16:creationId xmlns:a16="http://schemas.microsoft.com/office/drawing/2014/main" id="{7414E60B-425E-4406-9FED-9F7403BA89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1" y="1188"/>
                <a:ext cx="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33" i="1" dirty="0">
                    <a:solidFill>
                      <a:srgbClr val="000000"/>
                    </a:solidFill>
                  </a:rPr>
                  <a:t>A</a:t>
                </a:r>
                <a:endParaRPr lang="en-US" altLang="zh-CN" sz="1733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14" name="Rectangle 150">
                <a:extLst>
                  <a:ext uri="{FF2B5EF4-FFF2-40B4-BE49-F238E27FC236}">
                    <a16:creationId xmlns:a16="http://schemas.microsoft.com/office/drawing/2014/main" id="{2246B80B-AC2B-451B-ACEA-87F283DB8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8" y="1089"/>
                <a:ext cx="10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600" i="1" dirty="0">
                    <a:solidFill>
                      <a:srgbClr val="000000"/>
                    </a:solidFill>
                  </a:rPr>
                  <a:t>u</a:t>
                </a:r>
                <a:endParaRPr lang="en-US" altLang="zh-CN" sz="26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420" name="Group 156">
            <a:extLst>
              <a:ext uri="{FF2B5EF4-FFF2-40B4-BE49-F238E27FC236}">
                <a16:creationId xmlns:a16="http://schemas.microsoft.com/office/drawing/2014/main" id="{8A9FD6F0-3608-429D-A2B4-87A94BD87C0B}"/>
              </a:ext>
            </a:extLst>
          </p:cNvPr>
          <p:cNvGrpSpPr>
            <a:grpSpLocks/>
          </p:cNvGrpSpPr>
          <p:nvPr/>
        </p:nvGrpSpPr>
        <p:grpSpPr bwMode="auto">
          <a:xfrm>
            <a:off x="6604006" y="2538146"/>
            <a:ext cx="441987" cy="681038"/>
            <a:chOff x="3840" y="1642"/>
            <a:chExt cx="257" cy="396"/>
          </a:xfrm>
        </p:grpSpPr>
        <p:sp>
          <p:nvSpPr>
            <p:cNvPr id="11310" name="Line 46">
              <a:extLst>
                <a:ext uri="{FF2B5EF4-FFF2-40B4-BE49-F238E27FC236}">
                  <a16:creationId xmlns:a16="http://schemas.microsoft.com/office/drawing/2014/main" id="{C0AB2747-0B58-4B2E-A0CA-18F57E0AFA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1642"/>
              <a:ext cx="0" cy="3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grpSp>
          <p:nvGrpSpPr>
            <p:cNvPr id="11419" name="Group 155">
              <a:extLst>
                <a:ext uri="{FF2B5EF4-FFF2-40B4-BE49-F238E27FC236}">
                  <a16:creationId xmlns:a16="http://schemas.microsoft.com/office/drawing/2014/main" id="{9E1039CD-E837-4B4D-98B6-C7852DA785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5" y="1750"/>
              <a:ext cx="192" cy="270"/>
              <a:chOff x="3905" y="1750"/>
              <a:chExt cx="192" cy="270"/>
            </a:xfrm>
          </p:grpSpPr>
          <p:sp>
            <p:nvSpPr>
              <p:cNvPr id="11417" name="Rectangle 153">
                <a:extLst>
                  <a:ext uri="{FF2B5EF4-FFF2-40B4-BE49-F238E27FC236}">
                    <a16:creationId xmlns:a16="http://schemas.microsoft.com/office/drawing/2014/main" id="{7081083E-6536-4007-9E72-6A6C94521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1" y="1865"/>
                <a:ext cx="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33" i="1" dirty="0">
                    <a:solidFill>
                      <a:srgbClr val="000000"/>
                    </a:solidFill>
                  </a:rPr>
                  <a:t>B</a:t>
                </a:r>
                <a:endParaRPr lang="en-US" altLang="zh-CN" sz="1733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18" name="Rectangle 154">
                <a:extLst>
                  <a:ext uri="{FF2B5EF4-FFF2-40B4-BE49-F238E27FC236}">
                    <a16:creationId xmlns:a16="http://schemas.microsoft.com/office/drawing/2014/main" id="{DA0981F1-84A2-49F7-838D-3D44775AA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5" y="1750"/>
                <a:ext cx="10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600" i="1" dirty="0">
                    <a:solidFill>
                      <a:srgbClr val="000000"/>
                    </a:solidFill>
                  </a:rPr>
                  <a:t>u</a:t>
                </a:r>
                <a:endParaRPr lang="en-US" altLang="zh-CN" sz="26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425" name="Group 161">
            <a:extLst>
              <a:ext uri="{FF2B5EF4-FFF2-40B4-BE49-F238E27FC236}">
                <a16:creationId xmlns:a16="http://schemas.microsoft.com/office/drawing/2014/main" id="{982151AA-B2B5-4E24-A9F7-23A2336CD476}"/>
              </a:ext>
            </a:extLst>
          </p:cNvPr>
          <p:cNvGrpSpPr>
            <a:grpSpLocks/>
          </p:cNvGrpSpPr>
          <p:nvPr/>
        </p:nvGrpSpPr>
        <p:grpSpPr bwMode="auto">
          <a:xfrm>
            <a:off x="7577360" y="2605132"/>
            <a:ext cx="417910" cy="1155700"/>
            <a:chOff x="4368" y="1680"/>
            <a:chExt cx="243" cy="672"/>
          </a:xfrm>
        </p:grpSpPr>
        <p:grpSp>
          <p:nvGrpSpPr>
            <p:cNvPr id="11423" name="Group 159">
              <a:extLst>
                <a:ext uri="{FF2B5EF4-FFF2-40B4-BE49-F238E27FC236}">
                  <a16:creationId xmlns:a16="http://schemas.microsoft.com/office/drawing/2014/main" id="{AB9AFCB1-689B-4DAA-808E-E13752B314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0" y="1936"/>
              <a:ext cx="191" cy="276"/>
              <a:chOff x="4420" y="1971"/>
              <a:chExt cx="191" cy="276"/>
            </a:xfrm>
          </p:grpSpPr>
          <p:sp>
            <p:nvSpPr>
              <p:cNvPr id="11421" name="Rectangle 157">
                <a:extLst>
                  <a:ext uri="{FF2B5EF4-FFF2-40B4-BE49-F238E27FC236}">
                    <a16:creationId xmlns:a16="http://schemas.microsoft.com/office/drawing/2014/main" id="{96A49C74-218A-404B-86DA-6C9D071CA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5" y="2092"/>
                <a:ext cx="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33" i="1" dirty="0">
                    <a:solidFill>
                      <a:srgbClr val="000000"/>
                    </a:solidFill>
                  </a:rPr>
                  <a:t>C</a:t>
                </a:r>
                <a:endParaRPr lang="en-US" altLang="zh-CN" sz="1733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22" name="Rectangle 158">
                <a:extLst>
                  <a:ext uri="{FF2B5EF4-FFF2-40B4-BE49-F238E27FC236}">
                    <a16:creationId xmlns:a16="http://schemas.microsoft.com/office/drawing/2014/main" id="{5588530B-9C11-4ACD-B958-03D2337F0A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0" y="1971"/>
                <a:ext cx="10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600" i="1" dirty="0">
                    <a:solidFill>
                      <a:srgbClr val="000000"/>
                    </a:solidFill>
                  </a:rPr>
                  <a:t>u</a:t>
                </a:r>
                <a:endParaRPr lang="en-US" altLang="zh-CN" sz="2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424" name="Line 160">
              <a:extLst>
                <a:ext uri="{FF2B5EF4-FFF2-40B4-BE49-F238E27FC236}">
                  <a16:creationId xmlns:a16="http://schemas.microsoft.com/office/drawing/2014/main" id="{23FB3656-F3EA-495C-94D4-FC65A1F208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1680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8C9EAB-7CCE-4BEB-AD9E-DA1127369396}"/>
              </a:ext>
            </a:extLst>
          </p:cNvPr>
          <p:cNvGrpSpPr/>
          <p:nvPr/>
        </p:nvGrpSpPr>
        <p:grpSpPr>
          <a:xfrm>
            <a:off x="3063764" y="816761"/>
            <a:ext cx="6365175" cy="3346716"/>
            <a:chOff x="2828090" y="1017703"/>
            <a:chExt cx="5875546" cy="3089276"/>
          </a:xfrm>
        </p:grpSpPr>
        <p:sp>
          <p:nvSpPr>
            <p:cNvPr id="139" name="Text Box 8">
              <a:extLst>
                <a:ext uri="{FF2B5EF4-FFF2-40B4-BE49-F238E27FC236}">
                  <a16:creationId xmlns:a16="http://schemas.microsoft.com/office/drawing/2014/main" id="{CCA85FB7-845E-4B52-98E3-07681459D9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6734" y="2183797"/>
              <a:ext cx="1407486" cy="454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6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（中线）</a:t>
              </a:r>
              <a:endParaRPr lang="zh-CN" altLang="en-US" sz="2600" i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0" name="Text Box 9">
              <a:extLst>
                <a:ext uri="{FF2B5EF4-FFF2-40B4-BE49-F238E27FC236}">
                  <a16:creationId xmlns:a16="http://schemas.microsoft.com/office/drawing/2014/main" id="{C6C3FC37-4884-46F2-A358-578C794474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6734" y="1026582"/>
              <a:ext cx="1407486" cy="454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6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（火线）</a:t>
              </a:r>
              <a:endParaRPr lang="zh-CN" altLang="en-US" sz="2600" i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1" name="Text Box 10">
              <a:extLst>
                <a:ext uri="{FF2B5EF4-FFF2-40B4-BE49-F238E27FC236}">
                  <a16:creationId xmlns:a16="http://schemas.microsoft.com/office/drawing/2014/main" id="{6222F5E5-BDBB-4011-8085-5F4EC69C78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6150" y="2903538"/>
              <a:ext cx="1407486" cy="454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6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（火线）</a:t>
              </a:r>
              <a:endParaRPr lang="zh-CN" altLang="en-US" sz="26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2" name="Text Box 11">
              <a:extLst>
                <a:ext uri="{FF2B5EF4-FFF2-40B4-BE49-F238E27FC236}">
                  <a16:creationId xmlns:a16="http://schemas.microsoft.com/office/drawing/2014/main" id="{683B22F8-D5A8-4FBA-90A6-9CCFC73FF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6150" y="3589338"/>
              <a:ext cx="1407486" cy="454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6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（火线）</a:t>
              </a:r>
              <a:endParaRPr lang="zh-CN" altLang="en-US" sz="26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143" name="Group 59">
              <a:extLst>
                <a:ext uri="{FF2B5EF4-FFF2-40B4-BE49-F238E27FC236}">
                  <a16:creationId xmlns:a16="http://schemas.microsoft.com/office/drawing/2014/main" id="{B688791E-DC59-4B23-8656-8BEACEE936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7123" y="2180174"/>
              <a:ext cx="557168" cy="761715"/>
              <a:chOff x="1009" y="1064"/>
              <a:chExt cx="387" cy="555"/>
            </a:xfrm>
          </p:grpSpPr>
          <p:sp>
            <p:nvSpPr>
              <p:cNvPr id="144" name="Line 6">
                <a:extLst>
                  <a:ext uri="{FF2B5EF4-FFF2-40B4-BE49-F238E27FC236}">
                    <a16:creationId xmlns:a16="http://schemas.microsoft.com/office/drawing/2014/main" id="{31E81575-B164-42C2-97B2-312912B1A2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1392"/>
                <a:ext cx="292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graphicFrame>
            <p:nvGraphicFramePr>
              <p:cNvPr id="145" name="Object 21">
                <a:extLst>
                  <a:ext uri="{FF2B5EF4-FFF2-40B4-BE49-F238E27FC236}">
                    <a16:creationId xmlns:a16="http://schemas.microsoft.com/office/drawing/2014/main" id="{BAF040C1-C309-453D-AC45-6A34F1A141D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60659275"/>
                  </p:ext>
                </p:extLst>
              </p:nvPr>
            </p:nvGraphicFramePr>
            <p:xfrm>
              <a:off x="1009" y="1064"/>
              <a:ext cx="275" cy="3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99" name="公式" r:id="rId3" imgW="177480" imgH="241200" progId="Equation.3">
                      <p:embed/>
                    </p:oleObj>
                  </mc:Choice>
                  <mc:Fallback>
                    <p:oleObj name="公式" r:id="rId3" imgW="177480" imgH="241200" progId="Equation.3">
                      <p:embed/>
                      <p:pic>
                        <p:nvPicPr>
                          <p:cNvPr id="10261" name="Object 21">
                            <a:extLst>
                              <a:ext uri="{FF2B5EF4-FFF2-40B4-BE49-F238E27FC236}">
                                <a16:creationId xmlns:a16="http://schemas.microsoft.com/office/drawing/2014/main" id="{F38B6243-1B00-4352-B60F-6AD87AA2E0D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9" y="1064"/>
                            <a:ext cx="275" cy="3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6" name="Group 60">
              <a:extLst>
                <a:ext uri="{FF2B5EF4-FFF2-40B4-BE49-F238E27FC236}">
                  <a16:creationId xmlns:a16="http://schemas.microsoft.com/office/drawing/2014/main" id="{DE8DC139-20F9-4F93-AAC5-2915D97105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525" y="2935848"/>
              <a:ext cx="539750" cy="561975"/>
              <a:chOff x="1824" y="1669"/>
              <a:chExt cx="340" cy="354"/>
            </a:xfrm>
          </p:grpSpPr>
          <p:sp>
            <p:nvSpPr>
              <p:cNvPr id="147" name="Line 20">
                <a:extLst>
                  <a:ext uri="{FF2B5EF4-FFF2-40B4-BE49-F238E27FC236}">
                    <a16:creationId xmlns:a16="http://schemas.microsoft.com/office/drawing/2014/main" id="{C4B98D58-FC40-480F-B362-C495B4D2AC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693"/>
                <a:ext cx="292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graphicFrame>
            <p:nvGraphicFramePr>
              <p:cNvPr id="148" name="Object 22">
                <a:extLst>
                  <a:ext uri="{FF2B5EF4-FFF2-40B4-BE49-F238E27FC236}">
                    <a16:creationId xmlns:a16="http://schemas.microsoft.com/office/drawing/2014/main" id="{47B514C8-F3E1-42C4-9B36-DA581C44724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01316775"/>
                  </p:ext>
                </p:extLst>
              </p:nvPr>
            </p:nvGraphicFramePr>
            <p:xfrm>
              <a:off x="1824" y="1669"/>
              <a:ext cx="265" cy="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00" name="公式" r:id="rId5" imgW="177480" imgH="228600" progId="Equation.3">
                      <p:embed/>
                    </p:oleObj>
                  </mc:Choice>
                  <mc:Fallback>
                    <p:oleObj name="公式" r:id="rId5" imgW="177480" imgH="228600" progId="Equation.3">
                      <p:embed/>
                      <p:pic>
                        <p:nvPicPr>
                          <p:cNvPr id="10262" name="Object 22">
                            <a:extLst>
                              <a:ext uri="{FF2B5EF4-FFF2-40B4-BE49-F238E27FC236}">
                                <a16:creationId xmlns:a16="http://schemas.microsoft.com/office/drawing/2014/main" id="{F19F4ADF-7B9F-4BCA-9D8A-2B87976038E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1669"/>
                            <a:ext cx="265" cy="3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9" name="Group 57">
              <a:extLst>
                <a:ext uri="{FF2B5EF4-FFF2-40B4-BE49-F238E27FC236}">
                  <a16:creationId xmlns:a16="http://schemas.microsoft.com/office/drawing/2014/main" id="{482DB4D0-0B53-48F8-A304-2FC704932C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9675" y="1429628"/>
              <a:ext cx="415925" cy="600075"/>
              <a:chOff x="5117" y="2256"/>
              <a:chExt cx="262" cy="378"/>
            </a:xfrm>
          </p:grpSpPr>
          <p:sp>
            <p:nvSpPr>
              <p:cNvPr id="150" name="Line 19">
                <a:extLst>
                  <a:ext uri="{FF2B5EF4-FFF2-40B4-BE49-F238E27FC236}">
                    <a16:creationId xmlns:a16="http://schemas.microsoft.com/office/drawing/2014/main" id="{3BA6040F-AF5E-43EA-B10E-797AC9BFAF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17" y="2256"/>
                <a:ext cx="0" cy="37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 dirty="0"/>
              </a:p>
            </p:txBody>
          </p:sp>
          <p:graphicFrame>
            <p:nvGraphicFramePr>
              <p:cNvPr id="151" name="Object 32">
                <a:extLst>
                  <a:ext uri="{FF2B5EF4-FFF2-40B4-BE49-F238E27FC236}">
                    <a16:creationId xmlns:a16="http://schemas.microsoft.com/office/drawing/2014/main" id="{00589A18-353F-4669-AEDA-3925802E9BA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94613826"/>
                  </p:ext>
                </p:extLst>
              </p:nvPr>
            </p:nvGraphicFramePr>
            <p:xfrm>
              <a:off x="5173" y="2275"/>
              <a:ext cx="206" cy="3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01" name="公式" r:id="rId7" imgW="190440" imgH="228600" progId="Equation.3">
                      <p:embed/>
                    </p:oleObj>
                  </mc:Choice>
                  <mc:Fallback>
                    <p:oleObj name="公式" r:id="rId7" imgW="190440" imgH="228600" progId="Equation.3">
                      <p:embed/>
                      <p:pic>
                        <p:nvPicPr>
                          <p:cNvPr id="10272" name="Object 32">
                            <a:extLst>
                              <a:ext uri="{FF2B5EF4-FFF2-40B4-BE49-F238E27FC236}">
                                <a16:creationId xmlns:a16="http://schemas.microsoft.com/office/drawing/2014/main" id="{842DDEC5-86D7-4A8F-BA78-F34E26DA738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73" y="2275"/>
                            <a:ext cx="206" cy="3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A0F14538-07F5-4892-A9F0-4CD49716A26D}"/>
                </a:ext>
              </a:extLst>
            </p:cNvPr>
            <p:cNvGrpSpPr/>
            <p:nvPr/>
          </p:nvGrpSpPr>
          <p:grpSpPr>
            <a:xfrm>
              <a:off x="2828090" y="1017703"/>
              <a:ext cx="4283075" cy="3089276"/>
              <a:chOff x="2828090" y="1017703"/>
              <a:chExt cx="4283075" cy="3089276"/>
            </a:xfrm>
          </p:grpSpPr>
          <p:grpSp>
            <p:nvGrpSpPr>
              <p:cNvPr id="153" name="Group 58">
                <a:extLst>
                  <a:ext uri="{FF2B5EF4-FFF2-40B4-BE49-F238E27FC236}">
                    <a16:creationId xmlns:a16="http://schemas.microsoft.com/office/drawing/2014/main" id="{3F66A92C-DA78-4DC1-9DE5-5AA2A32AC2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28090" y="1017703"/>
                <a:ext cx="4283075" cy="3089276"/>
                <a:chOff x="900" y="432"/>
                <a:chExt cx="2698" cy="1946"/>
              </a:xfrm>
            </p:grpSpPr>
            <p:sp>
              <p:nvSpPr>
                <p:cNvPr id="169" name="Line 7">
                  <a:extLst>
                    <a:ext uri="{FF2B5EF4-FFF2-40B4-BE49-F238E27FC236}">
                      <a16:creationId xmlns:a16="http://schemas.microsoft.com/office/drawing/2014/main" id="{1F248C5D-132A-4618-888B-D83500348D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3308342">
                  <a:off x="1343" y="1200"/>
                  <a:ext cx="0" cy="885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+mj-lt"/>
                  </a:endParaRPr>
                </a:p>
              </p:txBody>
            </p:sp>
            <p:sp>
              <p:nvSpPr>
                <p:cNvPr id="170" name="Line 13">
                  <a:extLst>
                    <a:ext uri="{FF2B5EF4-FFF2-40B4-BE49-F238E27FC236}">
                      <a16:creationId xmlns:a16="http://schemas.microsoft.com/office/drawing/2014/main" id="{56A2B7AA-8DF0-4C2E-83D7-C7926C7F84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00" y="583"/>
                  <a:ext cx="0" cy="803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+mj-lt"/>
                  </a:endParaRPr>
                </a:p>
              </p:txBody>
            </p:sp>
            <p:sp>
              <p:nvSpPr>
                <p:cNvPr id="171" name="Line 14">
                  <a:extLst>
                    <a:ext uri="{FF2B5EF4-FFF2-40B4-BE49-F238E27FC236}">
                      <a16:creationId xmlns:a16="http://schemas.microsoft.com/office/drawing/2014/main" id="{31E751EF-15B3-4621-8FE8-9041E6802B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299483" flipV="1">
                  <a:off x="2066" y="1217"/>
                  <a:ext cx="36" cy="889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 dirty="0">
                    <a:latin typeface="+mj-lt"/>
                  </a:endParaRPr>
                </a:p>
              </p:txBody>
            </p:sp>
            <p:sp>
              <p:nvSpPr>
                <p:cNvPr id="172" name="Line 15">
                  <a:extLst>
                    <a:ext uri="{FF2B5EF4-FFF2-40B4-BE49-F238E27FC236}">
                      <a16:creationId xmlns:a16="http://schemas.microsoft.com/office/drawing/2014/main" id="{947F2F07-382B-45EB-B3C2-EC8400A573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00" y="583"/>
                  <a:ext cx="16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+mj-lt"/>
                  </a:endParaRPr>
                </a:p>
              </p:txBody>
            </p:sp>
            <p:sp>
              <p:nvSpPr>
                <p:cNvPr id="173" name="Line 16">
                  <a:extLst>
                    <a:ext uri="{FF2B5EF4-FFF2-40B4-BE49-F238E27FC236}">
                      <a16:creationId xmlns:a16="http://schemas.microsoft.com/office/drawing/2014/main" id="{7CBD6DCC-3A5C-43FB-9A04-F138B2203B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00" y="1382"/>
                  <a:ext cx="16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+mj-lt"/>
                  </a:endParaRPr>
                </a:p>
              </p:txBody>
            </p:sp>
            <p:sp>
              <p:nvSpPr>
                <p:cNvPr id="174" name="Line 17">
                  <a:extLst>
                    <a:ext uri="{FF2B5EF4-FFF2-40B4-BE49-F238E27FC236}">
                      <a16:creationId xmlns:a16="http://schemas.microsoft.com/office/drawing/2014/main" id="{37857202-C496-4F35-AFB6-A85CD53F08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33" y="1925"/>
                  <a:ext cx="87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 dirty="0">
                    <a:latin typeface="+mj-lt"/>
                  </a:endParaRPr>
                </a:p>
              </p:txBody>
            </p:sp>
            <p:sp>
              <p:nvSpPr>
                <p:cNvPr id="175" name="Line 18">
                  <a:extLst>
                    <a:ext uri="{FF2B5EF4-FFF2-40B4-BE49-F238E27FC236}">
                      <a16:creationId xmlns:a16="http://schemas.microsoft.com/office/drawing/2014/main" id="{74B20042-3B2D-4560-AB20-E142F5DA83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73" y="2248"/>
                  <a:ext cx="233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+mj-lt"/>
                  </a:endParaRPr>
                </a:p>
              </p:txBody>
            </p:sp>
            <p:sp>
              <p:nvSpPr>
                <p:cNvPr id="176" name="Text Box 23">
                  <a:extLst>
                    <a:ext uri="{FF2B5EF4-FFF2-40B4-BE49-F238E27FC236}">
                      <a16:creationId xmlns:a16="http://schemas.microsoft.com/office/drawing/2014/main" id="{7076A50B-7858-40C3-8ED3-5329076029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08" y="432"/>
                  <a:ext cx="290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altLang="zh-CN" sz="2600" i="1">
                      <a:solidFill>
                        <a:srgbClr val="FF0000"/>
                      </a:solidFill>
                      <a:latin typeface="+mj-lt"/>
                    </a:rPr>
                    <a:t>A</a:t>
                  </a:r>
                </a:p>
              </p:txBody>
            </p:sp>
            <p:sp>
              <p:nvSpPr>
                <p:cNvPr id="177" name="Text Box 24">
                  <a:extLst>
                    <a:ext uri="{FF2B5EF4-FFF2-40B4-BE49-F238E27FC236}">
                      <a16:creationId xmlns:a16="http://schemas.microsoft.com/office/drawing/2014/main" id="{28376EBA-A21B-45A0-B4DB-BC518B3064C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19" y="1060"/>
                  <a:ext cx="202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600" i="1" dirty="0">
                      <a:solidFill>
                        <a:srgbClr val="FF0000"/>
                      </a:solidFill>
                      <a:latin typeface="+mj-lt"/>
                    </a:rPr>
                    <a:t>X</a:t>
                  </a:r>
                </a:p>
              </p:txBody>
            </p:sp>
            <p:sp>
              <p:nvSpPr>
                <p:cNvPr id="178" name="Text Box 25">
                  <a:extLst>
                    <a:ext uri="{FF2B5EF4-FFF2-40B4-BE49-F238E27FC236}">
                      <a16:creationId xmlns:a16="http://schemas.microsoft.com/office/drawing/2014/main" id="{80258054-B47E-401C-BD84-0DBF26ED6B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99" y="1408"/>
                  <a:ext cx="197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600" i="1">
                      <a:solidFill>
                        <a:srgbClr val="FF0000"/>
                      </a:solidFill>
                      <a:latin typeface="+mj-lt"/>
                    </a:rPr>
                    <a:t>Y</a:t>
                  </a:r>
                </a:p>
              </p:txBody>
            </p:sp>
            <p:sp>
              <p:nvSpPr>
                <p:cNvPr id="179" name="Text Box 26">
                  <a:extLst>
                    <a:ext uri="{FF2B5EF4-FFF2-40B4-BE49-F238E27FC236}">
                      <a16:creationId xmlns:a16="http://schemas.microsoft.com/office/drawing/2014/main" id="{06D49BA7-97CF-4104-80E7-DBC624552E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01" y="2092"/>
                  <a:ext cx="207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600" i="1" dirty="0">
                      <a:solidFill>
                        <a:srgbClr val="FF0000"/>
                      </a:solidFill>
                      <a:latin typeface="+mj-lt"/>
                    </a:rPr>
                    <a:t>C</a:t>
                  </a:r>
                </a:p>
              </p:txBody>
            </p:sp>
            <p:sp>
              <p:nvSpPr>
                <p:cNvPr id="180" name="Text Box 27">
                  <a:extLst>
                    <a:ext uri="{FF2B5EF4-FFF2-40B4-BE49-F238E27FC236}">
                      <a16:creationId xmlns:a16="http://schemas.microsoft.com/office/drawing/2014/main" id="{5C5B4676-AD96-4AA4-A66D-3623E9D3EE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08" y="1686"/>
                  <a:ext cx="209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600" i="1">
                      <a:solidFill>
                        <a:srgbClr val="FF0000"/>
                      </a:solidFill>
                      <a:latin typeface="+mj-lt"/>
                    </a:rPr>
                    <a:t>B</a:t>
                  </a:r>
                </a:p>
              </p:txBody>
            </p:sp>
            <p:sp>
              <p:nvSpPr>
                <p:cNvPr id="181" name="Text Box 28">
                  <a:extLst>
                    <a:ext uri="{FF2B5EF4-FFF2-40B4-BE49-F238E27FC236}">
                      <a16:creationId xmlns:a16="http://schemas.microsoft.com/office/drawing/2014/main" id="{CB05951B-0A33-482F-AC90-D51B61825B5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11" y="1157"/>
                  <a:ext cx="196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600" i="1">
                      <a:solidFill>
                        <a:srgbClr val="FF0000"/>
                      </a:solidFill>
                      <a:latin typeface="+mj-lt"/>
                    </a:rPr>
                    <a:t>Z</a:t>
                  </a:r>
                </a:p>
              </p:txBody>
            </p:sp>
            <p:sp>
              <p:nvSpPr>
                <p:cNvPr id="182" name="Line 29">
                  <a:extLst>
                    <a:ext uri="{FF2B5EF4-FFF2-40B4-BE49-F238E27FC236}">
                      <a16:creationId xmlns:a16="http://schemas.microsoft.com/office/drawing/2014/main" id="{D57847AB-CFD7-4C3A-84D3-ED98EF709B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973" y="1870"/>
                  <a:ext cx="0" cy="37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+mj-lt"/>
                  </a:endParaRPr>
                </a:p>
              </p:txBody>
            </p:sp>
            <p:sp>
              <p:nvSpPr>
                <p:cNvPr id="183" name="Text Box 30">
                  <a:extLst>
                    <a:ext uri="{FF2B5EF4-FFF2-40B4-BE49-F238E27FC236}">
                      <a16:creationId xmlns:a16="http://schemas.microsoft.com/office/drawing/2014/main" id="{4CE43EFE-16AE-42CB-9265-8F9159771FE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27" y="1168"/>
                  <a:ext cx="229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600" i="1">
                      <a:solidFill>
                        <a:srgbClr val="FF0000"/>
                      </a:solidFill>
                      <a:latin typeface="+mj-lt"/>
                    </a:rPr>
                    <a:t>N</a:t>
                  </a:r>
                </a:p>
              </p:txBody>
            </p:sp>
            <p:sp>
              <p:nvSpPr>
                <p:cNvPr id="184" name="Oval 31">
                  <a:extLst>
                    <a:ext uri="{FF2B5EF4-FFF2-40B4-BE49-F238E27FC236}">
                      <a16:creationId xmlns:a16="http://schemas.microsoft.com/office/drawing/2014/main" id="{9F21806A-1BA6-4E42-A8F3-83752B72E0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1344"/>
                  <a:ext cx="72" cy="72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+mj-lt"/>
                  </a:endParaRPr>
                </a:p>
              </p:txBody>
            </p:sp>
            <p:sp>
              <p:nvSpPr>
                <p:cNvPr id="185" name="Oval 40">
                  <a:extLst>
                    <a:ext uri="{FF2B5EF4-FFF2-40B4-BE49-F238E27FC236}">
                      <a16:creationId xmlns:a16="http://schemas.microsoft.com/office/drawing/2014/main" id="{FA61BC5D-AA4F-4FCF-B2C2-5079C671CC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720"/>
                  <a:ext cx="144" cy="81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+mj-lt"/>
                  </a:endParaRPr>
                </a:p>
              </p:txBody>
            </p:sp>
            <p:sp>
              <p:nvSpPr>
                <p:cNvPr id="186" name="Oval 48">
                  <a:extLst>
                    <a:ext uri="{FF2B5EF4-FFF2-40B4-BE49-F238E27FC236}">
                      <a16:creationId xmlns:a16="http://schemas.microsoft.com/office/drawing/2014/main" id="{9999A89C-D3CB-4E6D-8923-A442651810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3249318">
                  <a:off x="1390" y="1494"/>
                  <a:ext cx="144" cy="80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 dirty="0">
                    <a:latin typeface="+mj-lt"/>
                  </a:endParaRPr>
                </a:p>
              </p:txBody>
            </p:sp>
            <p:sp>
              <p:nvSpPr>
                <p:cNvPr id="187" name="Oval 53">
                  <a:extLst>
                    <a:ext uri="{FF2B5EF4-FFF2-40B4-BE49-F238E27FC236}">
                      <a16:creationId xmlns:a16="http://schemas.microsoft.com/office/drawing/2014/main" id="{B0E4C5D7-0D9C-45AF-BED5-1A269D677C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8497324">
                  <a:off x="1908" y="1526"/>
                  <a:ext cx="140" cy="79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+mj-lt"/>
                  </a:endParaRPr>
                </a:p>
              </p:txBody>
            </p:sp>
          </p:grpSp>
          <p:grpSp>
            <p:nvGrpSpPr>
              <p:cNvPr id="154" name="组合 153">
                <a:extLst>
                  <a:ext uri="{FF2B5EF4-FFF2-40B4-BE49-F238E27FC236}">
                    <a16:creationId xmlns:a16="http://schemas.microsoft.com/office/drawing/2014/main" id="{6CCD6414-70B0-4E0F-A57D-65C1842EB27E}"/>
                  </a:ext>
                </a:extLst>
              </p:cNvPr>
              <p:cNvGrpSpPr/>
              <p:nvPr/>
            </p:nvGrpSpPr>
            <p:grpSpPr>
              <a:xfrm>
                <a:off x="3923649" y="1350823"/>
                <a:ext cx="291615" cy="853219"/>
                <a:chOff x="3923649" y="1340768"/>
                <a:chExt cx="291615" cy="853219"/>
              </a:xfrm>
            </p:grpSpPr>
            <p:sp>
              <p:nvSpPr>
                <p:cNvPr id="165" name="Oval 40">
                  <a:extLst>
                    <a:ext uri="{FF2B5EF4-FFF2-40B4-BE49-F238E27FC236}">
                      <a16:creationId xmlns:a16="http://schemas.microsoft.com/office/drawing/2014/main" id="{ED00C74B-42F6-4252-BB2C-F766E5B930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6664" y="1614488"/>
                  <a:ext cx="228600" cy="12858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+mj-lt"/>
                  </a:endParaRPr>
                </a:p>
              </p:txBody>
            </p:sp>
            <p:sp>
              <p:nvSpPr>
                <p:cNvPr id="166" name="Oval 40">
                  <a:extLst>
                    <a:ext uri="{FF2B5EF4-FFF2-40B4-BE49-F238E27FC236}">
                      <a16:creationId xmlns:a16="http://schemas.microsoft.com/office/drawing/2014/main" id="{4185F71F-1921-4261-8DC4-2FC11D9706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4625" y="1748426"/>
                  <a:ext cx="228600" cy="12858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+mj-lt"/>
                  </a:endParaRPr>
                </a:p>
              </p:txBody>
            </p:sp>
            <p:sp>
              <p:nvSpPr>
                <p:cNvPr id="167" name="Oval 40">
                  <a:extLst>
                    <a:ext uri="{FF2B5EF4-FFF2-40B4-BE49-F238E27FC236}">
                      <a16:creationId xmlns:a16="http://schemas.microsoft.com/office/drawing/2014/main" id="{0CB391EB-7C8C-4376-8385-59617FFFAF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8876" y="1899462"/>
                  <a:ext cx="228600" cy="12858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+mj-lt"/>
                  </a:endParaRPr>
                </a:p>
              </p:txBody>
            </p:sp>
            <p:sp>
              <p:nvSpPr>
                <p:cNvPr id="168" name="矩形 167">
                  <a:extLst>
                    <a:ext uri="{FF2B5EF4-FFF2-40B4-BE49-F238E27FC236}">
                      <a16:creationId xmlns:a16="http://schemas.microsoft.com/office/drawing/2014/main" id="{6CFB795C-21A7-46F4-914F-66372E81DD28}"/>
                    </a:ext>
                  </a:extLst>
                </p:cNvPr>
                <p:cNvSpPr/>
                <p:nvPr/>
              </p:nvSpPr>
              <p:spPr bwMode="auto">
                <a:xfrm>
                  <a:off x="3923649" y="1340768"/>
                  <a:ext cx="128587" cy="853219"/>
                </a:xfrm>
                <a:prstGeom prst="rect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9060" tIns="49530" rIns="99060" bIns="4953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90570"/>
                  <a:endParaRPr lang="zh-CN" altLang="en-US" sz="2600"/>
                </a:p>
              </p:txBody>
            </p:sp>
          </p:grpSp>
          <p:grpSp>
            <p:nvGrpSpPr>
              <p:cNvPr id="155" name="组合 154">
                <a:extLst>
                  <a:ext uri="{FF2B5EF4-FFF2-40B4-BE49-F238E27FC236}">
                    <a16:creationId xmlns:a16="http://schemas.microsoft.com/office/drawing/2014/main" id="{8BFF1093-D9F1-42CF-BC0F-63DF0B32338D}"/>
                  </a:ext>
                </a:extLst>
              </p:cNvPr>
              <p:cNvGrpSpPr/>
              <p:nvPr/>
            </p:nvGrpSpPr>
            <p:grpSpPr>
              <a:xfrm rot="3269777">
                <a:off x="3371868" y="2484513"/>
                <a:ext cx="289576" cy="853219"/>
                <a:chOff x="3923649" y="1340768"/>
                <a:chExt cx="289576" cy="853219"/>
              </a:xfrm>
            </p:grpSpPr>
            <p:sp>
              <p:nvSpPr>
                <p:cNvPr id="161" name="Oval 40">
                  <a:extLst>
                    <a:ext uri="{FF2B5EF4-FFF2-40B4-BE49-F238E27FC236}">
                      <a16:creationId xmlns:a16="http://schemas.microsoft.com/office/drawing/2014/main" id="{E64C5E2E-EF22-4B87-BB7B-668EA7A225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8275" y="1614488"/>
                  <a:ext cx="228600" cy="12858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+mj-lt"/>
                  </a:endParaRPr>
                </a:p>
              </p:txBody>
            </p:sp>
            <p:sp>
              <p:nvSpPr>
                <p:cNvPr id="162" name="Oval 40">
                  <a:extLst>
                    <a:ext uri="{FF2B5EF4-FFF2-40B4-BE49-F238E27FC236}">
                      <a16:creationId xmlns:a16="http://schemas.microsoft.com/office/drawing/2014/main" id="{F95803E7-0F1D-4D35-ABCE-12D33CAE53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4625" y="1748426"/>
                  <a:ext cx="228600" cy="12858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+mj-lt"/>
                  </a:endParaRPr>
                </a:p>
              </p:txBody>
            </p:sp>
            <p:sp>
              <p:nvSpPr>
                <p:cNvPr id="163" name="Oval 40">
                  <a:extLst>
                    <a:ext uri="{FF2B5EF4-FFF2-40B4-BE49-F238E27FC236}">
                      <a16:creationId xmlns:a16="http://schemas.microsoft.com/office/drawing/2014/main" id="{30E8379A-6E4E-434A-A974-D6501C9738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1165" y="1899462"/>
                  <a:ext cx="228600" cy="12858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+mj-lt"/>
                  </a:endParaRPr>
                </a:p>
              </p:txBody>
            </p:sp>
            <p:sp>
              <p:nvSpPr>
                <p:cNvPr id="164" name="矩形 163">
                  <a:extLst>
                    <a:ext uri="{FF2B5EF4-FFF2-40B4-BE49-F238E27FC236}">
                      <a16:creationId xmlns:a16="http://schemas.microsoft.com/office/drawing/2014/main" id="{0D589D87-81F8-411E-A289-6127DC7917A1}"/>
                    </a:ext>
                  </a:extLst>
                </p:cNvPr>
                <p:cNvSpPr/>
                <p:nvPr/>
              </p:nvSpPr>
              <p:spPr bwMode="auto">
                <a:xfrm>
                  <a:off x="3923649" y="1340768"/>
                  <a:ext cx="128587" cy="853219"/>
                </a:xfrm>
                <a:prstGeom prst="rect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9060" tIns="49530" rIns="99060" bIns="4953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90570"/>
                  <a:endParaRPr lang="zh-CN" altLang="en-US" sz="2600"/>
                </a:p>
              </p:txBody>
            </p:sp>
          </p:grpSp>
          <p:grpSp>
            <p:nvGrpSpPr>
              <p:cNvPr id="156" name="组合 155">
                <a:extLst>
                  <a:ext uri="{FF2B5EF4-FFF2-40B4-BE49-F238E27FC236}">
                    <a16:creationId xmlns:a16="http://schemas.microsoft.com/office/drawing/2014/main" id="{E040D379-0802-4AC5-B051-2BDAABD55844}"/>
                  </a:ext>
                </a:extLst>
              </p:cNvPr>
              <p:cNvGrpSpPr/>
              <p:nvPr/>
            </p:nvGrpSpPr>
            <p:grpSpPr>
              <a:xfrm rot="18515063">
                <a:off x="4534726" y="2551889"/>
                <a:ext cx="289576" cy="853219"/>
                <a:chOff x="3923649" y="1340768"/>
                <a:chExt cx="289576" cy="853219"/>
              </a:xfrm>
            </p:grpSpPr>
            <p:sp>
              <p:nvSpPr>
                <p:cNvPr id="157" name="Oval 40">
                  <a:extLst>
                    <a:ext uri="{FF2B5EF4-FFF2-40B4-BE49-F238E27FC236}">
                      <a16:creationId xmlns:a16="http://schemas.microsoft.com/office/drawing/2014/main" id="{3F2E2B39-B1AE-481D-A7C6-7596811BAE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8275" y="1614488"/>
                  <a:ext cx="228600" cy="12858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+mj-lt"/>
                  </a:endParaRPr>
                </a:p>
              </p:txBody>
            </p:sp>
            <p:sp>
              <p:nvSpPr>
                <p:cNvPr id="158" name="Oval 40">
                  <a:extLst>
                    <a:ext uri="{FF2B5EF4-FFF2-40B4-BE49-F238E27FC236}">
                      <a16:creationId xmlns:a16="http://schemas.microsoft.com/office/drawing/2014/main" id="{17B8784A-7D1D-471A-81F6-6D7E1E1C52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4625" y="1748426"/>
                  <a:ext cx="228600" cy="12858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+mj-lt"/>
                  </a:endParaRPr>
                </a:p>
              </p:txBody>
            </p:sp>
            <p:sp>
              <p:nvSpPr>
                <p:cNvPr id="159" name="Oval 40">
                  <a:extLst>
                    <a:ext uri="{FF2B5EF4-FFF2-40B4-BE49-F238E27FC236}">
                      <a16:creationId xmlns:a16="http://schemas.microsoft.com/office/drawing/2014/main" id="{6860AF2E-099D-48D5-9C71-B6F74DA7F9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1165" y="1899462"/>
                  <a:ext cx="228600" cy="12858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+mj-lt"/>
                  </a:endParaRPr>
                </a:p>
              </p:txBody>
            </p:sp>
            <p:sp>
              <p:nvSpPr>
                <p:cNvPr id="160" name="矩形 159">
                  <a:extLst>
                    <a:ext uri="{FF2B5EF4-FFF2-40B4-BE49-F238E27FC236}">
                      <a16:creationId xmlns:a16="http://schemas.microsoft.com/office/drawing/2014/main" id="{76CF36B3-6649-4E2A-8CF1-B509CD554503}"/>
                    </a:ext>
                  </a:extLst>
                </p:cNvPr>
                <p:cNvSpPr/>
                <p:nvPr/>
              </p:nvSpPr>
              <p:spPr bwMode="auto">
                <a:xfrm>
                  <a:off x="3923649" y="1340768"/>
                  <a:ext cx="128587" cy="853219"/>
                </a:xfrm>
                <a:prstGeom prst="rect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9060" tIns="49530" rIns="99060" bIns="4953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90570"/>
                  <a:endParaRPr lang="zh-CN" altLang="en-US" sz="2600" dirty="0"/>
                </a:p>
              </p:txBody>
            </p:sp>
          </p:grpSp>
        </p:grpSp>
      </p:grpSp>
      <p:graphicFrame>
        <p:nvGraphicFramePr>
          <p:cNvPr id="189" name="Object 32">
            <a:extLst>
              <a:ext uri="{FF2B5EF4-FFF2-40B4-BE49-F238E27FC236}">
                <a16:creationId xmlns:a16="http://schemas.microsoft.com/office/drawing/2014/main" id="{462A68C4-B126-4F73-9E02-17EA31CEF7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975285"/>
              </p:ext>
            </p:extLst>
          </p:nvPr>
        </p:nvGraphicFramePr>
        <p:xfrm>
          <a:off x="903428" y="4613252"/>
          <a:ext cx="3150038" cy="1879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2" name="公式" r:id="rId9" imgW="1244520" imgH="736560" progId="Equation.3">
                  <p:embed/>
                </p:oleObj>
              </mc:Choice>
              <mc:Fallback>
                <p:oleObj name="公式" r:id="rId9" imgW="1244520" imgH="736560" progId="Equation.3">
                  <p:embed/>
                  <p:pic>
                    <p:nvPicPr>
                      <p:cNvPr id="188" name="Object 32">
                        <a:extLst>
                          <a:ext uri="{FF2B5EF4-FFF2-40B4-BE49-F238E27FC236}">
                            <a16:creationId xmlns:a16="http://schemas.microsoft.com/office/drawing/2014/main" id="{BB3494B8-917A-4065-903F-DAE9820182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428" y="4613252"/>
                        <a:ext cx="3150038" cy="18792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E8918611-B374-4851-B3CB-B38C21B5B06B}"/>
              </a:ext>
            </a:extLst>
          </p:cNvPr>
          <p:cNvGrpSpPr/>
          <p:nvPr/>
        </p:nvGrpSpPr>
        <p:grpSpPr>
          <a:xfrm>
            <a:off x="7190449" y="5114504"/>
            <a:ext cx="1975019" cy="529480"/>
            <a:chOff x="6637338" y="4984849"/>
            <a:chExt cx="1823094" cy="488751"/>
          </a:xfrm>
        </p:grpSpPr>
        <p:sp>
          <p:nvSpPr>
            <p:cNvPr id="11297" name="Line 33">
              <a:extLst>
                <a:ext uri="{FF2B5EF4-FFF2-40B4-BE49-F238E27FC236}">
                  <a16:creationId xmlns:a16="http://schemas.microsoft.com/office/drawing/2014/main" id="{420CDAF8-2643-4BC2-B442-20F2AC97C6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37338" y="5219700"/>
              <a:ext cx="12954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graphicFrame>
          <p:nvGraphicFramePr>
            <p:cNvPr id="190" name="Object 32">
              <a:extLst>
                <a:ext uri="{FF2B5EF4-FFF2-40B4-BE49-F238E27FC236}">
                  <a16:creationId xmlns:a16="http://schemas.microsoft.com/office/drawing/2014/main" id="{26183AA8-7403-4CA9-AB45-064A7B854C7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5146138"/>
                </p:ext>
              </p:extLst>
            </p:nvPr>
          </p:nvGraphicFramePr>
          <p:xfrm>
            <a:off x="8012731" y="4984849"/>
            <a:ext cx="447701" cy="4887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3" name="公式" r:id="rId11" imgW="228600" imgH="228600" progId="Equation.3">
                    <p:embed/>
                  </p:oleObj>
                </mc:Choice>
                <mc:Fallback>
                  <p:oleObj name="公式" r:id="rId11" imgW="228600" imgH="228600" progId="Equation.3">
                    <p:embed/>
                    <p:pic>
                      <p:nvPicPr>
                        <p:cNvPr id="189" name="Object 32">
                          <a:extLst>
                            <a:ext uri="{FF2B5EF4-FFF2-40B4-BE49-F238E27FC236}">
                              <a16:creationId xmlns:a16="http://schemas.microsoft.com/office/drawing/2014/main" id="{462A68C4-B126-4F73-9E02-17EA31CEF7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12731" y="4984849"/>
                          <a:ext cx="447701" cy="4887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56BB03C-3799-47EB-A3D3-AD09402F2B7F}"/>
              </a:ext>
            </a:extLst>
          </p:cNvPr>
          <p:cNvGrpSpPr/>
          <p:nvPr/>
        </p:nvGrpSpPr>
        <p:grpSpPr>
          <a:xfrm>
            <a:off x="6098381" y="4113477"/>
            <a:ext cx="1092065" cy="1265767"/>
            <a:chOff x="5629275" y="4060825"/>
            <a:chExt cx="1008060" cy="1168400"/>
          </a:xfrm>
        </p:grpSpPr>
        <p:sp>
          <p:nvSpPr>
            <p:cNvPr id="11298" name="Line 34">
              <a:extLst>
                <a:ext uri="{FF2B5EF4-FFF2-40B4-BE49-F238E27FC236}">
                  <a16:creationId xmlns:a16="http://schemas.microsoft.com/office/drawing/2014/main" id="{96D46BDC-6628-4870-AF26-FED4710E6A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088060" y="4276725"/>
              <a:ext cx="549275" cy="9525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graphicFrame>
          <p:nvGraphicFramePr>
            <p:cNvPr id="191" name="Object 32">
              <a:extLst>
                <a:ext uri="{FF2B5EF4-FFF2-40B4-BE49-F238E27FC236}">
                  <a16:creationId xmlns:a16="http://schemas.microsoft.com/office/drawing/2014/main" id="{288EB15F-2B59-483B-9115-C7E36D00370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364310"/>
                </p:ext>
              </p:extLst>
            </p:nvPr>
          </p:nvGraphicFramePr>
          <p:xfrm>
            <a:off x="5629275" y="4060825"/>
            <a:ext cx="447675" cy="515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4" name="公式" r:id="rId13" imgW="228600" imgH="241200" progId="Equation.3">
                    <p:embed/>
                  </p:oleObj>
                </mc:Choice>
                <mc:Fallback>
                  <p:oleObj name="公式" r:id="rId13" imgW="228600" imgH="241200" progId="Equation.3">
                    <p:embed/>
                    <p:pic>
                      <p:nvPicPr>
                        <p:cNvPr id="190" name="Object 32">
                          <a:extLst>
                            <a:ext uri="{FF2B5EF4-FFF2-40B4-BE49-F238E27FC236}">
                              <a16:creationId xmlns:a16="http://schemas.microsoft.com/office/drawing/2014/main" id="{26183AA8-7403-4CA9-AB45-064A7B854C7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29275" y="4060825"/>
                          <a:ext cx="447675" cy="5159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74FFE707-53B1-43C4-AB35-0AF10DF7057B}"/>
              </a:ext>
            </a:extLst>
          </p:cNvPr>
          <p:cNvGrpSpPr/>
          <p:nvPr/>
        </p:nvGrpSpPr>
        <p:grpSpPr>
          <a:xfrm>
            <a:off x="6547531" y="5354420"/>
            <a:ext cx="632883" cy="1523672"/>
            <a:chOff x="6043875" y="5206311"/>
            <a:chExt cx="584200" cy="1406466"/>
          </a:xfrm>
        </p:grpSpPr>
        <p:sp>
          <p:nvSpPr>
            <p:cNvPr id="11296" name="Line 32">
              <a:extLst>
                <a:ext uri="{FF2B5EF4-FFF2-40B4-BE49-F238E27FC236}">
                  <a16:creationId xmlns:a16="http://schemas.microsoft.com/office/drawing/2014/main" id="{68A98BF6-FB1B-4BAC-BB47-C3925A1A46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43875" y="5206311"/>
              <a:ext cx="584200" cy="10096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 dirty="0"/>
            </a:p>
          </p:txBody>
        </p:sp>
        <p:graphicFrame>
          <p:nvGraphicFramePr>
            <p:cNvPr id="192" name="Object 32">
              <a:extLst>
                <a:ext uri="{FF2B5EF4-FFF2-40B4-BE49-F238E27FC236}">
                  <a16:creationId xmlns:a16="http://schemas.microsoft.com/office/drawing/2014/main" id="{5B4A0718-C4BD-447F-924C-DCDA28552C4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865161"/>
                </p:ext>
              </p:extLst>
            </p:nvPr>
          </p:nvGraphicFramePr>
          <p:xfrm>
            <a:off x="6062649" y="6124026"/>
            <a:ext cx="447701" cy="4887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5" name="公式" r:id="rId15" imgW="228600" imgH="228600" progId="Equation.3">
                    <p:embed/>
                  </p:oleObj>
                </mc:Choice>
                <mc:Fallback>
                  <p:oleObj name="公式" r:id="rId15" imgW="228600" imgH="228600" progId="Equation.3">
                    <p:embed/>
                    <p:pic>
                      <p:nvPicPr>
                        <p:cNvPr id="190" name="Object 32">
                          <a:extLst>
                            <a:ext uri="{FF2B5EF4-FFF2-40B4-BE49-F238E27FC236}">
                              <a16:creationId xmlns:a16="http://schemas.microsoft.com/office/drawing/2014/main" id="{26183AA8-7403-4CA9-AB45-064A7B854C7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62649" y="6124026"/>
                          <a:ext cx="447701" cy="4887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CA85613A-A306-4250-B2EC-D87A8CCC2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23" y="-264"/>
            <a:ext cx="4705134" cy="492443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chemeClr val="bg1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495285" indent="-495285" algn="l">
              <a:buFont typeface="Wingdings" panose="05000000000000000000" pitchFamily="2" charset="2"/>
              <a:buChar char="u"/>
            </a:pPr>
            <a:r>
              <a:rPr lang="zh-CN" altLang="en-US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线电压：两火线间的电压。</a:t>
            </a:r>
          </a:p>
        </p:txBody>
      </p:sp>
      <p:grpSp>
        <p:nvGrpSpPr>
          <p:cNvPr id="12420" name="Group 132">
            <a:extLst>
              <a:ext uri="{FF2B5EF4-FFF2-40B4-BE49-F238E27FC236}">
                <a16:creationId xmlns:a16="http://schemas.microsoft.com/office/drawing/2014/main" id="{A0EA1D34-D6DC-4ACE-903D-01F5EDB82AA5}"/>
              </a:ext>
            </a:extLst>
          </p:cNvPr>
          <p:cNvGrpSpPr>
            <a:grpSpLocks/>
          </p:cNvGrpSpPr>
          <p:nvPr/>
        </p:nvGrpSpPr>
        <p:grpSpPr bwMode="auto">
          <a:xfrm>
            <a:off x="6356356" y="1035050"/>
            <a:ext cx="550334" cy="2022475"/>
            <a:chOff x="3936" y="768"/>
            <a:chExt cx="320" cy="1176"/>
          </a:xfrm>
        </p:grpSpPr>
        <p:sp>
          <p:nvSpPr>
            <p:cNvPr id="12293" name="Line 5">
              <a:extLst>
                <a:ext uri="{FF2B5EF4-FFF2-40B4-BE49-F238E27FC236}">
                  <a16:creationId xmlns:a16="http://schemas.microsoft.com/office/drawing/2014/main" id="{6B077802-F7BC-4CC4-B2F6-B87657F8D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768"/>
              <a:ext cx="0" cy="117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grpSp>
          <p:nvGrpSpPr>
            <p:cNvPr id="12419" name="Group 131">
              <a:extLst>
                <a:ext uri="{FF2B5EF4-FFF2-40B4-BE49-F238E27FC236}">
                  <a16:creationId xmlns:a16="http://schemas.microsoft.com/office/drawing/2014/main" id="{BCC55AC5-7BCE-4E75-B4BE-C1DE542748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2" y="1091"/>
              <a:ext cx="244" cy="254"/>
              <a:chOff x="4012" y="1091"/>
              <a:chExt cx="244" cy="254"/>
            </a:xfrm>
          </p:grpSpPr>
          <p:sp>
            <p:nvSpPr>
              <p:cNvPr id="12417" name="Rectangle 129">
                <a:extLst>
                  <a:ext uri="{FF2B5EF4-FFF2-40B4-BE49-F238E27FC236}">
                    <a16:creationId xmlns:a16="http://schemas.microsoft.com/office/drawing/2014/main" id="{DCFFAA31-F9FC-4BCE-B8F4-2CFD17980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5" y="1209"/>
                <a:ext cx="15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17" i="1" dirty="0">
                    <a:solidFill>
                      <a:srgbClr val="000000"/>
                    </a:solidFill>
                  </a:rPr>
                  <a:t>AB</a:t>
                </a:r>
                <a:endParaRPr lang="en-US" altLang="zh-CN" sz="1517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18" name="Rectangle 130">
                <a:extLst>
                  <a:ext uri="{FF2B5EF4-FFF2-40B4-BE49-F238E27FC236}">
                    <a16:creationId xmlns:a16="http://schemas.microsoft.com/office/drawing/2014/main" id="{75CB52E2-158E-40E5-9FA4-1DF11419A7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1091"/>
                <a:ext cx="10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600" i="1" dirty="0">
                    <a:solidFill>
                      <a:srgbClr val="000000"/>
                    </a:solidFill>
                  </a:rPr>
                  <a:t>u</a:t>
                </a:r>
                <a:endParaRPr lang="en-US" altLang="zh-CN" sz="26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424" name="Group 136">
            <a:extLst>
              <a:ext uri="{FF2B5EF4-FFF2-40B4-BE49-F238E27FC236}">
                <a16:creationId xmlns:a16="http://schemas.microsoft.com/office/drawing/2014/main" id="{424E85C7-B042-47D0-B8CA-CDA18B8D378D}"/>
              </a:ext>
            </a:extLst>
          </p:cNvPr>
          <p:cNvGrpSpPr>
            <a:grpSpLocks/>
          </p:cNvGrpSpPr>
          <p:nvPr/>
        </p:nvGrpSpPr>
        <p:grpSpPr bwMode="auto">
          <a:xfrm>
            <a:off x="6356356" y="3232946"/>
            <a:ext cx="550334" cy="457465"/>
            <a:chOff x="3696" y="2046"/>
            <a:chExt cx="320" cy="266"/>
          </a:xfrm>
        </p:grpSpPr>
        <p:sp>
          <p:nvSpPr>
            <p:cNvPr id="12294" name="Line 6">
              <a:extLst>
                <a:ext uri="{FF2B5EF4-FFF2-40B4-BE49-F238E27FC236}">
                  <a16:creationId xmlns:a16="http://schemas.microsoft.com/office/drawing/2014/main" id="{30C89A53-C161-4FC8-9F08-DBBD998914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2064"/>
              <a:ext cx="0" cy="24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grpSp>
          <p:nvGrpSpPr>
            <p:cNvPr id="12423" name="Group 135">
              <a:extLst>
                <a:ext uri="{FF2B5EF4-FFF2-40B4-BE49-F238E27FC236}">
                  <a16:creationId xmlns:a16="http://schemas.microsoft.com/office/drawing/2014/main" id="{0AC7C385-7223-43DA-BA60-267A2D4E99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0" y="2046"/>
              <a:ext cx="256" cy="266"/>
              <a:chOff x="3941" y="2181"/>
              <a:chExt cx="256" cy="266"/>
            </a:xfrm>
          </p:grpSpPr>
          <p:sp>
            <p:nvSpPr>
              <p:cNvPr id="12421" name="Rectangle 133">
                <a:extLst>
                  <a:ext uri="{FF2B5EF4-FFF2-40B4-BE49-F238E27FC236}">
                    <a16:creationId xmlns:a16="http://schemas.microsoft.com/office/drawing/2014/main" id="{8AB72F9B-B70B-46C7-B661-E938A9607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6" y="2311"/>
                <a:ext cx="15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17" i="1" dirty="0">
                    <a:solidFill>
                      <a:srgbClr val="000000"/>
                    </a:solidFill>
                  </a:rPr>
                  <a:t>BC</a:t>
                </a:r>
                <a:endParaRPr lang="en-US" altLang="zh-CN" sz="1517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22" name="Rectangle 134">
                <a:extLst>
                  <a:ext uri="{FF2B5EF4-FFF2-40B4-BE49-F238E27FC236}">
                    <a16:creationId xmlns:a16="http://schemas.microsoft.com/office/drawing/2014/main" id="{9DDB8E95-40C1-4E2E-959F-EA00CB962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1" y="2181"/>
                <a:ext cx="10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600" i="1" dirty="0">
                    <a:solidFill>
                      <a:srgbClr val="000000"/>
                    </a:solidFill>
                  </a:rPr>
                  <a:t>u</a:t>
                </a:r>
                <a:endParaRPr lang="en-US" altLang="zh-CN" sz="26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428" name="Group 140">
            <a:extLst>
              <a:ext uri="{FF2B5EF4-FFF2-40B4-BE49-F238E27FC236}">
                <a16:creationId xmlns:a16="http://schemas.microsoft.com/office/drawing/2014/main" id="{B8DD5142-1110-4376-87E3-3119BEB7AD37}"/>
              </a:ext>
            </a:extLst>
          </p:cNvPr>
          <p:cNvGrpSpPr>
            <a:grpSpLocks/>
          </p:cNvGrpSpPr>
          <p:nvPr/>
        </p:nvGrpSpPr>
        <p:grpSpPr bwMode="auto">
          <a:xfrm>
            <a:off x="7264399" y="1301618"/>
            <a:ext cx="486701" cy="2313120"/>
            <a:chOff x="4224" y="923"/>
            <a:chExt cx="283" cy="1345"/>
          </a:xfrm>
        </p:grpSpPr>
        <p:sp>
          <p:nvSpPr>
            <p:cNvPr id="12295" name="Line 7">
              <a:extLst>
                <a:ext uri="{FF2B5EF4-FFF2-40B4-BE49-F238E27FC236}">
                  <a16:creationId xmlns:a16="http://schemas.microsoft.com/office/drawing/2014/main" id="{CA35C9BA-DB11-4A16-85B3-9DB9A2E389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923"/>
              <a:ext cx="0" cy="1345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grpSp>
          <p:nvGrpSpPr>
            <p:cNvPr id="12427" name="Group 139">
              <a:extLst>
                <a:ext uri="{FF2B5EF4-FFF2-40B4-BE49-F238E27FC236}">
                  <a16:creationId xmlns:a16="http://schemas.microsoft.com/office/drawing/2014/main" id="{95419AF4-7D1A-46E4-97CC-FEF0047885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3" y="977"/>
              <a:ext cx="254" cy="261"/>
              <a:chOff x="4253" y="977"/>
              <a:chExt cx="254" cy="261"/>
            </a:xfrm>
          </p:grpSpPr>
          <p:sp>
            <p:nvSpPr>
              <p:cNvPr id="12425" name="Rectangle 137">
                <a:extLst>
                  <a:ext uri="{FF2B5EF4-FFF2-40B4-BE49-F238E27FC236}">
                    <a16:creationId xmlns:a16="http://schemas.microsoft.com/office/drawing/2014/main" id="{86D7755A-3D06-4763-9532-AE1A1B1931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6" y="1102"/>
                <a:ext cx="15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17" i="1" dirty="0">
                    <a:solidFill>
                      <a:srgbClr val="000000"/>
                    </a:solidFill>
                  </a:rPr>
                  <a:t>CA</a:t>
                </a:r>
                <a:endParaRPr lang="en-US" altLang="zh-CN" sz="1517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26" name="Rectangle 138">
                <a:extLst>
                  <a:ext uri="{FF2B5EF4-FFF2-40B4-BE49-F238E27FC236}">
                    <a16:creationId xmlns:a16="http://schemas.microsoft.com/office/drawing/2014/main" id="{544A7A22-B42E-4ADB-A5D4-DE624041D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3" y="977"/>
                <a:ext cx="10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600" i="1" dirty="0">
                    <a:solidFill>
                      <a:srgbClr val="000000"/>
                    </a:solidFill>
                  </a:rPr>
                  <a:t>u</a:t>
                </a:r>
                <a:endParaRPr lang="en-US" altLang="zh-CN" sz="26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2301" name="AutoShape 13">
            <a:extLst>
              <a:ext uri="{FF2B5EF4-FFF2-40B4-BE49-F238E27FC236}">
                <a16:creationId xmlns:a16="http://schemas.microsoft.com/office/drawing/2014/main" id="{F0E7DA70-B13F-49C1-A249-831ECF8BC7FF}"/>
              </a:ext>
            </a:extLst>
          </p:cNvPr>
          <p:cNvSpPr>
            <a:spLocks/>
          </p:cNvSpPr>
          <p:nvPr/>
        </p:nvSpPr>
        <p:spPr bwMode="auto">
          <a:xfrm>
            <a:off x="1038029" y="1908614"/>
            <a:ext cx="271727" cy="1721001"/>
          </a:xfrm>
          <a:prstGeom prst="leftBrace">
            <a:avLst>
              <a:gd name="adj1" fmla="val 62289"/>
              <a:gd name="adj2" fmla="val 50000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600"/>
          </a:p>
        </p:txBody>
      </p:sp>
      <p:grpSp>
        <p:nvGrpSpPr>
          <p:cNvPr id="12322" name="Group 34">
            <a:extLst>
              <a:ext uri="{FF2B5EF4-FFF2-40B4-BE49-F238E27FC236}">
                <a16:creationId xmlns:a16="http://schemas.microsoft.com/office/drawing/2014/main" id="{0B213524-DCC8-443D-AE1B-E7F9CA9DC2BE}"/>
              </a:ext>
            </a:extLst>
          </p:cNvPr>
          <p:cNvGrpSpPr>
            <a:grpSpLocks/>
          </p:cNvGrpSpPr>
          <p:nvPr/>
        </p:nvGrpSpPr>
        <p:grpSpPr bwMode="auto">
          <a:xfrm>
            <a:off x="7315989" y="4472914"/>
            <a:ext cx="2166938" cy="935568"/>
            <a:chOff x="4455" y="2898"/>
            <a:chExt cx="1260" cy="648"/>
          </a:xfrm>
        </p:grpSpPr>
        <p:sp>
          <p:nvSpPr>
            <p:cNvPr id="12323" name="AutoShape 35">
              <a:extLst>
                <a:ext uri="{FF2B5EF4-FFF2-40B4-BE49-F238E27FC236}">
                  <a16:creationId xmlns:a16="http://schemas.microsoft.com/office/drawing/2014/main" id="{F8C30479-8D97-4CE1-9EB8-84B8F7791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5" y="2898"/>
              <a:ext cx="1260" cy="648"/>
            </a:xfrm>
            <a:prstGeom prst="wedgeRoundRectCallout">
              <a:avLst>
                <a:gd name="adj1" fmla="val -49525"/>
                <a:gd name="adj2" fmla="val -218494"/>
                <a:gd name="adj3" fmla="val 16667"/>
              </a:avLst>
            </a:prstGeom>
            <a:solidFill>
              <a:srgbClr val="FFFFFF"/>
            </a:solidFill>
            <a:ln w="12700">
              <a:solidFill>
                <a:srgbClr val="0099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324" name="Text Box 36">
              <a:extLst>
                <a:ext uri="{FF2B5EF4-FFF2-40B4-BE49-F238E27FC236}">
                  <a16:creationId xmlns:a16="http://schemas.microsoft.com/office/drawing/2014/main" id="{814177E2-4799-4DDB-A675-BAA2B7503D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" y="2910"/>
              <a:ext cx="1081" cy="6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注意规定的</a:t>
              </a:r>
            </a:p>
            <a:p>
              <a:r>
                <a:rPr lang="zh-CN" altLang="en-US" sz="2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正方向</a:t>
              </a:r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3A773125-9818-4D6C-953B-811901D9883E}"/>
              </a:ext>
            </a:extLst>
          </p:cNvPr>
          <p:cNvGrpSpPr/>
          <p:nvPr/>
        </p:nvGrpSpPr>
        <p:grpSpPr>
          <a:xfrm>
            <a:off x="3053564" y="667013"/>
            <a:ext cx="6365175" cy="3346716"/>
            <a:chOff x="2828090" y="1017703"/>
            <a:chExt cx="5875546" cy="3089276"/>
          </a:xfrm>
        </p:grpSpPr>
        <p:sp>
          <p:nvSpPr>
            <p:cNvPr id="113" name="Text Box 8">
              <a:extLst>
                <a:ext uri="{FF2B5EF4-FFF2-40B4-BE49-F238E27FC236}">
                  <a16:creationId xmlns:a16="http://schemas.microsoft.com/office/drawing/2014/main" id="{391BAE0A-D96F-462B-B3CF-9611D1CE5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6734" y="2183797"/>
              <a:ext cx="1407486" cy="454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6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（中线）</a:t>
              </a:r>
              <a:endParaRPr lang="zh-CN" altLang="en-US" sz="2600" i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4" name="Text Box 9">
              <a:extLst>
                <a:ext uri="{FF2B5EF4-FFF2-40B4-BE49-F238E27FC236}">
                  <a16:creationId xmlns:a16="http://schemas.microsoft.com/office/drawing/2014/main" id="{DACB72D8-9F56-43A5-AAC5-8C3D1499E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6734" y="1026582"/>
              <a:ext cx="1407486" cy="454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6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（火线）</a:t>
              </a:r>
              <a:endParaRPr lang="zh-CN" altLang="en-US" sz="2600" i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5" name="Text Box 10">
              <a:extLst>
                <a:ext uri="{FF2B5EF4-FFF2-40B4-BE49-F238E27FC236}">
                  <a16:creationId xmlns:a16="http://schemas.microsoft.com/office/drawing/2014/main" id="{631E559F-6079-4B34-A2FB-D02ABEB1E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6150" y="2903538"/>
              <a:ext cx="1407486" cy="454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6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（火线）</a:t>
              </a:r>
              <a:endParaRPr lang="zh-CN" altLang="en-US" sz="26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6" name="Text Box 11">
              <a:extLst>
                <a:ext uri="{FF2B5EF4-FFF2-40B4-BE49-F238E27FC236}">
                  <a16:creationId xmlns:a16="http://schemas.microsoft.com/office/drawing/2014/main" id="{3BBA5F67-4F27-4269-897F-0FF127CB7D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6150" y="3589338"/>
              <a:ext cx="1407486" cy="454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6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（火线）</a:t>
              </a:r>
              <a:endParaRPr lang="zh-CN" altLang="en-US" sz="26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117" name="Group 59">
              <a:extLst>
                <a:ext uri="{FF2B5EF4-FFF2-40B4-BE49-F238E27FC236}">
                  <a16:creationId xmlns:a16="http://schemas.microsoft.com/office/drawing/2014/main" id="{A1B73F4F-96BD-477C-AF91-62EB2355C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7123" y="2180174"/>
              <a:ext cx="557168" cy="761715"/>
              <a:chOff x="1009" y="1064"/>
              <a:chExt cx="387" cy="555"/>
            </a:xfrm>
          </p:grpSpPr>
          <p:sp>
            <p:nvSpPr>
              <p:cNvPr id="160" name="Line 6">
                <a:extLst>
                  <a:ext uri="{FF2B5EF4-FFF2-40B4-BE49-F238E27FC236}">
                    <a16:creationId xmlns:a16="http://schemas.microsoft.com/office/drawing/2014/main" id="{EFEE63D1-DA37-4E46-A0FC-B70C394B17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1392"/>
                <a:ext cx="292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graphicFrame>
            <p:nvGraphicFramePr>
              <p:cNvPr id="161" name="Object 21">
                <a:extLst>
                  <a:ext uri="{FF2B5EF4-FFF2-40B4-BE49-F238E27FC236}">
                    <a16:creationId xmlns:a16="http://schemas.microsoft.com/office/drawing/2014/main" id="{E5035C17-E366-447D-B183-56CAA668799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11899327"/>
                  </p:ext>
                </p:extLst>
              </p:nvPr>
            </p:nvGraphicFramePr>
            <p:xfrm>
              <a:off x="1009" y="1064"/>
              <a:ext cx="275" cy="3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00" name="公式" r:id="rId3" imgW="177480" imgH="241200" progId="Equation.3">
                      <p:embed/>
                    </p:oleObj>
                  </mc:Choice>
                  <mc:Fallback>
                    <p:oleObj name="公式" r:id="rId3" imgW="177480" imgH="241200" progId="Equation.3">
                      <p:embed/>
                      <p:pic>
                        <p:nvPicPr>
                          <p:cNvPr id="145" name="Object 21">
                            <a:extLst>
                              <a:ext uri="{FF2B5EF4-FFF2-40B4-BE49-F238E27FC236}">
                                <a16:creationId xmlns:a16="http://schemas.microsoft.com/office/drawing/2014/main" id="{BAF040C1-C309-453D-AC45-6A34F1A141D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9" y="1064"/>
                            <a:ext cx="275" cy="3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8" name="Group 60">
              <a:extLst>
                <a:ext uri="{FF2B5EF4-FFF2-40B4-BE49-F238E27FC236}">
                  <a16:creationId xmlns:a16="http://schemas.microsoft.com/office/drawing/2014/main" id="{349BEFA6-513C-4167-AA5B-2559189923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525" y="2935848"/>
              <a:ext cx="539750" cy="561975"/>
              <a:chOff x="1824" y="1669"/>
              <a:chExt cx="340" cy="354"/>
            </a:xfrm>
          </p:grpSpPr>
          <p:sp>
            <p:nvSpPr>
              <p:cNvPr id="158" name="Line 20">
                <a:extLst>
                  <a:ext uri="{FF2B5EF4-FFF2-40B4-BE49-F238E27FC236}">
                    <a16:creationId xmlns:a16="http://schemas.microsoft.com/office/drawing/2014/main" id="{4730622D-D1F7-480F-9091-A28F6EFE0B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693"/>
                <a:ext cx="292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graphicFrame>
            <p:nvGraphicFramePr>
              <p:cNvPr id="159" name="Object 22">
                <a:extLst>
                  <a:ext uri="{FF2B5EF4-FFF2-40B4-BE49-F238E27FC236}">
                    <a16:creationId xmlns:a16="http://schemas.microsoft.com/office/drawing/2014/main" id="{8DEB9BD2-B4EE-4A0E-AF13-3AD9C221F45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17476671"/>
                  </p:ext>
                </p:extLst>
              </p:nvPr>
            </p:nvGraphicFramePr>
            <p:xfrm>
              <a:off x="1824" y="1669"/>
              <a:ext cx="265" cy="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01" name="公式" r:id="rId5" imgW="177480" imgH="228600" progId="Equation.3">
                      <p:embed/>
                    </p:oleObj>
                  </mc:Choice>
                  <mc:Fallback>
                    <p:oleObj name="公式" r:id="rId5" imgW="177480" imgH="228600" progId="Equation.3">
                      <p:embed/>
                      <p:pic>
                        <p:nvPicPr>
                          <p:cNvPr id="148" name="Object 22">
                            <a:extLst>
                              <a:ext uri="{FF2B5EF4-FFF2-40B4-BE49-F238E27FC236}">
                                <a16:creationId xmlns:a16="http://schemas.microsoft.com/office/drawing/2014/main" id="{47B514C8-F3E1-42C4-9B36-DA581C44724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1669"/>
                            <a:ext cx="265" cy="3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9" name="Group 57">
              <a:extLst>
                <a:ext uri="{FF2B5EF4-FFF2-40B4-BE49-F238E27FC236}">
                  <a16:creationId xmlns:a16="http://schemas.microsoft.com/office/drawing/2014/main" id="{AB59FC26-60A1-4674-A5C5-C5F5236809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9675" y="1429628"/>
              <a:ext cx="415925" cy="600075"/>
              <a:chOff x="5117" y="2256"/>
              <a:chExt cx="262" cy="378"/>
            </a:xfrm>
          </p:grpSpPr>
          <p:sp>
            <p:nvSpPr>
              <p:cNvPr id="156" name="Line 19">
                <a:extLst>
                  <a:ext uri="{FF2B5EF4-FFF2-40B4-BE49-F238E27FC236}">
                    <a16:creationId xmlns:a16="http://schemas.microsoft.com/office/drawing/2014/main" id="{684C4849-1D3D-469D-ACB7-01587C0E0F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17" y="2256"/>
                <a:ext cx="0" cy="37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 dirty="0"/>
              </a:p>
            </p:txBody>
          </p:sp>
          <p:graphicFrame>
            <p:nvGraphicFramePr>
              <p:cNvPr id="157" name="Object 32">
                <a:extLst>
                  <a:ext uri="{FF2B5EF4-FFF2-40B4-BE49-F238E27FC236}">
                    <a16:creationId xmlns:a16="http://schemas.microsoft.com/office/drawing/2014/main" id="{B1D8371C-ABF1-49E7-8869-BD2ACA6B254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98220752"/>
                  </p:ext>
                </p:extLst>
              </p:nvPr>
            </p:nvGraphicFramePr>
            <p:xfrm>
              <a:off x="5173" y="2275"/>
              <a:ext cx="206" cy="3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02" name="公式" r:id="rId7" imgW="190440" imgH="228600" progId="Equation.3">
                      <p:embed/>
                    </p:oleObj>
                  </mc:Choice>
                  <mc:Fallback>
                    <p:oleObj name="公式" r:id="rId7" imgW="190440" imgH="228600" progId="Equation.3">
                      <p:embed/>
                      <p:pic>
                        <p:nvPicPr>
                          <p:cNvPr id="151" name="Object 32">
                            <a:extLst>
                              <a:ext uri="{FF2B5EF4-FFF2-40B4-BE49-F238E27FC236}">
                                <a16:creationId xmlns:a16="http://schemas.microsoft.com/office/drawing/2014/main" id="{00589A18-353F-4669-AEDA-3925802E9BA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73" y="2275"/>
                            <a:ext cx="206" cy="3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388818F6-5809-4CA1-8F75-8A68B3018312}"/>
                </a:ext>
              </a:extLst>
            </p:cNvPr>
            <p:cNvGrpSpPr/>
            <p:nvPr/>
          </p:nvGrpSpPr>
          <p:grpSpPr>
            <a:xfrm>
              <a:off x="2828090" y="1017703"/>
              <a:ext cx="4283075" cy="3089276"/>
              <a:chOff x="2828090" y="1017703"/>
              <a:chExt cx="4283075" cy="3089276"/>
            </a:xfrm>
          </p:grpSpPr>
          <p:grpSp>
            <p:nvGrpSpPr>
              <p:cNvPr id="121" name="Group 58">
                <a:extLst>
                  <a:ext uri="{FF2B5EF4-FFF2-40B4-BE49-F238E27FC236}">
                    <a16:creationId xmlns:a16="http://schemas.microsoft.com/office/drawing/2014/main" id="{867BE73B-444E-4624-9003-BC57024466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28090" y="1017703"/>
                <a:ext cx="4283075" cy="3089276"/>
                <a:chOff x="900" y="432"/>
                <a:chExt cx="2698" cy="1946"/>
              </a:xfrm>
            </p:grpSpPr>
            <p:sp>
              <p:nvSpPr>
                <p:cNvPr id="137" name="Line 7">
                  <a:extLst>
                    <a:ext uri="{FF2B5EF4-FFF2-40B4-BE49-F238E27FC236}">
                      <a16:creationId xmlns:a16="http://schemas.microsoft.com/office/drawing/2014/main" id="{759B4C33-989C-4779-BB6D-ED97488EEE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3308342">
                  <a:off x="1343" y="1200"/>
                  <a:ext cx="0" cy="885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+mj-lt"/>
                  </a:endParaRPr>
                </a:p>
              </p:txBody>
            </p:sp>
            <p:sp>
              <p:nvSpPr>
                <p:cNvPr id="138" name="Line 13">
                  <a:extLst>
                    <a:ext uri="{FF2B5EF4-FFF2-40B4-BE49-F238E27FC236}">
                      <a16:creationId xmlns:a16="http://schemas.microsoft.com/office/drawing/2014/main" id="{F1F0262C-4C44-45A0-8D73-CE7C13C9D7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00" y="583"/>
                  <a:ext cx="0" cy="803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+mj-lt"/>
                  </a:endParaRPr>
                </a:p>
              </p:txBody>
            </p:sp>
            <p:sp>
              <p:nvSpPr>
                <p:cNvPr id="139" name="Line 14">
                  <a:extLst>
                    <a:ext uri="{FF2B5EF4-FFF2-40B4-BE49-F238E27FC236}">
                      <a16:creationId xmlns:a16="http://schemas.microsoft.com/office/drawing/2014/main" id="{013CA02B-2AB8-46B3-BD43-1A0EA81BA7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299483" flipV="1">
                  <a:off x="2066" y="1217"/>
                  <a:ext cx="36" cy="889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 dirty="0">
                    <a:latin typeface="+mj-lt"/>
                  </a:endParaRPr>
                </a:p>
              </p:txBody>
            </p:sp>
            <p:sp>
              <p:nvSpPr>
                <p:cNvPr id="140" name="Line 15">
                  <a:extLst>
                    <a:ext uri="{FF2B5EF4-FFF2-40B4-BE49-F238E27FC236}">
                      <a16:creationId xmlns:a16="http://schemas.microsoft.com/office/drawing/2014/main" id="{422D5151-11CB-4DDE-8BDF-45CD522EC9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00" y="583"/>
                  <a:ext cx="16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+mj-lt"/>
                  </a:endParaRPr>
                </a:p>
              </p:txBody>
            </p:sp>
            <p:sp>
              <p:nvSpPr>
                <p:cNvPr id="141" name="Line 16">
                  <a:extLst>
                    <a:ext uri="{FF2B5EF4-FFF2-40B4-BE49-F238E27FC236}">
                      <a16:creationId xmlns:a16="http://schemas.microsoft.com/office/drawing/2014/main" id="{03F76435-7879-4705-B7B6-ADE018396A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00" y="1382"/>
                  <a:ext cx="16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+mj-lt"/>
                  </a:endParaRPr>
                </a:p>
              </p:txBody>
            </p:sp>
            <p:sp>
              <p:nvSpPr>
                <p:cNvPr id="142" name="Line 17">
                  <a:extLst>
                    <a:ext uri="{FF2B5EF4-FFF2-40B4-BE49-F238E27FC236}">
                      <a16:creationId xmlns:a16="http://schemas.microsoft.com/office/drawing/2014/main" id="{D407B42B-26FF-45B0-B006-DDE7F0CE54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33" y="1925"/>
                  <a:ext cx="87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 dirty="0">
                    <a:latin typeface="+mj-lt"/>
                  </a:endParaRPr>
                </a:p>
              </p:txBody>
            </p:sp>
            <p:sp>
              <p:nvSpPr>
                <p:cNvPr id="143" name="Line 18">
                  <a:extLst>
                    <a:ext uri="{FF2B5EF4-FFF2-40B4-BE49-F238E27FC236}">
                      <a16:creationId xmlns:a16="http://schemas.microsoft.com/office/drawing/2014/main" id="{5CCF0D34-7049-4AE4-98FB-19E4CAE64B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73" y="2248"/>
                  <a:ext cx="233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+mj-lt"/>
                  </a:endParaRPr>
                </a:p>
              </p:txBody>
            </p:sp>
            <p:sp>
              <p:nvSpPr>
                <p:cNvPr id="144" name="Text Box 23">
                  <a:extLst>
                    <a:ext uri="{FF2B5EF4-FFF2-40B4-BE49-F238E27FC236}">
                      <a16:creationId xmlns:a16="http://schemas.microsoft.com/office/drawing/2014/main" id="{5181EF35-E5F6-4832-AF94-4F371B16FC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08" y="432"/>
                  <a:ext cx="290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altLang="zh-CN" sz="2600" i="1">
                      <a:solidFill>
                        <a:srgbClr val="FF0000"/>
                      </a:solidFill>
                      <a:latin typeface="+mj-lt"/>
                    </a:rPr>
                    <a:t>A</a:t>
                  </a:r>
                </a:p>
              </p:txBody>
            </p:sp>
            <p:sp>
              <p:nvSpPr>
                <p:cNvPr id="145" name="Text Box 24">
                  <a:extLst>
                    <a:ext uri="{FF2B5EF4-FFF2-40B4-BE49-F238E27FC236}">
                      <a16:creationId xmlns:a16="http://schemas.microsoft.com/office/drawing/2014/main" id="{5E48819A-8649-4F34-BDDC-37C79A2DBAD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19" y="1060"/>
                  <a:ext cx="202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600" i="1" dirty="0">
                      <a:solidFill>
                        <a:srgbClr val="FF0000"/>
                      </a:solidFill>
                      <a:latin typeface="+mj-lt"/>
                    </a:rPr>
                    <a:t>X</a:t>
                  </a:r>
                </a:p>
              </p:txBody>
            </p:sp>
            <p:sp>
              <p:nvSpPr>
                <p:cNvPr id="146" name="Text Box 25">
                  <a:extLst>
                    <a:ext uri="{FF2B5EF4-FFF2-40B4-BE49-F238E27FC236}">
                      <a16:creationId xmlns:a16="http://schemas.microsoft.com/office/drawing/2014/main" id="{5697A2BC-0178-42D7-A197-1E003C6B684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99" y="1408"/>
                  <a:ext cx="197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600" i="1">
                      <a:solidFill>
                        <a:srgbClr val="FF0000"/>
                      </a:solidFill>
                      <a:latin typeface="+mj-lt"/>
                    </a:rPr>
                    <a:t>Y</a:t>
                  </a:r>
                </a:p>
              </p:txBody>
            </p:sp>
            <p:sp>
              <p:nvSpPr>
                <p:cNvPr id="147" name="Text Box 26">
                  <a:extLst>
                    <a:ext uri="{FF2B5EF4-FFF2-40B4-BE49-F238E27FC236}">
                      <a16:creationId xmlns:a16="http://schemas.microsoft.com/office/drawing/2014/main" id="{840C2C92-BE95-40E4-830F-1BD6B685272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01" y="2092"/>
                  <a:ext cx="207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600" i="1" dirty="0">
                      <a:solidFill>
                        <a:srgbClr val="FF0000"/>
                      </a:solidFill>
                      <a:latin typeface="+mj-lt"/>
                    </a:rPr>
                    <a:t>C</a:t>
                  </a:r>
                </a:p>
              </p:txBody>
            </p:sp>
            <p:sp>
              <p:nvSpPr>
                <p:cNvPr id="148" name="Text Box 27">
                  <a:extLst>
                    <a:ext uri="{FF2B5EF4-FFF2-40B4-BE49-F238E27FC236}">
                      <a16:creationId xmlns:a16="http://schemas.microsoft.com/office/drawing/2014/main" id="{52BE469A-88D5-43C5-BB61-6F813223DBC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08" y="1686"/>
                  <a:ext cx="271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altLang="zh-CN" sz="2600" i="1">
                      <a:solidFill>
                        <a:srgbClr val="FF0000"/>
                      </a:solidFill>
                      <a:latin typeface="+mj-lt"/>
                    </a:rPr>
                    <a:t>B</a:t>
                  </a:r>
                </a:p>
              </p:txBody>
            </p:sp>
            <p:sp>
              <p:nvSpPr>
                <p:cNvPr id="149" name="Text Box 28">
                  <a:extLst>
                    <a:ext uri="{FF2B5EF4-FFF2-40B4-BE49-F238E27FC236}">
                      <a16:creationId xmlns:a16="http://schemas.microsoft.com/office/drawing/2014/main" id="{D9FB347C-0878-426A-BCF8-242989D2E0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11" y="1157"/>
                  <a:ext cx="196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600" i="1">
                      <a:solidFill>
                        <a:srgbClr val="FF0000"/>
                      </a:solidFill>
                      <a:latin typeface="+mj-lt"/>
                    </a:rPr>
                    <a:t>Z</a:t>
                  </a:r>
                </a:p>
              </p:txBody>
            </p:sp>
            <p:sp>
              <p:nvSpPr>
                <p:cNvPr id="150" name="Line 29">
                  <a:extLst>
                    <a:ext uri="{FF2B5EF4-FFF2-40B4-BE49-F238E27FC236}">
                      <a16:creationId xmlns:a16="http://schemas.microsoft.com/office/drawing/2014/main" id="{73B65BEC-38AB-459C-8C80-1BAE93CDF1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973" y="1870"/>
                  <a:ext cx="0" cy="37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+mj-lt"/>
                  </a:endParaRPr>
                </a:p>
              </p:txBody>
            </p:sp>
            <p:sp>
              <p:nvSpPr>
                <p:cNvPr id="151" name="Text Box 30">
                  <a:extLst>
                    <a:ext uri="{FF2B5EF4-FFF2-40B4-BE49-F238E27FC236}">
                      <a16:creationId xmlns:a16="http://schemas.microsoft.com/office/drawing/2014/main" id="{541528E8-E29C-410B-96F7-F232340571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27" y="1168"/>
                  <a:ext cx="229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600" i="1">
                      <a:solidFill>
                        <a:srgbClr val="FF0000"/>
                      </a:solidFill>
                      <a:latin typeface="+mj-lt"/>
                    </a:rPr>
                    <a:t>N</a:t>
                  </a:r>
                </a:p>
              </p:txBody>
            </p:sp>
            <p:sp>
              <p:nvSpPr>
                <p:cNvPr id="152" name="Oval 31">
                  <a:extLst>
                    <a:ext uri="{FF2B5EF4-FFF2-40B4-BE49-F238E27FC236}">
                      <a16:creationId xmlns:a16="http://schemas.microsoft.com/office/drawing/2014/main" id="{C5248625-43EB-420C-A551-EBB7FDF1FD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1344"/>
                  <a:ext cx="72" cy="72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+mj-lt"/>
                  </a:endParaRPr>
                </a:p>
              </p:txBody>
            </p:sp>
            <p:sp>
              <p:nvSpPr>
                <p:cNvPr id="153" name="Oval 40">
                  <a:extLst>
                    <a:ext uri="{FF2B5EF4-FFF2-40B4-BE49-F238E27FC236}">
                      <a16:creationId xmlns:a16="http://schemas.microsoft.com/office/drawing/2014/main" id="{4A10B14A-D031-4F5D-912D-F68BC68232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720"/>
                  <a:ext cx="144" cy="81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+mj-lt"/>
                  </a:endParaRPr>
                </a:p>
              </p:txBody>
            </p:sp>
            <p:sp>
              <p:nvSpPr>
                <p:cNvPr id="154" name="Oval 48">
                  <a:extLst>
                    <a:ext uri="{FF2B5EF4-FFF2-40B4-BE49-F238E27FC236}">
                      <a16:creationId xmlns:a16="http://schemas.microsoft.com/office/drawing/2014/main" id="{C4C4135C-C0EC-4DE3-9CF5-B458CAF100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3249318">
                  <a:off x="1390" y="1494"/>
                  <a:ext cx="144" cy="80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 dirty="0">
                    <a:latin typeface="+mj-lt"/>
                  </a:endParaRPr>
                </a:p>
              </p:txBody>
            </p:sp>
            <p:sp>
              <p:nvSpPr>
                <p:cNvPr id="155" name="Oval 53">
                  <a:extLst>
                    <a:ext uri="{FF2B5EF4-FFF2-40B4-BE49-F238E27FC236}">
                      <a16:creationId xmlns:a16="http://schemas.microsoft.com/office/drawing/2014/main" id="{BFB3FD9D-445C-4AA2-8413-B740C9D390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8497324">
                  <a:off x="1908" y="1526"/>
                  <a:ext cx="140" cy="79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+mj-lt"/>
                  </a:endParaRPr>
                </a:p>
              </p:txBody>
            </p:sp>
          </p:grpSp>
          <p:grpSp>
            <p:nvGrpSpPr>
              <p:cNvPr id="122" name="组合 121">
                <a:extLst>
                  <a:ext uri="{FF2B5EF4-FFF2-40B4-BE49-F238E27FC236}">
                    <a16:creationId xmlns:a16="http://schemas.microsoft.com/office/drawing/2014/main" id="{459F8190-B361-4CC6-BC0B-3F9E935E9FE5}"/>
                  </a:ext>
                </a:extLst>
              </p:cNvPr>
              <p:cNvGrpSpPr/>
              <p:nvPr/>
            </p:nvGrpSpPr>
            <p:grpSpPr>
              <a:xfrm>
                <a:off x="3923649" y="1350823"/>
                <a:ext cx="291615" cy="853219"/>
                <a:chOff x="3923649" y="1340768"/>
                <a:chExt cx="291615" cy="853219"/>
              </a:xfrm>
            </p:grpSpPr>
            <p:sp>
              <p:nvSpPr>
                <p:cNvPr id="133" name="Oval 40">
                  <a:extLst>
                    <a:ext uri="{FF2B5EF4-FFF2-40B4-BE49-F238E27FC236}">
                      <a16:creationId xmlns:a16="http://schemas.microsoft.com/office/drawing/2014/main" id="{91ABD7CD-D01C-4006-9774-1CD5735B3F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6664" y="1614488"/>
                  <a:ext cx="228600" cy="12858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+mj-lt"/>
                  </a:endParaRPr>
                </a:p>
              </p:txBody>
            </p:sp>
            <p:sp>
              <p:nvSpPr>
                <p:cNvPr id="134" name="Oval 40">
                  <a:extLst>
                    <a:ext uri="{FF2B5EF4-FFF2-40B4-BE49-F238E27FC236}">
                      <a16:creationId xmlns:a16="http://schemas.microsoft.com/office/drawing/2014/main" id="{C2EEA15C-A1CF-45B1-8B04-32281E7F5A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4625" y="1748426"/>
                  <a:ext cx="228600" cy="12858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+mj-lt"/>
                  </a:endParaRPr>
                </a:p>
              </p:txBody>
            </p:sp>
            <p:sp>
              <p:nvSpPr>
                <p:cNvPr id="135" name="Oval 40">
                  <a:extLst>
                    <a:ext uri="{FF2B5EF4-FFF2-40B4-BE49-F238E27FC236}">
                      <a16:creationId xmlns:a16="http://schemas.microsoft.com/office/drawing/2014/main" id="{5595E514-A679-4827-B757-38B1996ECA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8876" y="1899462"/>
                  <a:ext cx="228600" cy="12858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+mj-lt"/>
                  </a:endParaRPr>
                </a:p>
              </p:txBody>
            </p:sp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D9A0C707-9018-436E-87BB-AEFA7EF086B7}"/>
                    </a:ext>
                  </a:extLst>
                </p:cNvPr>
                <p:cNvSpPr/>
                <p:nvPr/>
              </p:nvSpPr>
              <p:spPr bwMode="auto">
                <a:xfrm>
                  <a:off x="3923649" y="1340768"/>
                  <a:ext cx="128587" cy="853219"/>
                </a:xfrm>
                <a:prstGeom prst="rect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9060" tIns="49530" rIns="99060" bIns="4953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90570"/>
                  <a:endParaRPr lang="zh-CN" altLang="en-US" sz="2600"/>
                </a:p>
              </p:txBody>
            </p:sp>
          </p:grpSp>
          <p:grpSp>
            <p:nvGrpSpPr>
              <p:cNvPr id="123" name="组合 122">
                <a:extLst>
                  <a:ext uri="{FF2B5EF4-FFF2-40B4-BE49-F238E27FC236}">
                    <a16:creationId xmlns:a16="http://schemas.microsoft.com/office/drawing/2014/main" id="{DAC53AC9-4104-42E3-A10B-F231FBD85ACD}"/>
                  </a:ext>
                </a:extLst>
              </p:cNvPr>
              <p:cNvGrpSpPr/>
              <p:nvPr/>
            </p:nvGrpSpPr>
            <p:grpSpPr>
              <a:xfrm rot="3269777">
                <a:off x="3371868" y="2484513"/>
                <a:ext cx="289576" cy="853219"/>
                <a:chOff x="3923649" y="1340768"/>
                <a:chExt cx="289576" cy="853219"/>
              </a:xfrm>
            </p:grpSpPr>
            <p:sp>
              <p:nvSpPr>
                <p:cNvPr id="129" name="Oval 40">
                  <a:extLst>
                    <a:ext uri="{FF2B5EF4-FFF2-40B4-BE49-F238E27FC236}">
                      <a16:creationId xmlns:a16="http://schemas.microsoft.com/office/drawing/2014/main" id="{F93509A2-4297-45AD-9160-5B9918E014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8275" y="1614488"/>
                  <a:ext cx="228600" cy="12858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+mj-lt"/>
                  </a:endParaRPr>
                </a:p>
              </p:txBody>
            </p:sp>
            <p:sp>
              <p:nvSpPr>
                <p:cNvPr id="130" name="Oval 40">
                  <a:extLst>
                    <a:ext uri="{FF2B5EF4-FFF2-40B4-BE49-F238E27FC236}">
                      <a16:creationId xmlns:a16="http://schemas.microsoft.com/office/drawing/2014/main" id="{1C090590-3235-434D-AD48-1C0ABE1D55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4625" y="1748426"/>
                  <a:ext cx="228600" cy="12858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+mj-lt"/>
                  </a:endParaRPr>
                </a:p>
              </p:txBody>
            </p:sp>
            <p:sp>
              <p:nvSpPr>
                <p:cNvPr id="131" name="Oval 40">
                  <a:extLst>
                    <a:ext uri="{FF2B5EF4-FFF2-40B4-BE49-F238E27FC236}">
                      <a16:creationId xmlns:a16="http://schemas.microsoft.com/office/drawing/2014/main" id="{36603977-BEB8-4908-9897-47C6F2CB23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1165" y="1899462"/>
                  <a:ext cx="228600" cy="12858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+mj-lt"/>
                  </a:endParaRPr>
                </a:p>
              </p:txBody>
            </p:sp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92FB5338-5C83-4DA1-A2BA-D929F3F9D4C3}"/>
                    </a:ext>
                  </a:extLst>
                </p:cNvPr>
                <p:cNvSpPr/>
                <p:nvPr/>
              </p:nvSpPr>
              <p:spPr bwMode="auto">
                <a:xfrm>
                  <a:off x="3923649" y="1340768"/>
                  <a:ext cx="128587" cy="853219"/>
                </a:xfrm>
                <a:prstGeom prst="rect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9060" tIns="49530" rIns="99060" bIns="4953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90570"/>
                  <a:endParaRPr lang="zh-CN" altLang="en-US" sz="2600"/>
                </a:p>
              </p:txBody>
            </p:sp>
          </p:grpSp>
          <p:grpSp>
            <p:nvGrpSpPr>
              <p:cNvPr id="124" name="组合 123">
                <a:extLst>
                  <a:ext uri="{FF2B5EF4-FFF2-40B4-BE49-F238E27FC236}">
                    <a16:creationId xmlns:a16="http://schemas.microsoft.com/office/drawing/2014/main" id="{87A3B6D4-0C61-4EA9-B35C-E6802B9BB484}"/>
                  </a:ext>
                </a:extLst>
              </p:cNvPr>
              <p:cNvGrpSpPr/>
              <p:nvPr/>
            </p:nvGrpSpPr>
            <p:grpSpPr>
              <a:xfrm rot="18515063">
                <a:off x="4534726" y="2551889"/>
                <a:ext cx="289576" cy="853219"/>
                <a:chOff x="3923649" y="1340768"/>
                <a:chExt cx="289576" cy="853219"/>
              </a:xfrm>
            </p:grpSpPr>
            <p:sp>
              <p:nvSpPr>
                <p:cNvPr id="125" name="Oval 40">
                  <a:extLst>
                    <a:ext uri="{FF2B5EF4-FFF2-40B4-BE49-F238E27FC236}">
                      <a16:creationId xmlns:a16="http://schemas.microsoft.com/office/drawing/2014/main" id="{473351F2-8621-40ED-B4DD-D68DAEBC79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8275" y="1614488"/>
                  <a:ext cx="228600" cy="12858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+mj-lt"/>
                  </a:endParaRPr>
                </a:p>
              </p:txBody>
            </p:sp>
            <p:sp>
              <p:nvSpPr>
                <p:cNvPr id="126" name="Oval 40">
                  <a:extLst>
                    <a:ext uri="{FF2B5EF4-FFF2-40B4-BE49-F238E27FC236}">
                      <a16:creationId xmlns:a16="http://schemas.microsoft.com/office/drawing/2014/main" id="{D46FE724-FC2B-4308-91DE-FAF97CD956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4625" y="1748426"/>
                  <a:ext cx="228600" cy="12858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+mj-lt"/>
                  </a:endParaRPr>
                </a:p>
              </p:txBody>
            </p:sp>
            <p:sp>
              <p:nvSpPr>
                <p:cNvPr id="127" name="Oval 40">
                  <a:extLst>
                    <a:ext uri="{FF2B5EF4-FFF2-40B4-BE49-F238E27FC236}">
                      <a16:creationId xmlns:a16="http://schemas.microsoft.com/office/drawing/2014/main" id="{A04C66D1-1A4C-4BDA-8382-17210193AE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1165" y="1899462"/>
                  <a:ext cx="228600" cy="12858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+mj-lt"/>
                  </a:endParaRPr>
                </a:p>
              </p:txBody>
            </p:sp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D57099AC-6D50-44B3-A7DD-E1A65F6608D6}"/>
                    </a:ext>
                  </a:extLst>
                </p:cNvPr>
                <p:cNvSpPr/>
                <p:nvPr/>
              </p:nvSpPr>
              <p:spPr bwMode="auto">
                <a:xfrm>
                  <a:off x="3923649" y="1340768"/>
                  <a:ext cx="128587" cy="853219"/>
                </a:xfrm>
                <a:prstGeom prst="rect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9060" tIns="49530" rIns="99060" bIns="4953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90570"/>
                  <a:endParaRPr lang="zh-CN" altLang="en-US" sz="2600" dirty="0"/>
                </a:p>
              </p:txBody>
            </p:sp>
          </p:grpSp>
        </p:grpSp>
      </p:grpSp>
      <p:graphicFrame>
        <p:nvGraphicFramePr>
          <p:cNvPr id="162" name="Object 32">
            <a:extLst>
              <a:ext uri="{FF2B5EF4-FFF2-40B4-BE49-F238E27FC236}">
                <a16:creationId xmlns:a16="http://schemas.microsoft.com/office/drawing/2014/main" id="{DB75261D-7163-4FD9-BC2B-0E5EFF294D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881676"/>
              </p:ext>
            </p:extLst>
          </p:nvPr>
        </p:nvGraphicFramePr>
        <p:xfrm>
          <a:off x="1264040" y="1633146"/>
          <a:ext cx="703942" cy="2089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3" name="公式" r:id="rId9" imgW="266400" imgH="723600" progId="Equation.3">
                  <p:embed/>
                </p:oleObj>
              </mc:Choice>
              <mc:Fallback>
                <p:oleObj name="公式" r:id="rId9" imgW="266400" imgH="723600" progId="Equation.3">
                  <p:embed/>
                  <p:pic>
                    <p:nvPicPr>
                      <p:cNvPr id="188" name="Object 32">
                        <a:extLst>
                          <a:ext uri="{FF2B5EF4-FFF2-40B4-BE49-F238E27FC236}">
                            <a16:creationId xmlns:a16="http://schemas.microsoft.com/office/drawing/2014/main" id="{BB3494B8-917A-4065-903F-DAE9820182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4040" y="1633146"/>
                        <a:ext cx="703942" cy="20893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" name="Object 32">
            <a:extLst>
              <a:ext uri="{FF2B5EF4-FFF2-40B4-BE49-F238E27FC236}">
                <a16:creationId xmlns:a16="http://schemas.microsoft.com/office/drawing/2014/main" id="{A2CF6612-E047-4183-A808-A37D113667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562895"/>
              </p:ext>
            </p:extLst>
          </p:nvPr>
        </p:nvGraphicFramePr>
        <p:xfrm>
          <a:off x="1689768" y="4591900"/>
          <a:ext cx="2829058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4" name="公式" r:id="rId11" imgW="1117440" imgH="736560" progId="Equation.3">
                  <p:embed/>
                </p:oleObj>
              </mc:Choice>
              <mc:Fallback>
                <p:oleObj name="公式" r:id="rId11" imgW="1117440" imgH="736560" progId="Equation.3">
                  <p:embed/>
                  <p:pic>
                    <p:nvPicPr>
                      <p:cNvPr id="189" name="Object 32">
                        <a:extLst>
                          <a:ext uri="{FF2B5EF4-FFF2-40B4-BE49-F238E27FC236}">
                            <a16:creationId xmlns:a16="http://schemas.microsoft.com/office/drawing/2014/main" id="{462A68C4-B126-4F73-9E02-17EA31CEF7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768" y="4591900"/>
                        <a:ext cx="2829058" cy="1878013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95000"/>
                        </a:schemeClr>
                      </a:solidFill>
                      <a:ln>
                        <a:solidFill>
                          <a:srgbClr val="0099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10" name="Group 126">
            <a:extLst>
              <a:ext uri="{FF2B5EF4-FFF2-40B4-BE49-F238E27FC236}">
                <a16:creationId xmlns:a16="http://schemas.microsoft.com/office/drawing/2014/main" id="{F5992B16-BE3E-4F67-922A-00770FAB1CE9}"/>
              </a:ext>
            </a:extLst>
          </p:cNvPr>
          <p:cNvGrpSpPr>
            <a:grpSpLocks/>
          </p:cNvGrpSpPr>
          <p:nvPr/>
        </p:nvGrpSpPr>
        <p:grpSpPr bwMode="auto">
          <a:xfrm>
            <a:off x="6850581" y="1366581"/>
            <a:ext cx="741231" cy="426508"/>
            <a:chOff x="4080" y="1392"/>
            <a:chExt cx="431" cy="248"/>
          </a:xfrm>
        </p:grpSpPr>
        <p:sp>
          <p:nvSpPr>
            <p:cNvPr id="67592" name="Freeform 8">
              <a:extLst>
                <a:ext uri="{FF2B5EF4-FFF2-40B4-BE49-F238E27FC236}">
                  <a16:creationId xmlns:a16="http://schemas.microsoft.com/office/drawing/2014/main" id="{213397CA-3DE4-44A8-9C03-A468DB4C2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" y="1488"/>
              <a:ext cx="70" cy="132"/>
            </a:xfrm>
            <a:custGeom>
              <a:avLst/>
              <a:gdLst>
                <a:gd name="T0" fmla="*/ 0 w 70"/>
                <a:gd name="T1" fmla="*/ 0 h 132"/>
                <a:gd name="T2" fmla="*/ 60 w 70"/>
                <a:gd name="T3" fmla="*/ 60 h 132"/>
                <a:gd name="T4" fmla="*/ 60 w 70"/>
                <a:gd name="T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132">
                  <a:moveTo>
                    <a:pt x="0" y="0"/>
                  </a:moveTo>
                  <a:cubicBezTo>
                    <a:pt x="25" y="19"/>
                    <a:pt x="50" y="38"/>
                    <a:pt x="60" y="60"/>
                  </a:cubicBezTo>
                  <a:cubicBezTo>
                    <a:pt x="70" y="82"/>
                    <a:pt x="60" y="120"/>
                    <a:pt x="60" y="132"/>
                  </a:cubicBez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167" dirty="0"/>
            </a:p>
          </p:txBody>
        </p:sp>
        <p:sp>
          <p:nvSpPr>
            <p:cNvPr id="67704" name="Text Box 120">
              <a:extLst>
                <a:ext uri="{FF2B5EF4-FFF2-40B4-BE49-F238E27FC236}">
                  <a16:creationId xmlns:a16="http://schemas.microsoft.com/office/drawing/2014/main" id="{1F025896-3F9C-413B-9A9F-C9CB7791D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9" y="1392"/>
              <a:ext cx="31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167">
                  <a:solidFill>
                    <a:srgbClr val="9900FF"/>
                  </a:solidFill>
                </a:rPr>
                <a:t>30</a:t>
              </a:r>
              <a:r>
                <a:rPr lang="en-US" altLang="zh-CN" sz="2167" baseline="30000">
                  <a:solidFill>
                    <a:srgbClr val="9900FF"/>
                  </a:solidFill>
                  <a:sym typeface="Symbol" panose="05050102010706020507" pitchFamily="18" charset="2"/>
                </a:rPr>
                <a:t></a:t>
              </a:r>
            </a:p>
          </p:txBody>
        </p:sp>
      </p:grpSp>
      <p:grpSp>
        <p:nvGrpSpPr>
          <p:cNvPr id="67711" name="Group 127">
            <a:extLst>
              <a:ext uri="{FF2B5EF4-FFF2-40B4-BE49-F238E27FC236}">
                <a16:creationId xmlns:a16="http://schemas.microsoft.com/office/drawing/2014/main" id="{1A2747D1-872A-4050-A927-90A00B8AED81}"/>
              </a:ext>
            </a:extLst>
          </p:cNvPr>
          <p:cNvGrpSpPr>
            <a:grpSpLocks/>
          </p:cNvGrpSpPr>
          <p:nvPr/>
        </p:nvGrpSpPr>
        <p:grpSpPr bwMode="auto">
          <a:xfrm>
            <a:off x="5500037" y="965243"/>
            <a:ext cx="660401" cy="567531"/>
            <a:chOff x="3269" y="1163"/>
            <a:chExt cx="384" cy="330"/>
          </a:xfrm>
        </p:grpSpPr>
        <p:sp>
          <p:nvSpPr>
            <p:cNvPr id="67705" name="Text Box 121">
              <a:extLst>
                <a:ext uri="{FF2B5EF4-FFF2-40B4-BE49-F238E27FC236}">
                  <a16:creationId xmlns:a16="http://schemas.microsoft.com/office/drawing/2014/main" id="{FB4C5704-5F09-409D-A12B-7DB4CB96D2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9" y="1163"/>
              <a:ext cx="31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167" dirty="0">
                  <a:solidFill>
                    <a:srgbClr val="9900FF"/>
                  </a:solidFill>
                </a:rPr>
                <a:t>30</a:t>
              </a:r>
              <a:r>
                <a:rPr lang="en-US" altLang="zh-CN" sz="2167" baseline="30000" dirty="0">
                  <a:solidFill>
                    <a:srgbClr val="9900FF"/>
                  </a:solidFill>
                  <a:sym typeface="Symbol" panose="05050102010706020507" pitchFamily="18" charset="2"/>
                </a:rPr>
                <a:t></a:t>
              </a:r>
            </a:p>
          </p:txBody>
        </p:sp>
        <p:sp>
          <p:nvSpPr>
            <p:cNvPr id="67707" name="Freeform 123">
              <a:extLst>
                <a:ext uri="{FF2B5EF4-FFF2-40B4-BE49-F238E27FC236}">
                  <a16:creationId xmlns:a16="http://schemas.microsoft.com/office/drawing/2014/main" id="{41235849-FFED-47F2-A17D-047E331A4D78}"/>
                </a:ext>
              </a:extLst>
            </p:cNvPr>
            <p:cNvSpPr>
              <a:spLocks/>
            </p:cNvSpPr>
            <p:nvPr/>
          </p:nvSpPr>
          <p:spPr bwMode="auto">
            <a:xfrm rot="15599700">
              <a:off x="3552" y="1392"/>
              <a:ext cx="70" cy="132"/>
            </a:xfrm>
            <a:custGeom>
              <a:avLst/>
              <a:gdLst>
                <a:gd name="T0" fmla="*/ 0 w 70"/>
                <a:gd name="T1" fmla="*/ 0 h 132"/>
                <a:gd name="T2" fmla="*/ 60 w 70"/>
                <a:gd name="T3" fmla="*/ 60 h 132"/>
                <a:gd name="T4" fmla="*/ 60 w 70"/>
                <a:gd name="T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132">
                  <a:moveTo>
                    <a:pt x="0" y="0"/>
                  </a:moveTo>
                  <a:cubicBezTo>
                    <a:pt x="25" y="19"/>
                    <a:pt x="50" y="38"/>
                    <a:pt x="60" y="60"/>
                  </a:cubicBezTo>
                  <a:cubicBezTo>
                    <a:pt x="70" y="82"/>
                    <a:pt x="60" y="120"/>
                    <a:pt x="60" y="132"/>
                  </a:cubicBez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</p:grpSp>
      <p:grpSp>
        <p:nvGrpSpPr>
          <p:cNvPr id="67709" name="Group 125">
            <a:extLst>
              <a:ext uri="{FF2B5EF4-FFF2-40B4-BE49-F238E27FC236}">
                <a16:creationId xmlns:a16="http://schemas.microsoft.com/office/drawing/2014/main" id="{C0CD03EE-0EEA-49CB-B62F-743DADE93B12}"/>
              </a:ext>
            </a:extLst>
          </p:cNvPr>
          <p:cNvGrpSpPr>
            <a:grpSpLocks/>
          </p:cNvGrpSpPr>
          <p:nvPr/>
        </p:nvGrpSpPr>
        <p:grpSpPr bwMode="auto">
          <a:xfrm>
            <a:off x="5861581" y="2263913"/>
            <a:ext cx="536574" cy="663841"/>
            <a:chOff x="3499" y="1935"/>
            <a:chExt cx="312" cy="386"/>
          </a:xfrm>
        </p:grpSpPr>
        <p:sp>
          <p:nvSpPr>
            <p:cNvPr id="67706" name="Text Box 122">
              <a:extLst>
                <a:ext uri="{FF2B5EF4-FFF2-40B4-BE49-F238E27FC236}">
                  <a16:creationId xmlns:a16="http://schemas.microsoft.com/office/drawing/2014/main" id="{D08B1248-DB09-4EB2-8F69-27DF33FC29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9" y="2073"/>
              <a:ext cx="31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167" dirty="0">
                  <a:solidFill>
                    <a:srgbClr val="9900FF"/>
                  </a:solidFill>
                </a:rPr>
                <a:t>30</a:t>
              </a:r>
              <a:r>
                <a:rPr lang="en-US" altLang="zh-CN" sz="2167" baseline="30000" dirty="0">
                  <a:solidFill>
                    <a:srgbClr val="9900FF"/>
                  </a:solidFill>
                  <a:sym typeface="Symbol" panose="05050102010706020507" pitchFamily="18" charset="2"/>
                </a:rPr>
                <a:t></a:t>
              </a:r>
            </a:p>
          </p:txBody>
        </p:sp>
        <p:sp>
          <p:nvSpPr>
            <p:cNvPr id="67708" name="Freeform 124">
              <a:extLst>
                <a:ext uri="{FF2B5EF4-FFF2-40B4-BE49-F238E27FC236}">
                  <a16:creationId xmlns:a16="http://schemas.microsoft.com/office/drawing/2014/main" id="{5F5B6E85-E637-4B56-8BA6-3C5606268AA1}"/>
                </a:ext>
              </a:extLst>
            </p:cNvPr>
            <p:cNvSpPr>
              <a:spLocks/>
            </p:cNvSpPr>
            <p:nvPr/>
          </p:nvSpPr>
          <p:spPr bwMode="auto">
            <a:xfrm rot="3845389" flipV="1">
              <a:off x="3675" y="1904"/>
              <a:ext cx="70" cy="132"/>
            </a:xfrm>
            <a:custGeom>
              <a:avLst/>
              <a:gdLst>
                <a:gd name="T0" fmla="*/ 0 w 70"/>
                <a:gd name="T1" fmla="*/ 0 h 132"/>
                <a:gd name="T2" fmla="*/ 60 w 70"/>
                <a:gd name="T3" fmla="*/ 60 h 132"/>
                <a:gd name="T4" fmla="*/ 60 w 70"/>
                <a:gd name="T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132">
                  <a:moveTo>
                    <a:pt x="0" y="0"/>
                  </a:moveTo>
                  <a:cubicBezTo>
                    <a:pt x="25" y="19"/>
                    <a:pt x="50" y="38"/>
                    <a:pt x="60" y="60"/>
                  </a:cubicBezTo>
                  <a:cubicBezTo>
                    <a:pt x="70" y="82"/>
                    <a:pt x="60" y="120"/>
                    <a:pt x="60" y="132"/>
                  </a:cubicBez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 dirty="0"/>
            </a:p>
          </p:txBody>
        </p:sp>
      </p:grpSp>
      <p:sp>
        <p:nvSpPr>
          <p:cNvPr id="67826" name="Text Box 242">
            <a:extLst>
              <a:ext uri="{FF2B5EF4-FFF2-40B4-BE49-F238E27FC236}">
                <a16:creationId xmlns:a16="http://schemas.microsoft.com/office/drawing/2014/main" id="{62EF7707-302E-4830-904A-C50614390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35" y="612520"/>
            <a:ext cx="2420524" cy="892552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chemeClr val="bg1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95285" indent="-495285" algn="l">
              <a:buFont typeface="Wingdings" panose="05000000000000000000" pitchFamily="2" charset="2"/>
              <a:buChar char="u"/>
            </a:pPr>
            <a:r>
              <a:rPr lang="zh-CN" altLang="en-US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相、线电压  </a:t>
            </a:r>
          </a:p>
          <a:p>
            <a:pPr algn="l"/>
            <a:r>
              <a:rPr lang="zh-CN" altLang="en-US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间的关系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F4E114C-C5D3-4C78-A636-FC5941558314}"/>
              </a:ext>
            </a:extLst>
          </p:cNvPr>
          <p:cNvGrpSpPr/>
          <p:nvPr/>
        </p:nvGrpSpPr>
        <p:grpSpPr>
          <a:xfrm>
            <a:off x="5097968" y="-89744"/>
            <a:ext cx="3504441" cy="3520846"/>
            <a:chOff x="4544979" y="394386"/>
            <a:chExt cx="3234869" cy="3250012"/>
          </a:xfrm>
        </p:grpSpPr>
        <p:sp>
          <p:nvSpPr>
            <p:cNvPr id="67590" name="Line 6">
              <a:extLst>
                <a:ext uri="{FF2B5EF4-FFF2-40B4-BE49-F238E27FC236}">
                  <a16:creationId xmlns:a16="http://schemas.microsoft.com/office/drawing/2014/main" id="{B040D1BA-2677-42B4-85B0-09FAA33B431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3882894">
              <a:off x="4638670" y="1366839"/>
              <a:ext cx="1468438" cy="2301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67588" name="Line 4">
              <a:extLst>
                <a:ext uri="{FF2B5EF4-FFF2-40B4-BE49-F238E27FC236}">
                  <a16:creationId xmlns:a16="http://schemas.microsoft.com/office/drawing/2014/main" id="{AC4768B2-ED26-4ADA-90E5-77222954BD9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7164936" flipH="1">
              <a:off x="4662485" y="2713037"/>
              <a:ext cx="1422400" cy="14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67589" name="Line 5">
              <a:extLst>
                <a:ext uri="{FF2B5EF4-FFF2-40B4-BE49-F238E27FC236}">
                  <a16:creationId xmlns:a16="http://schemas.microsoft.com/office/drawing/2014/main" id="{1B49D0AB-8E06-4183-A75A-A1A8E31D8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53893" y="2097160"/>
              <a:ext cx="1711325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graphicFrame>
          <p:nvGraphicFramePr>
            <p:cNvPr id="208" name="Object 32">
              <a:extLst>
                <a:ext uri="{FF2B5EF4-FFF2-40B4-BE49-F238E27FC236}">
                  <a16:creationId xmlns:a16="http://schemas.microsoft.com/office/drawing/2014/main" id="{8C4662A0-E744-4B7E-91CF-09675B3C59A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8619683"/>
                </p:ext>
              </p:extLst>
            </p:nvPr>
          </p:nvGraphicFramePr>
          <p:xfrm>
            <a:off x="7332147" y="2137576"/>
            <a:ext cx="447701" cy="4887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993" name="公式" r:id="rId3" imgW="228600" imgH="228600" progId="Equation.3">
                    <p:embed/>
                  </p:oleObj>
                </mc:Choice>
                <mc:Fallback>
                  <p:oleObj name="公式" r:id="rId3" imgW="228600" imgH="228600" progId="Equation.3">
                    <p:embed/>
                    <p:pic>
                      <p:nvPicPr>
                        <p:cNvPr id="190" name="Object 32">
                          <a:extLst>
                            <a:ext uri="{FF2B5EF4-FFF2-40B4-BE49-F238E27FC236}">
                              <a16:creationId xmlns:a16="http://schemas.microsoft.com/office/drawing/2014/main" id="{26183AA8-7403-4CA9-AB45-064A7B854C7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32147" y="2137576"/>
                          <a:ext cx="447701" cy="4887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9" name="Object 32">
              <a:extLst>
                <a:ext uri="{FF2B5EF4-FFF2-40B4-BE49-F238E27FC236}">
                  <a16:creationId xmlns:a16="http://schemas.microsoft.com/office/drawing/2014/main" id="{E08D6E99-18F4-41A0-A34D-E535296BD46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7298892"/>
                </p:ext>
              </p:extLst>
            </p:nvPr>
          </p:nvGraphicFramePr>
          <p:xfrm>
            <a:off x="4544979" y="3155647"/>
            <a:ext cx="447701" cy="4887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994" name="公式" r:id="rId5" imgW="228600" imgH="228600" progId="Equation.3">
                    <p:embed/>
                  </p:oleObj>
                </mc:Choice>
                <mc:Fallback>
                  <p:oleObj name="公式" r:id="rId5" imgW="228600" imgH="228600" progId="Equation.3">
                    <p:embed/>
                    <p:pic>
                      <p:nvPicPr>
                        <p:cNvPr id="192" name="Object 32">
                          <a:extLst>
                            <a:ext uri="{FF2B5EF4-FFF2-40B4-BE49-F238E27FC236}">
                              <a16:creationId xmlns:a16="http://schemas.microsoft.com/office/drawing/2014/main" id="{5B4A0718-C4BD-447F-924C-DCDA28552C4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4979" y="3155647"/>
                          <a:ext cx="447701" cy="4887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0" name="Object 32">
              <a:extLst>
                <a:ext uri="{FF2B5EF4-FFF2-40B4-BE49-F238E27FC236}">
                  <a16:creationId xmlns:a16="http://schemas.microsoft.com/office/drawing/2014/main" id="{95A869EA-002B-4B69-A52E-842E0A79C95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6745107"/>
                </p:ext>
              </p:extLst>
            </p:nvPr>
          </p:nvGraphicFramePr>
          <p:xfrm>
            <a:off x="4907519" y="394386"/>
            <a:ext cx="447675" cy="515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995" name="公式" r:id="rId7" imgW="228600" imgH="241200" progId="Equation.3">
                    <p:embed/>
                  </p:oleObj>
                </mc:Choice>
                <mc:Fallback>
                  <p:oleObj name="公式" r:id="rId7" imgW="228600" imgH="241200" progId="Equation.3">
                    <p:embed/>
                    <p:pic>
                      <p:nvPicPr>
                        <p:cNvPr id="191" name="Object 32">
                          <a:extLst>
                            <a:ext uri="{FF2B5EF4-FFF2-40B4-BE49-F238E27FC236}">
                              <a16:creationId xmlns:a16="http://schemas.microsoft.com/office/drawing/2014/main" id="{288EB15F-2B59-483B-9115-C7E36D00370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7519" y="394386"/>
                          <a:ext cx="447675" cy="5159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4F06A42A-DE66-4E8B-9376-91A9A5F0CBB1}"/>
              </a:ext>
            </a:extLst>
          </p:cNvPr>
          <p:cNvGrpSpPr/>
          <p:nvPr/>
        </p:nvGrpSpPr>
        <p:grpSpPr>
          <a:xfrm>
            <a:off x="6696553" y="40216"/>
            <a:ext cx="1027573" cy="1822119"/>
            <a:chOff x="6020596" y="514350"/>
            <a:chExt cx="948529" cy="1681956"/>
          </a:xfrm>
        </p:grpSpPr>
        <p:sp>
          <p:nvSpPr>
            <p:cNvPr id="67685" name="Line 101">
              <a:extLst>
                <a:ext uri="{FF2B5EF4-FFF2-40B4-BE49-F238E27FC236}">
                  <a16:creationId xmlns:a16="http://schemas.microsoft.com/office/drawing/2014/main" id="{BEB651E6-F2C5-46C9-ADD9-47D3466843A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6985854">
              <a:off x="5434015" y="1452562"/>
              <a:ext cx="1330325" cy="1571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graphicFrame>
          <p:nvGraphicFramePr>
            <p:cNvPr id="197" name="Object 32">
              <a:extLst>
                <a:ext uri="{FF2B5EF4-FFF2-40B4-BE49-F238E27FC236}">
                  <a16:creationId xmlns:a16="http://schemas.microsoft.com/office/drawing/2014/main" id="{57F648DC-13B4-4969-8DE5-53CC05530F9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036302"/>
                </p:ext>
              </p:extLst>
            </p:nvPr>
          </p:nvGraphicFramePr>
          <p:xfrm>
            <a:off x="6297613" y="514350"/>
            <a:ext cx="671512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996" name="公式" r:id="rId9" imgW="342720" imgH="228600" progId="Equation.3">
                    <p:embed/>
                  </p:oleObj>
                </mc:Choice>
                <mc:Fallback>
                  <p:oleObj name="公式" r:id="rId9" imgW="342720" imgH="228600" progId="Equation.3">
                    <p:embed/>
                    <p:pic>
                      <p:nvPicPr>
                        <p:cNvPr id="209" name="Object 32">
                          <a:extLst>
                            <a:ext uri="{FF2B5EF4-FFF2-40B4-BE49-F238E27FC236}">
                              <a16:creationId xmlns:a16="http://schemas.microsoft.com/office/drawing/2014/main" id="{E08D6E99-18F4-41A0-A34D-E535296BD46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97613" y="514350"/>
                          <a:ext cx="671512" cy="488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83175F07-8300-469B-ABF0-6BC29A33F58D}"/>
              </a:ext>
            </a:extLst>
          </p:cNvPr>
          <p:cNvGrpSpPr/>
          <p:nvPr/>
        </p:nvGrpSpPr>
        <p:grpSpPr>
          <a:xfrm>
            <a:off x="6282941" y="40216"/>
            <a:ext cx="3369072" cy="1869259"/>
            <a:chOff x="5638800" y="514350"/>
            <a:chExt cx="3109913" cy="1725470"/>
          </a:xfrm>
        </p:grpSpPr>
        <p:grpSp>
          <p:nvGrpSpPr>
            <p:cNvPr id="67721" name="Group 137">
              <a:extLst>
                <a:ext uri="{FF2B5EF4-FFF2-40B4-BE49-F238E27FC236}">
                  <a16:creationId xmlns:a16="http://schemas.microsoft.com/office/drawing/2014/main" id="{B9458953-32D4-4908-BC5A-592387130F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1035" y="909495"/>
              <a:ext cx="1676400" cy="1330325"/>
              <a:chOff x="4176" y="912"/>
              <a:chExt cx="1056" cy="838"/>
            </a:xfrm>
          </p:grpSpPr>
          <p:sp>
            <p:nvSpPr>
              <p:cNvPr id="67586" name="Line 2">
                <a:extLst>
                  <a:ext uri="{FF2B5EF4-FFF2-40B4-BE49-F238E27FC236}">
                    <a16:creationId xmlns:a16="http://schemas.microsoft.com/office/drawing/2014/main" id="{E207844B-C2EB-4C8E-8A7D-C542E5D55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985854">
                <a:off x="4575" y="1281"/>
                <a:ext cx="838" cy="99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sp>
            <p:nvSpPr>
              <p:cNvPr id="67686" name="Line 102">
                <a:extLst>
                  <a:ext uri="{FF2B5EF4-FFF2-40B4-BE49-F238E27FC236}">
                    <a16:creationId xmlns:a16="http://schemas.microsoft.com/office/drawing/2014/main" id="{1F838F82-9202-4321-9BEB-EBDF791933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960"/>
                <a:ext cx="1056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B8065D1-896E-4203-877A-9BCD95A6CD61}"/>
                </a:ext>
              </a:extLst>
            </p:cNvPr>
            <p:cNvGrpSpPr/>
            <p:nvPr/>
          </p:nvGrpSpPr>
          <p:grpSpPr>
            <a:xfrm>
              <a:off x="5638800" y="514350"/>
              <a:ext cx="3109913" cy="1495425"/>
              <a:chOff x="5638800" y="514350"/>
              <a:chExt cx="3109913" cy="1495425"/>
            </a:xfrm>
          </p:grpSpPr>
          <p:grpSp>
            <p:nvGrpSpPr>
              <p:cNvPr id="67713" name="Group 129">
                <a:extLst>
                  <a:ext uri="{FF2B5EF4-FFF2-40B4-BE49-F238E27FC236}">
                    <a16:creationId xmlns:a16="http://schemas.microsoft.com/office/drawing/2014/main" id="{55261D4B-9662-4C92-950A-AFE5A72832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38800" y="514350"/>
                <a:ext cx="3044825" cy="1495425"/>
                <a:chOff x="3744" y="642"/>
                <a:chExt cx="1918" cy="942"/>
              </a:xfrm>
            </p:grpSpPr>
            <p:sp>
              <p:nvSpPr>
                <p:cNvPr id="67587" name="Line 3">
                  <a:extLst>
                    <a:ext uri="{FF2B5EF4-FFF2-40B4-BE49-F238E27FC236}">
                      <a16:creationId xmlns:a16="http://schemas.microsoft.com/office/drawing/2014/main" id="{E799E13B-3A9A-47D5-A46A-E079B6713D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21318973" flipV="1">
                  <a:off x="3744" y="1012"/>
                  <a:ext cx="1621" cy="572"/>
                </a:xfrm>
                <a:prstGeom prst="line">
                  <a:avLst/>
                </a:prstGeom>
                <a:noFill/>
                <a:ln w="38100">
                  <a:solidFill>
                    <a:srgbClr val="6600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 dirty="0"/>
                </a:p>
              </p:txBody>
            </p:sp>
            <p:sp>
              <p:nvSpPr>
                <p:cNvPr id="67601" name="Rectangle 17">
                  <a:extLst>
                    <a:ext uri="{FF2B5EF4-FFF2-40B4-BE49-F238E27FC236}">
                      <a16:creationId xmlns:a16="http://schemas.microsoft.com/office/drawing/2014/main" id="{55512CC1-BE2B-4D2E-9059-56D486A4C1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32" y="642"/>
                  <a:ext cx="430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</p:grpSp>
          <p:graphicFrame>
            <p:nvGraphicFramePr>
              <p:cNvPr id="199" name="Object 32">
                <a:extLst>
                  <a:ext uri="{FF2B5EF4-FFF2-40B4-BE49-F238E27FC236}">
                    <a16:creationId xmlns:a16="http://schemas.microsoft.com/office/drawing/2014/main" id="{3EE16761-7B22-4988-80EC-84ECBD42299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35293296"/>
                  </p:ext>
                </p:extLst>
              </p:nvPr>
            </p:nvGraphicFramePr>
            <p:xfrm>
              <a:off x="8175625" y="649288"/>
              <a:ext cx="573088" cy="4889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997" name="公式" r:id="rId11" imgW="291960" imgH="228600" progId="Equation.3">
                      <p:embed/>
                    </p:oleObj>
                  </mc:Choice>
                  <mc:Fallback>
                    <p:oleObj name="公式" r:id="rId11" imgW="291960" imgH="228600" progId="Equation.3">
                      <p:embed/>
                      <p:pic>
                        <p:nvPicPr>
                          <p:cNvPr id="209" name="Object 32">
                            <a:extLst>
                              <a:ext uri="{FF2B5EF4-FFF2-40B4-BE49-F238E27FC236}">
                                <a16:creationId xmlns:a16="http://schemas.microsoft.com/office/drawing/2014/main" id="{E08D6E99-18F4-41A0-A34D-E535296BD46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75625" y="649288"/>
                            <a:ext cx="573088" cy="4889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4DA071B-206D-4862-BC18-582C2B45FA6B}"/>
              </a:ext>
            </a:extLst>
          </p:cNvPr>
          <p:cNvGrpSpPr/>
          <p:nvPr/>
        </p:nvGrpSpPr>
        <p:grpSpPr>
          <a:xfrm>
            <a:off x="3215940" y="-320940"/>
            <a:ext cx="2437556" cy="2684595"/>
            <a:chOff x="2807723" y="180975"/>
            <a:chExt cx="2250052" cy="2478088"/>
          </a:xfrm>
        </p:grpSpPr>
        <p:grpSp>
          <p:nvGrpSpPr>
            <p:cNvPr id="67723" name="Group 139">
              <a:extLst>
                <a:ext uri="{FF2B5EF4-FFF2-40B4-BE49-F238E27FC236}">
                  <a16:creationId xmlns:a16="http://schemas.microsoft.com/office/drawing/2014/main" id="{38B23C6F-AF77-43F3-ABFF-222A28449B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1850" y="847726"/>
              <a:ext cx="1685925" cy="1230313"/>
              <a:chOff x="2316" y="852"/>
              <a:chExt cx="1062" cy="775"/>
            </a:xfrm>
          </p:grpSpPr>
          <p:sp>
            <p:nvSpPr>
              <p:cNvPr id="67622" name="Line 38">
                <a:extLst>
                  <a:ext uri="{FF2B5EF4-FFF2-40B4-BE49-F238E27FC236}">
                    <a16:creationId xmlns:a16="http://schemas.microsoft.com/office/drawing/2014/main" id="{6A4F57BB-7E75-4B01-9392-65EF86C473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2" y="852"/>
                <a:ext cx="1056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sp>
            <p:nvSpPr>
              <p:cNvPr id="67690" name="Line 106">
                <a:extLst>
                  <a:ext uri="{FF2B5EF4-FFF2-40B4-BE49-F238E27FC236}">
                    <a16:creationId xmlns:a16="http://schemas.microsoft.com/office/drawing/2014/main" id="{76B6156D-70B6-4A41-B1FF-18DB6B24A1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6" y="859"/>
                <a:ext cx="432" cy="76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4DC8F8C-1E02-452D-AFCC-B1A54B6B878C}"/>
                </a:ext>
              </a:extLst>
            </p:cNvPr>
            <p:cNvGrpSpPr/>
            <p:nvPr/>
          </p:nvGrpSpPr>
          <p:grpSpPr>
            <a:xfrm>
              <a:off x="2807723" y="180975"/>
              <a:ext cx="2183376" cy="2478088"/>
              <a:chOff x="2807723" y="180975"/>
              <a:chExt cx="2183376" cy="2478088"/>
            </a:xfrm>
          </p:grpSpPr>
          <p:grpSp>
            <p:nvGrpSpPr>
              <p:cNvPr id="67717" name="Group 133">
                <a:extLst>
                  <a:ext uri="{FF2B5EF4-FFF2-40B4-BE49-F238E27FC236}">
                    <a16:creationId xmlns:a16="http://schemas.microsoft.com/office/drawing/2014/main" id="{C613768F-0547-403B-A290-E35A7E3835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1799" y="180975"/>
                <a:ext cx="2019300" cy="2478088"/>
                <a:chOff x="2064" y="432"/>
                <a:chExt cx="1272" cy="1561"/>
              </a:xfrm>
            </p:grpSpPr>
            <p:sp>
              <p:nvSpPr>
                <p:cNvPr id="67619" name="Line 35">
                  <a:extLst>
                    <a:ext uri="{FF2B5EF4-FFF2-40B4-BE49-F238E27FC236}">
                      <a16:creationId xmlns:a16="http://schemas.microsoft.com/office/drawing/2014/main" id="{31B2A31E-2495-4839-8F27-101DE0FE90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3733615" flipV="1">
                  <a:off x="2291" y="947"/>
                  <a:ext cx="1492" cy="599"/>
                </a:xfrm>
                <a:prstGeom prst="line">
                  <a:avLst/>
                </a:prstGeom>
                <a:noFill/>
                <a:ln w="38100">
                  <a:solidFill>
                    <a:srgbClr val="6600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/>
                </a:p>
              </p:txBody>
            </p:sp>
            <p:sp>
              <p:nvSpPr>
                <p:cNvPr id="67629" name="Rectangle 45">
                  <a:extLst>
                    <a:ext uri="{FF2B5EF4-FFF2-40B4-BE49-F238E27FC236}">
                      <a16:creationId xmlns:a16="http://schemas.microsoft.com/office/drawing/2014/main" id="{A89986E2-3AA9-4C1B-A6B7-8A715B49A9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432"/>
                  <a:ext cx="430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</p:grpSp>
          <p:graphicFrame>
            <p:nvGraphicFramePr>
              <p:cNvPr id="201" name="Object 32">
                <a:extLst>
                  <a:ext uri="{FF2B5EF4-FFF2-40B4-BE49-F238E27FC236}">
                    <a16:creationId xmlns:a16="http://schemas.microsoft.com/office/drawing/2014/main" id="{DB9E483E-D231-4D68-AF4C-9F5A8E203E5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18379015"/>
                  </p:ext>
                </p:extLst>
              </p:nvPr>
            </p:nvGraphicFramePr>
            <p:xfrm>
              <a:off x="2807723" y="492023"/>
              <a:ext cx="573087" cy="5159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998" name="公式" r:id="rId13" imgW="291960" imgH="241200" progId="Equation.3">
                      <p:embed/>
                    </p:oleObj>
                  </mc:Choice>
                  <mc:Fallback>
                    <p:oleObj name="公式" r:id="rId13" imgW="291960" imgH="241200" progId="Equation.3">
                      <p:embed/>
                      <p:pic>
                        <p:nvPicPr>
                          <p:cNvPr id="209" name="Object 32">
                            <a:extLst>
                              <a:ext uri="{FF2B5EF4-FFF2-40B4-BE49-F238E27FC236}">
                                <a16:creationId xmlns:a16="http://schemas.microsoft.com/office/drawing/2014/main" id="{E08D6E99-18F4-41A0-A34D-E535296BD46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07723" y="492023"/>
                            <a:ext cx="573087" cy="5159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689B252-9A7C-4C21-BE82-02486A108CF3}"/>
              </a:ext>
            </a:extLst>
          </p:cNvPr>
          <p:cNvGrpSpPr/>
          <p:nvPr/>
        </p:nvGrpSpPr>
        <p:grpSpPr>
          <a:xfrm>
            <a:off x="5622540" y="1921053"/>
            <a:ext cx="1665131" cy="3262445"/>
            <a:chOff x="5029200" y="2250507"/>
            <a:chExt cx="1537044" cy="3011488"/>
          </a:xfrm>
        </p:grpSpPr>
        <p:grpSp>
          <p:nvGrpSpPr>
            <p:cNvPr id="67716" name="Group 132">
              <a:extLst>
                <a:ext uri="{FF2B5EF4-FFF2-40B4-BE49-F238E27FC236}">
                  <a16:creationId xmlns:a16="http://schemas.microsoft.com/office/drawing/2014/main" id="{4697D128-AA8C-49A9-AFF1-D6A0214B53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97819" y="2250507"/>
              <a:ext cx="1368425" cy="3011488"/>
              <a:chOff x="3456" y="1730"/>
              <a:chExt cx="862" cy="1897"/>
            </a:xfrm>
          </p:grpSpPr>
          <p:sp>
            <p:nvSpPr>
              <p:cNvPr id="67620" name="Line 36">
                <a:extLst>
                  <a:ext uri="{FF2B5EF4-FFF2-40B4-BE49-F238E27FC236}">
                    <a16:creationId xmlns:a16="http://schemas.microsoft.com/office/drawing/2014/main" id="{14A8A922-947C-4F76-8892-9719888FB4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797868" flipV="1">
                <a:off x="3024" y="2162"/>
                <a:ext cx="1536" cy="672"/>
              </a:xfrm>
              <a:prstGeom prst="line">
                <a:avLst/>
              </a:prstGeom>
              <a:noFill/>
              <a:ln w="38100">
                <a:solidFill>
                  <a:srgbClr val="66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sp>
            <p:nvSpPr>
              <p:cNvPr id="67624" name="Rectangle 40">
                <a:extLst>
                  <a:ext uri="{FF2B5EF4-FFF2-40B4-BE49-F238E27FC236}">
                    <a16:creationId xmlns:a16="http://schemas.microsoft.com/office/drawing/2014/main" id="{437652C7-E553-46B9-81D8-2655DC2E29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3216"/>
                <a:ext cx="430" cy="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C3A9A8F-A1D2-4AEF-BA5E-0FA1D1CE759D}"/>
                </a:ext>
              </a:extLst>
            </p:cNvPr>
            <p:cNvGrpSpPr/>
            <p:nvPr/>
          </p:nvGrpSpPr>
          <p:grpSpPr>
            <a:xfrm>
              <a:off x="5029200" y="3305175"/>
              <a:ext cx="1349273" cy="1901296"/>
              <a:chOff x="5029200" y="3305175"/>
              <a:chExt cx="1349273" cy="1901296"/>
            </a:xfrm>
          </p:grpSpPr>
          <p:grpSp>
            <p:nvGrpSpPr>
              <p:cNvPr id="67722" name="Group 138">
                <a:extLst>
                  <a:ext uri="{FF2B5EF4-FFF2-40B4-BE49-F238E27FC236}">
                    <a16:creationId xmlns:a16="http://schemas.microsoft.com/office/drawing/2014/main" id="{DF336C6B-77B3-441B-8E10-2C70300671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29200" y="3305175"/>
                <a:ext cx="1052513" cy="1593850"/>
                <a:chOff x="3360" y="2400"/>
                <a:chExt cx="663" cy="1004"/>
              </a:xfrm>
            </p:grpSpPr>
            <p:sp>
              <p:nvSpPr>
                <p:cNvPr id="67621" name="Line 37">
                  <a:extLst>
                    <a:ext uri="{FF2B5EF4-FFF2-40B4-BE49-F238E27FC236}">
                      <a16:creationId xmlns:a16="http://schemas.microsoft.com/office/drawing/2014/main" id="{6220BD31-173C-40B6-9B59-C3D37180D3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400"/>
                  <a:ext cx="432" cy="960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/>
                </a:p>
              </p:txBody>
            </p:sp>
            <p:sp>
              <p:nvSpPr>
                <p:cNvPr id="67688" name="Line 104">
                  <a:extLst>
                    <a:ext uri="{FF2B5EF4-FFF2-40B4-BE49-F238E27FC236}">
                      <a16:creationId xmlns:a16="http://schemas.microsoft.com/office/drawing/2014/main" id="{1FF11C28-BEFD-478D-A89F-1953352545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6985854" flipH="1">
                  <a:off x="3508" y="2889"/>
                  <a:ext cx="982" cy="48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/>
                </a:p>
              </p:txBody>
            </p:sp>
          </p:grpSp>
          <p:graphicFrame>
            <p:nvGraphicFramePr>
              <p:cNvPr id="203" name="Object 32">
                <a:extLst>
                  <a:ext uri="{FF2B5EF4-FFF2-40B4-BE49-F238E27FC236}">
                    <a16:creationId xmlns:a16="http://schemas.microsoft.com/office/drawing/2014/main" id="{063433D9-3E71-4D9F-B56F-F4A7C9E1DC6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41033286"/>
                  </p:ext>
                </p:extLst>
              </p:nvPr>
            </p:nvGraphicFramePr>
            <p:xfrm>
              <a:off x="5832373" y="4690533"/>
              <a:ext cx="546100" cy="5159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999" name="公式" r:id="rId15" imgW="279360" imgH="241200" progId="Equation.3">
                      <p:embed/>
                    </p:oleObj>
                  </mc:Choice>
                  <mc:Fallback>
                    <p:oleObj name="公式" r:id="rId15" imgW="279360" imgH="241200" progId="Equation.3">
                      <p:embed/>
                      <p:pic>
                        <p:nvPicPr>
                          <p:cNvPr id="209" name="Object 32">
                            <a:extLst>
                              <a:ext uri="{FF2B5EF4-FFF2-40B4-BE49-F238E27FC236}">
                                <a16:creationId xmlns:a16="http://schemas.microsoft.com/office/drawing/2014/main" id="{E08D6E99-18F4-41A0-A34D-E535296BD46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32373" y="4690533"/>
                            <a:ext cx="546100" cy="5159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B2711AC2-4212-42DA-AB6D-29BE194C52A5}"/>
              </a:ext>
            </a:extLst>
          </p:cNvPr>
          <p:cNvGrpSpPr/>
          <p:nvPr/>
        </p:nvGrpSpPr>
        <p:grpSpPr>
          <a:xfrm>
            <a:off x="6613143" y="1660261"/>
            <a:ext cx="1226341" cy="1996355"/>
            <a:chOff x="5943602" y="2009775"/>
            <a:chExt cx="1132007" cy="1842789"/>
          </a:xfrm>
        </p:grpSpPr>
        <p:sp>
          <p:nvSpPr>
            <p:cNvPr id="67687" name="Line 103">
              <a:extLst>
                <a:ext uri="{FF2B5EF4-FFF2-40B4-BE49-F238E27FC236}">
                  <a16:creationId xmlns:a16="http://schemas.microsoft.com/office/drawing/2014/main" id="{C4C17B14-A1C1-4A26-B1C0-79818FFFC0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3232582">
              <a:off x="5324477" y="2628900"/>
              <a:ext cx="1468438" cy="2301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graphicFrame>
          <p:nvGraphicFramePr>
            <p:cNvPr id="205" name="Object 32">
              <a:extLst>
                <a:ext uri="{FF2B5EF4-FFF2-40B4-BE49-F238E27FC236}">
                  <a16:creationId xmlns:a16="http://schemas.microsoft.com/office/drawing/2014/main" id="{D81B2229-989E-481E-AE25-92EC350B2C3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3367399"/>
                </p:ext>
              </p:extLst>
            </p:nvPr>
          </p:nvGraphicFramePr>
          <p:xfrm>
            <a:off x="6404097" y="3336626"/>
            <a:ext cx="671512" cy="515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000" name="公式" r:id="rId17" imgW="342720" imgH="241200" progId="Equation.3">
                    <p:embed/>
                  </p:oleObj>
                </mc:Choice>
                <mc:Fallback>
                  <p:oleObj name="公式" r:id="rId17" imgW="342720" imgH="241200" progId="Equation.3">
                    <p:embed/>
                    <p:pic>
                      <p:nvPicPr>
                        <p:cNvPr id="209" name="Object 32">
                          <a:extLst>
                            <a:ext uri="{FF2B5EF4-FFF2-40B4-BE49-F238E27FC236}">
                              <a16:creationId xmlns:a16="http://schemas.microsoft.com/office/drawing/2014/main" id="{E08D6E99-18F4-41A0-A34D-E535296BD46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4097" y="3336626"/>
                          <a:ext cx="671512" cy="5159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95FAEE9-3F0C-4052-8B35-30AA1E0CDE62}"/>
              </a:ext>
            </a:extLst>
          </p:cNvPr>
          <p:cNvGrpSpPr/>
          <p:nvPr/>
        </p:nvGrpSpPr>
        <p:grpSpPr>
          <a:xfrm>
            <a:off x="3915561" y="1569860"/>
            <a:ext cx="2487765" cy="529696"/>
            <a:chOff x="3453527" y="1926329"/>
            <a:chExt cx="2296398" cy="488950"/>
          </a:xfrm>
        </p:grpSpPr>
        <p:sp>
          <p:nvSpPr>
            <p:cNvPr id="67689" name="Line 105">
              <a:extLst>
                <a:ext uri="{FF2B5EF4-FFF2-40B4-BE49-F238E27FC236}">
                  <a16:creationId xmlns:a16="http://schemas.microsoft.com/office/drawing/2014/main" id="{2280E9A8-A1B8-457E-990C-5704BB227C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8600" y="2085975"/>
              <a:ext cx="1711325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graphicFrame>
          <p:nvGraphicFramePr>
            <p:cNvPr id="207" name="Object 32">
              <a:extLst>
                <a:ext uri="{FF2B5EF4-FFF2-40B4-BE49-F238E27FC236}">
                  <a16:creationId xmlns:a16="http://schemas.microsoft.com/office/drawing/2014/main" id="{0F351247-D2FF-4D84-8297-C1F00BB3142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7445135"/>
                </p:ext>
              </p:extLst>
            </p:nvPr>
          </p:nvGraphicFramePr>
          <p:xfrm>
            <a:off x="3453527" y="1926329"/>
            <a:ext cx="671513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001" name="公式" r:id="rId19" imgW="342720" imgH="228600" progId="Equation.3">
                    <p:embed/>
                  </p:oleObj>
                </mc:Choice>
                <mc:Fallback>
                  <p:oleObj name="公式" r:id="rId19" imgW="342720" imgH="228600" progId="Equation.3">
                    <p:embed/>
                    <p:pic>
                      <p:nvPicPr>
                        <p:cNvPr id="209" name="Object 32">
                          <a:extLst>
                            <a:ext uri="{FF2B5EF4-FFF2-40B4-BE49-F238E27FC236}">
                              <a16:creationId xmlns:a16="http://schemas.microsoft.com/office/drawing/2014/main" id="{E08D6E99-18F4-41A0-A34D-E535296BD46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3527" y="1926329"/>
                          <a:ext cx="671513" cy="488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2" name="Object 32">
            <a:extLst>
              <a:ext uri="{FF2B5EF4-FFF2-40B4-BE49-F238E27FC236}">
                <a16:creationId xmlns:a16="http://schemas.microsoft.com/office/drawing/2014/main" id="{06C8220F-B5E4-4043-BDA3-C750F43B8B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609532"/>
              </p:ext>
            </p:extLst>
          </p:nvPr>
        </p:nvGraphicFramePr>
        <p:xfrm>
          <a:off x="490124" y="2933221"/>
          <a:ext cx="3023394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02" name="公式" r:id="rId21" imgW="1244520" imgH="507960" progId="Equation.3">
                  <p:embed/>
                </p:oleObj>
              </mc:Choice>
              <mc:Fallback>
                <p:oleObj name="公式" r:id="rId21" imgW="1244520" imgH="507960" progId="Equation.3">
                  <p:embed/>
                  <p:pic>
                    <p:nvPicPr>
                      <p:cNvPr id="199" name="Object 32">
                        <a:extLst>
                          <a:ext uri="{FF2B5EF4-FFF2-40B4-BE49-F238E27FC236}">
                            <a16:creationId xmlns:a16="http://schemas.microsoft.com/office/drawing/2014/main" id="{3EE16761-7B22-4988-80EC-84ECBD4229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124" y="2933221"/>
                        <a:ext cx="3023394" cy="11763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99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" name="Object 32">
            <a:extLst>
              <a:ext uri="{FF2B5EF4-FFF2-40B4-BE49-F238E27FC236}">
                <a16:creationId xmlns:a16="http://schemas.microsoft.com/office/drawing/2014/main" id="{4275D0D8-E44D-4B7D-8456-E4EA838B65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304400"/>
              </p:ext>
            </p:extLst>
          </p:nvPr>
        </p:nvGraphicFramePr>
        <p:xfrm>
          <a:off x="490124" y="4238407"/>
          <a:ext cx="3023394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03" name="公式" r:id="rId23" imgW="1422360" imgH="507960" progId="Equation.3">
                  <p:embed/>
                </p:oleObj>
              </mc:Choice>
              <mc:Fallback>
                <p:oleObj name="公式" r:id="rId23" imgW="1422360" imgH="507960" progId="Equation.3">
                  <p:embed/>
                  <p:pic>
                    <p:nvPicPr>
                      <p:cNvPr id="212" name="Object 32">
                        <a:extLst>
                          <a:ext uri="{FF2B5EF4-FFF2-40B4-BE49-F238E27FC236}">
                            <a16:creationId xmlns:a16="http://schemas.microsoft.com/office/drawing/2014/main" id="{06C8220F-B5E4-4043-BDA3-C750F43B8B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124" y="4238407"/>
                        <a:ext cx="3023394" cy="11763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99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" name="Object 32">
            <a:extLst>
              <a:ext uri="{FF2B5EF4-FFF2-40B4-BE49-F238E27FC236}">
                <a16:creationId xmlns:a16="http://schemas.microsoft.com/office/drawing/2014/main" id="{8203D51E-1AAA-4485-BA74-9549582E5A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515214"/>
              </p:ext>
            </p:extLst>
          </p:nvPr>
        </p:nvGraphicFramePr>
        <p:xfrm>
          <a:off x="498943" y="5539931"/>
          <a:ext cx="3036488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04" name="公式" r:id="rId25" imgW="1307880" imgH="507960" progId="Equation.3">
                  <p:embed/>
                </p:oleObj>
              </mc:Choice>
              <mc:Fallback>
                <p:oleObj name="公式" r:id="rId25" imgW="1307880" imgH="507960" progId="Equation.3">
                  <p:embed/>
                  <p:pic>
                    <p:nvPicPr>
                      <p:cNvPr id="213" name="Object 32">
                        <a:extLst>
                          <a:ext uri="{FF2B5EF4-FFF2-40B4-BE49-F238E27FC236}">
                            <a16:creationId xmlns:a16="http://schemas.microsoft.com/office/drawing/2014/main" id="{4275D0D8-E44D-4B7D-8456-E4EA838B65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43" y="5539931"/>
                        <a:ext cx="3036488" cy="11763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99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" name="Object 32">
            <a:extLst>
              <a:ext uri="{FF2B5EF4-FFF2-40B4-BE49-F238E27FC236}">
                <a16:creationId xmlns:a16="http://schemas.microsoft.com/office/drawing/2014/main" id="{34BEB4DC-3B4A-4F26-83D7-545B11FE2B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882866"/>
              </p:ext>
            </p:extLst>
          </p:nvPr>
        </p:nvGraphicFramePr>
        <p:xfrm>
          <a:off x="5157447" y="5217471"/>
          <a:ext cx="2670395" cy="1663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05" name="公式" r:id="rId27" imgW="1244520" imgH="812520" progId="Equation.3">
                  <p:embed/>
                </p:oleObj>
              </mc:Choice>
              <mc:Fallback>
                <p:oleObj name="公式" r:id="rId27" imgW="1244520" imgH="812520" progId="Equation.3">
                  <p:embed/>
                  <p:pic>
                    <p:nvPicPr>
                      <p:cNvPr id="212" name="Object 32">
                        <a:extLst>
                          <a:ext uri="{FF2B5EF4-FFF2-40B4-BE49-F238E27FC236}">
                            <a16:creationId xmlns:a16="http://schemas.microsoft.com/office/drawing/2014/main" id="{06C8220F-B5E4-4043-BDA3-C750F43B8B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447" y="5217471"/>
                        <a:ext cx="2670395" cy="1663301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099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7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7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7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7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7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7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8" name="Rectangle 38">
            <a:extLst>
              <a:ext uri="{FF2B5EF4-FFF2-40B4-BE49-F238E27FC236}">
                <a16:creationId xmlns:a16="http://schemas.microsoft.com/office/drawing/2014/main" id="{35C12A42-E5E8-4589-8330-1C0B8D3449C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25598" y="2662800"/>
            <a:ext cx="20800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2600" i="1" dirty="0">
                <a:latin typeface="+mj-lt"/>
                <a:ea typeface="黑体" panose="02010609060101010101" pitchFamily="49" charset="-122"/>
              </a:rPr>
              <a:t>U</a:t>
            </a:r>
            <a:r>
              <a:rPr lang="en-US" altLang="zh-CN" sz="2600" baseline="-25000" dirty="0">
                <a:latin typeface="+mj-lt"/>
                <a:ea typeface="黑体" panose="02010609060101010101" pitchFamily="49" charset="-122"/>
              </a:rPr>
              <a:t>P</a:t>
            </a:r>
            <a:r>
              <a:rPr lang="zh-CN" altLang="en-US" sz="2600" dirty="0">
                <a:solidFill>
                  <a:srgbClr val="000000"/>
                </a:solidFill>
                <a:latin typeface="+mj-lt"/>
                <a:ea typeface="黑体" panose="02010609060101010101" pitchFamily="49" charset="-122"/>
              </a:rPr>
              <a:t>：相电压</a:t>
            </a:r>
            <a:endParaRPr lang="zh-CN" altLang="en-US" sz="26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grpSp>
        <p:nvGrpSpPr>
          <p:cNvPr id="15368" name="Group 8">
            <a:extLst>
              <a:ext uri="{FF2B5EF4-FFF2-40B4-BE49-F238E27FC236}">
                <a16:creationId xmlns:a16="http://schemas.microsoft.com/office/drawing/2014/main" id="{AB39BCB9-4293-451A-9A6D-9D718A2F5338}"/>
              </a:ext>
            </a:extLst>
          </p:cNvPr>
          <p:cNvGrpSpPr>
            <a:grpSpLocks/>
          </p:cNvGrpSpPr>
          <p:nvPr/>
        </p:nvGrpSpPr>
        <p:grpSpPr bwMode="auto">
          <a:xfrm>
            <a:off x="1129038" y="4511064"/>
            <a:ext cx="7890405" cy="1274367"/>
            <a:chOff x="863" y="3263"/>
            <a:chExt cx="4588" cy="741"/>
          </a:xfrm>
        </p:grpSpPr>
        <p:sp>
          <p:nvSpPr>
            <p:cNvPr id="15369" name="Text Box 9">
              <a:extLst>
                <a:ext uri="{FF2B5EF4-FFF2-40B4-BE49-F238E27FC236}">
                  <a16:creationId xmlns:a16="http://schemas.microsoft.com/office/drawing/2014/main" id="{B870AF5D-763F-4406-89ED-3A350FE694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" y="3263"/>
              <a:ext cx="458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6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在日常生活与工农业生产中，多数用户的电压等级为</a:t>
              </a:r>
              <a:endParaRPr lang="zh-CN" altLang="en-US" sz="2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15370" name="Object 10">
              <a:extLst>
                <a:ext uri="{FF2B5EF4-FFF2-40B4-BE49-F238E27FC236}">
                  <a16:creationId xmlns:a16="http://schemas.microsoft.com/office/drawing/2014/main" id="{54068E6C-5F42-4A59-81EC-10B8492E771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0399852"/>
                </p:ext>
              </p:extLst>
            </p:nvPr>
          </p:nvGraphicFramePr>
          <p:xfrm>
            <a:off x="2130" y="3660"/>
            <a:ext cx="2503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58" name="公式" r:id="rId3" imgW="1701720" imgH="253800" progId="Equation.3">
                    <p:embed/>
                  </p:oleObj>
                </mc:Choice>
                <mc:Fallback>
                  <p:oleObj name="公式" r:id="rId3" imgW="1701720" imgH="2538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0" y="3660"/>
                          <a:ext cx="2503" cy="34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9900"/>
                          </a:solidFill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410" name="Text Box 50">
            <a:extLst>
              <a:ext uri="{FF2B5EF4-FFF2-40B4-BE49-F238E27FC236}">
                <a16:creationId xmlns:a16="http://schemas.microsoft.com/office/drawing/2014/main" id="{AC39446F-ACD5-47BE-8634-E9E6AFD9C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6157" y="1052085"/>
            <a:ext cx="2794688" cy="8925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9900"/>
            </a:solidFill>
            <a:prstDash val="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线电压超前于相应的相电压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30</a:t>
            </a:r>
            <a:r>
              <a:rPr lang="en-US" altLang="zh-CN" sz="26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  <a:endParaRPr lang="en-US" altLang="zh-CN" sz="2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411" name="Rectangle 51">
            <a:extLst>
              <a:ext uri="{FF2B5EF4-FFF2-40B4-BE49-F238E27FC236}">
                <a16:creationId xmlns:a16="http://schemas.microsoft.com/office/drawing/2014/main" id="{95CA4875-0C9C-4355-9106-332D3D9D9D9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79078" y="3401004"/>
            <a:ext cx="21046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2600" i="1" dirty="0" err="1">
                <a:latin typeface="+mn-lt"/>
                <a:ea typeface="黑体" panose="02010609060101010101" pitchFamily="49" charset="-122"/>
              </a:rPr>
              <a:t>U</a:t>
            </a:r>
            <a:r>
              <a:rPr lang="en-US" altLang="zh-CN" sz="2600" i="1" baseline="-25000" dirty="0" err="1">
                <a:latin typeface="+mn-lt"/>
                <a:ea typeface="黑体" panose="02010609060101010101" pitchFamily="49" charset="-122"/>
              </a:rPr>
              <a:t>l</a:t>
            </a:r>
            <a:r>
              <a:rPr lang="zh-CN" altLang="en-US" sz="26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：线电压</a:t>
            </a:r>
            <a:endParaRPr lang="zh-CN" altLang="en-US" sz="2600" dirty="0">
              <a:solidFill>
                <a:schemeClr val="tx1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5414" name="Text Box 54">
            <a:extLst>
              <a:ext uri="{FF2B5EF4-FFF2-40B4-BE49-F238E27FC236}">
                <a16:creationId xmlns:a16="http://schemas.microsoft.com/office/drawing/2014/main" id="{9AA2FB79-F0D8-4B6F-9051-8F0A3F6BC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073" y="218136"/>
            <a:ext cx="986740" cy="559064"/>
          </a:xfrm>
          <a:prstGeom prst="rect">
            <a:avLst/>
          </a:prstGeom>
          <a:gradFill rotWithShape="0">
            <a:gsLst>
              <a:gs pos="0">
                <a:srgbClr val="CC00CC"/>
              </a:gs>
              <a:gs pos="50000">
                <a:srgbClr val="FFFFFF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033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结论</a:t>
            </a:r>
          </a:p>
        </p:txBody>
      </p:sp>
      <p:sp>
        <p:nvSpPr>
          <p:cNvPr id="15416" name="Text Box 56">
            <a:extLst>
              <a:ext uri="{FF2B5EF4-FFF2-40B4-BE49-F238E27FC236}">
                <a16:creationId xmlns:a16="http://schemas.microsoft.com/office/drawing/2014/main" id="{4CB7BA5C-A3D0-4747-AA46-9113AECCC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6124" y="2586434"/>
            <a:ext cx="311588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600" dirty="0">
                <a:solidFill>
                  <a:srgbClr val="000000"/>
                </a:solidFill>
                <a:latin typeface="+mn-lt"/>
              </a:rPr>
              <a:t>（</a:t>
            </a:r>
            <a:r>
              <a:rPr lang="en-US" altLang="zh-CN" sz="2600" i="1" dirty="0">
                <a:solidFill>
                  <a:srgbClr val="000000"/>
                </a:solidFill>
                <a:latin typeface="+mn-lt"/>
              </a:rPr>
              <a:t>U</a:t>
            </a:r>
            <a:r>
              <a:rPr lang="en-US" altLang="zh-CN" sz="2600" i="1" baseline="-25000" dirty="0">
                <a:solidFill>
                  <a:srgbClr val="000000"/>
                </a:solidFill>
                <a:latin typeface="+mn-lt"/>
              </a:rPr>
              <a:t>A </a:t>
            </a:r>
            <a:r>
              <a:rPr lang="zh-CN" altLang="en-US" sz="2600" i="1" dirty="0">
                <a:solidFill>
                  <a:srgbClr val="000000"/>
                </a:solidFill>
                <a:latin typeface="+mn-lt"/>
              </a:rPr>
              <a:t>、</a:t>
            </a:r>
            <a:r>
              <a:rPr lang="zh-CN" altLang="en-US" sz="2600" i="1" baseline="-25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zh-CN" sz="2600" i="1" dirty="0">
                <a:solidFill>
                  <a:srgbClr val="000000"/>
                </a:solidFill>
                <a:latin typeface="+mn-lt"/>
              </a:rPr>
              <a:t>U</a:t>
            </a:r>
            <a:r>
              <a:rPr lang="en-US" altLang="zh-CN" sz="2600" i="1" baseline="-25000" dirty="0">
                <a:solidFill>
                  <a:srgbClr val="000000"/>
                </a:solidFill>
                <a:latin typeface="+mn-lt"/>
              </a:rPr>
              <a:t>B </a:t>
            </a:r>
            <a:r>
              <a:rPr lang="zh-CN" altLang="en-US" sz="2600" i="1" dirty="0">
                <a:solidFill>
                  <a:srgbClr val="000000"/>
                </a:solidFill>
                <a:latin typeface="+mn-lt"/>
              </a:rPr>
              <a:t>、</a:t>
            </a:r>
            <a:r>
              <a:rPr lang="zh-CN" altLang="en-US" sz="2600" i="1" baseline="-25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zh-CN" sz="2600" i="1" dirty="0">
                <a:solidFill>
                  <a:srgbClr val="000000"/>
                </a:solidFill>
                <a:latin typeface="+mn-lt"/>
              </a:rPr>
              <a:t>U</a:t>
            </a:r>
            <a:r>
              <a:rPr lang="en-US" altLang="zh-CN" sz="2600" i="1" baseline="-25000" dirty="0">
                <a:solidFill>
                  <a:srgbClr val="000000"/>
                </a:solidFill>
                <a:latin typeface="+mn-lt"/>
              </a:rPr>
              <a:t>C</a:t>
            </a:r>
            <a:r>
              <a:rPr lang="zh-CN" altLang="en-US" sz="2600" dirty="0">
                <a:solidFill>
                  <a:srgbClr val="000000"/>
                </a:solidFill>
                <a:latin typeface="+mn-lt"/>
              </a:rPr>
              <a:t>）</a:t>
            </a:r>
          </a:p>
        </p:txBody>
      </p:sp>
      <p:sp>
        <p:nvSpPr>
          <p:cNvPr id="15417" name="Text Box 57">
            <a:extLst>
              <a:ext uri="{FF2B5EF4-FFF2-40B4-BE49-F238E27FC236}">
                <a16:creationId xmlns:a16="http://schemas.microsoft.com/office/drawing/2014/main" id="{1BF6AC82-1053-4D83-8E19-3D4E626FA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6983" y="3350992"/>
            <a:ext cx="383604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600" dirty="0">
                <a:solidFill>
                  <a:srgbClr val="000000"/>
                </a:solidFill>
              </a:rPr>
              <a:t>（</a:t>
            </a:r>
            <a:r>
              <a:rPr lang="en-US" altLang="zh-CN" sz="2600" i="1" dirty="0">
                <a:solidFill>
                  <a:srgbClr val="000000"/>
                </a:solidFill>
              </a:rPr>
              <a:t>U</a:t>
            </a:r>
            <a:r>
              <a:rPr lang="en-US" altLang="zh-CN" sz="2600" i="1" baseline="-25000" dirty="0">
                <a:solidFill>
                  <a:srgbClr val="000000"/>
                </a:solidFill>
              </a:rPr>
              <a:t>AB </a:t>
            </a:r>
            <a:r>
              <a:rPr lang="zh-CN" altLang="en-US" sz="2600" i="1" dirty="0">
                <a:solidFill>
                  <a:srgbClr val="000000"/>
                </a:solidFill>
              </a:rPr>
              <a:t>、</a:t>
            </a:r>
            <a:r>
              <a:rPr lang="zh-CN" altLang="en-US" sz="2600" i="1" baseline="-25000" dirty="0">
                <a:solidFill>
                  <a:srgbClr val="000000"/>
                </a:solidFill>
              </a:rPr>
              <a:t> </a:t>
            </a:r>
            <a:r>
              <a:rPr lang="en-US" altLang="zh-CN" sz="2600" i="1" dirty="0">
                <a:solidFill>
                  <a:srgbClr val="000000"/>
                </a:solidFill>
              </a:rPr>
              <a:t>U</a:t>
            </a:r>
            <a:r>
              <a:rPr lang="en-US" altLang="zh-CN" sz="2600" i="1" baseline="-25000" dirty="0">
                <a:solidFill>
                  <a:srgbClr val="000000"/>
                </a:solidFill>
              </a:rPr>
              <a:t>BC </a:t>
            </a:r>
            <a:r>
              <a:rPr lang="zh-CN" altLang="en-US" sz="2600" i="1" dirty="0">
                <a:solidFill>
                  <a:srgbClr val="000000"/>
                </a:solidFill>
              </a:rPr>
              <a:t>、</a:t>
            </a:r>
            <a:r>
              <a:rPr lang="zh-CN" altLang="en-US" sz="2600" i="1" baseline="-25000" dirty="0">
                <a:solidFill>
                  <a:srgbClr val="000000"/>
                </a:solidFill>
              </a:rPr>
              <a:t> </a:t>
            </a:r>
            <a:r>
              <a:rPr lang="en-US" altLang="zh-CN" sz="2600" i="1" dirty="0">
                <a:solidFill>
                  <a:srgbClr val="000000"/>
                </a:solidFill>
              </a:rPr>
              <a:t>U</a:t>
            </a:r>
            <a:r>
              <a:rPr lang="en-US" altLang="zh-CN" sz="2600" i="1" baseline="-25000" dirty="0">
                <a:solidFill>
                  <a:srgbClr val="000000"/>
                </a:solidFill>
              </a:rPr>
              <a:t>CA</a:t>
            </a:r>
            <a:r>
              <a:rPr lang="zh-CN" altLang="en-US" sz="2600" dirty="0">
                <a:solidFill>
                  <a:srgbClr val="000000"/>
                </a:solidFill>
              </a:rPr>
              <a:t>）</a:t>
            </a:r>
          </a:p>
        </p:txBody>
      </p:sp>
      <p:graphicFrame>
        <p:nvGraphicFramePr>
          <p:cNvPr id="24" name="Object 32">
            <a:extLst>
              <a:ext uri="{FF2B5EF4-FFF2-40B4-BE49-F238E27FC236}">
                <a16:creationId xmlns:a16="http://schemas.microsoft.com/office/drawing/2014/main" id="{2F064D1F-AA36-4776-A2B6-A04F09C3CF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837668"/>
              </p:ext>
            </p:extLst>
          </p:nvPr>
        </p:nvGraphicFramePr>
        <p:xfrm>
          <a:off x="1623945" y="1219207"/>
          <a:ext cx="2340260" cy="73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9" name="公式" r:id="rId5" imgW="812520" imgH="266400" progId="Equation.3">
                  <p:embed/>
                </p:oleObj>
              </mc:Choice>
              <mc:Fallback>
                <p:oleObj name="公式" r:id="rId5" imgW="812520" imgH="266400" progId="Equation.3">
                  <p:embed/>
                  <p:pic>
                    <p:nvPicPr>
                      <p:cNvPr id="212" name="Object 32">
                        <a:extLst>
                          <a:ext uri="{FF2B5EF4-FFF2-40B4-BE49-F238E27FC236}">
                            <a16:creationId xmlns:a16="http://schemas.microsoft.com/office/drawing/2014/main" id="{06C8220F-B5E4-4043-BDA3-C750F43B8B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3945" y="1219207"/>
                        <a:ext cx="2340260" cy="73184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09900"/>
                        </a:solidFill>
                        <a:prstDash val="dash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5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5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8" grpId="0" autoUpdateAnimBg="0"/>
      <p:bldP spid="15410" grpId="0" animBg="1" autoUpdateAnimBg="0"/>
      <p:bldP spid="15411" grpId="0" autoUpdateAnimBg="0"/>
      <p:bldP spid="15416" grpId="0" build="p" autoUpdateAnimBg="0"/>
      <p:bldP spid="1541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08" name="Line 64">
            <a:extLst>
              <a:ext uri="{FF2B5EF4-FFF2-40B4-BE49-F238E27FC236}">
                <a16:creationId xmlns:a16="http://schemas.microsoft.com/office/drawing/2014/main" id="{3DB81126-5AD4-4F75-9447-24BB81E676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04391"/>
            <a:ext cx="0" cy="6604000"/>
          </a:xfrm>
          <a:prstGeom prst="line">
            <a:avLst/>
          </a:prstGeom>
          <a:noFill/>
          <a:ln w="12700">
            <a:solidFill>
              <a:srgbClr val="3399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00"/>
          </a:p>
        </p:txBody>
      </p:sp>
      <p:sp>
        <p:nvSpPr>
          <p:cNvPr id="83009" name="Text Box 65">
            <a:extLst>
              <a:ext uri="{FF2B5EF4-FFF2-40B4-BE49-F238E27FC236}">
                <a16:creationId xmlns:a16="http://schemas.microsoft.com/office/drawing/2014/main" id="{29C2AD19-33A1-4125-BF5D-2D4B8597B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4427" y="3530798"/>
            <a:ext cx="3302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三相四线制</a:t>
            </a:r>
          </a:p>
        </p:txBody>
      </p:sp>
      <p:sp>
        <p:nvSpPr>
          <p:cNvPr id="83010" name="Text Box 66">
            <a:extLst>
              <a:ext uri="{FF2B5EF4-FFF2-40B4-BE49-F238E27FC236}">
                <a16:creationId xmlns:a16="http://schemas.microsoft.com/office/drawing/2014/main" id="{C83A8278-0BFC-4835-929E-EC490AE5A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822" y="3591905"/>
            <a:ext cx="3302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三相三线制</a:t>
            </a:r>
          </a:p>
        </p:txBody>
      </p:sp>
      <p:sp>
        <p:nvSpPr>
          <p:cNvPr id="83011" name="Text Box 67">
            <a:extLst>
              <a:ext uri="{FF2B5EF4-FFF2-40B4-BE49-F238E27FC236}">
                <a16:creationId xmlns:a16="http://schemas.microsoft.com/office/drawing/2014/main" id="{7A608E47-2E55-420A-AA58-5F9FF1255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280" y="4830611"/>
            <a:ext cx="3625321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星形连接、引出中线，</a:t>
            </a:r>
            <a:br>
              <a:rPr lang="en-US" altLang="zh-CN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为负载提供两种电压：</a:t>
            </a:r>
            <a:br>
              <a:rPr lang="zh-CN" altLang="en-US" sz="2600" dirty="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600" dirty="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相电压和线电压</a:t>
            </a:r>
          </a:p>
        </p:txBody>
      </p:sp>
      <p:sp>
        <p:nvSpPr>
          <p:cNvPr id="83012" name="Text Box 68">
            <a:extLst>
              <a:ext uri="{FF2B5EF4-FFF2-40B4-BE49-F238E27FC236}">
                <a16:creationId xmlns:a16="http://schemas.microsoft.com/office/drawing/2014/main" id="{1E32437F-1C8C-4C98-BBDA-6F9E04B66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448" y="4830611"/>
            <a:ext cx="387985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星形连接、不引出中线，为负载提供一种电压：</a:t>
            </a:r>
            <a:br>
              <a:rPr lang="en-US" altLang="zh-CN" sz="2600" dirty="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600" dirty="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线电压</a:t>
            </a: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44E84A72-B3D6-4210-90F6-B5A768047771}"/>
              </a:ext>
            </a:extLst>
          </p:cNvPr>
          <p:cNvGrpSpPr/>
          <p:nvPr/>
        </p:nvGrpSpPr>
        <p:grpSpPr>
          <a:xfrm>
            <a:off x="226178" y="76329"/>
            <a:ext cx="4218650" cy="3331237"/>
            <a:chOff x="2828090" y="1047865"/>
            <a:chExt cx="3894138" cy="3074988"/>
          </a:xfrm>
        </p:grpSpPr>
        <p:grpSp>
          <p:nvGrpSpPr>
            <p:cNvPr id="78" name="Group 58">
              <a:extLst>
                <a:ext uri="{FF2B5EF4-FFF2-40B4-BE49-F238E27FC236}">
                  <a16:creationId xmlns:a16="http://schemas.microsoft.com/office/drawing/2014/main" id="{ACB42F55-16CC-48E9-BEB4-B80977975C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8090" y="1047865"/>
              <a:ext cx="3894138" cy="3074988"/>
              <a:chOff x="900" y="451"/>
              <a:chExt cx="2453" cy="1937"/>
            </a:xfrm>
          </p:grpSpPr>
          <p:sp>
            <p:nvSpPr>
              <p:cNvPr id="94" name="Line 7">
                <a:extLst>
                  <a:ext uri="{FF2B5EF4-FFF2-40B4-BE49-F238E27FC236}">
                    <a16:creationId xmlns:a16="http://schemas.microsoft.com/office/drawing/2014/main" id="{B7A07E1A-7201-4FC1-AB96-2DF1DE2C15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3308342">
                <a:off x="1343" y="1200"/>
                <a:ext cx="0" cy="885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95" name="Line 13">
                <a:extLst>
                  <a:ext uri="{FF2B5EF4-FFF2-40B4-BE49-F238E27FC236}">
                    <a16:creationId xmlns:a16="http://schemas.microsoft.com/office/drawing/2014/main" id="{83C03382-8120-468B-99F3-3F29DA5298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0" y="583"/>
                <a:ext cx="0" cy="803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96" name="Line 14">
                <a:extLst>
                  <a:ext uri="{FF2B5EF4-FFF2-40B4-BE49-F238E27FC236}">
                    <a16:creationId xmlns:a16="http://schemas.microsoft.com/office/drawing/2014/main" id="{7C68EC91-C6C2-4B5F-967E-8A6E5C51B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8299483" flipV="1">
                <a:off x="2066" y="1217"/>
                <a:ext cx="36" cy="889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 dirty="0">
                  <a:latin typeface="+mj-lt"/>
                </a:endParaRPr>
              </a:p>
            </p:txBody>
          </p:sp>
          <p:sp>
            <p:nvSpPr>
              <p:cNvPr id="97" name="Line 15">
                <a:extLst>
                  <a:ext uri="{FF2B5EF4-FFF2-40B4-BE49-F238E27FC236}">
                    <a16:creationId xmlns:a16="http://schemas.microsoft.com/office/drawing/2014/main" id="{6E4BD35E-7DEA-49EC-B82E-4D6A63F93E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0" y="583"/>
                <a:ext cx="13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 dirty="0">
                  <a:latin typeface="+mj-lt"/>
                </a:endParaRPr>
              </a:p>
            </p:txBody>
          </p:sp>
          <p:sp>
            <p:nvSpPr>
              <p:cNvPr id="98" name="Line 16">
                <a:extLst>
                  <a:ext uri="{FF2B5EF4-FFF2-40B4-BE49-F238E27FC236}">
                    <a16:creationId xmlns:a16="http://schemas.microsoft.com/office/drawing/2014/main" id="{00EBACAA-E940-4673-B95F-EFDD94148A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0" y="1382"/>
                <a:ext cx="13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99" name="Line 17">
                <a:extLst>
                  <a:ext uri="{FF2B5EF4-FFF2-40B4-BE49-F238E27FC236}">
                    <a16:creationId xmlns:a16="http://schemas.microsoft.com/office/drawing/2014/main" id="{47A80F50-FE08-494B-8F75-2979A7AFE0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3" y="1925"/>
                <a:ext cx="59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 dirty="0">
                  <a:latin typeface="+mj-lt"/>
                </a:endParaRPr>
              </a:p>
            </p:txBody>
          </p:sp>
          <p:sp>
            <p:nvSpPr>
              <p:cNvPr id="100" name="Line 18">
                <a:extLst>
                  <a:ext uri="{FF2B5EF4-FFF2-40B4-BE49-F238E27FC236}">
                    <a16:creationId xmlns:a16="http://schemas.microsoft.com/office/drawing/2014/main" id="{99320480-24C6-4A8D-ADBA-BE24F83CE6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3" y="2248"/>
                <a:ext cx="20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101" name="Text Box 23">
                <a:extLst>
                  <a:ext uri="{FF2B5EF4-FFF2-40B4-BE49-F238E27FC236}">
                    <a16:creationId xmlns:a16="http://schemas.microsoft.com/office/drawing/2014/main" id="{610DAAA4-27CC-4095-AD9B-B963249FAC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6" y="451"/>
                <a:ext cx="32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2600" i="1" dirty="0">
                    <a:solidFill>
                      <a:srgbClr val="FF0000"/>
                    </a:solidFill>
                    <a:latin typeface="+mj-lt"/>
                  </a:rPr>
                  <a:t>A</a:t>
                </a:r>
              </a:p>
            </p:txBody>
          </p:sp>
          <p:sp>
            <p:nvSpPr>
              <p:cNvPr id="102" name="Text Box 24">
                <a:extLst>
                  <a:ext uri="{FF2B5EF4-FFF2-40B4-BE49-F238E27FC236}">
                    <a16:creationId xmlns:a16="http://schemas.microsoft.com/office/drawing/2014/main" id="{2494C2EC-AAD8-4A79-9CF7-3FD520D497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9" y="1060"/>
                <a:ext cx="202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600" i="1" dirty="0">
                    <a:solidFill>
                      <a:srgbClr val="FF0000"/>
                    </a:solidFill>
                    <a:latin typeface="+mj-lt"/>
                  </a:rPr>
                  <a:t>X</a:t>
                </a:r>
              </a:p>
            </p:txBody>
          </p:sp>
          <p:sp>
            <p:nvSpPr>
              <p:cNvPr id="103" name="Text Box 25">
                <a:extLst>
                  <a:ext uri="{FF2B5EF4-FFF2-40B4-BE49-F238E27FC236}">
                    <a16:creationId xmlns:a16="http://schemas.microsoft.com/office/drawing/2014/main" id="{B2E04AF0-CAED-4D05-9F8F-1AC7D8EBBE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99" y="1408"/>
                <a:ext cx="197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600" i="1">
                    <a:solidFill>
                      <a:srgbClr val="FF0000"/>
                    </a:solidFill>
                    <a:latin typeface="+mj-lt"/>
                  </a:rPr>
                  <a:t>Y</a:t>
                </a:r>
              </a:p>
            </p:txBody>
          </p:sp>
          <p:sp>
            <p:nvSpPr>
              <p:cNvPr id="104" name="Text Box 26">
                <a:extLst>
                  <a:ext uri="{FF2B5EF4-FFF2-40B4-BE49-F238E27FC236}">
                    <a16:creationId xmlns:a16="http://schemas.microsoft.com/office/drawing/2014/main" id="{AB2371BC-66D3-4629-B970-6AC9701FFF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1" y="2102"/>
                <a:ext cx="27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2600" i="1" dirty="0">
                    <a:solidFill>
                      <a:srgbClr val="FF0000"/>
                    </a:solidFill>
                    <a:latin typeface="+mj-lt"/>
                  </a:rPr>
                  <a:t>C</a:t>
                </a:r>
              </a:p>
            </p:txBody>
          </p:sp>
          <p:sp>
            <p:nvSpPr>
              <p:cNvPr id="105" name="Text Box 27">
                <a:extLst>
                  <a:ext uri="{FF2B5EF4-FFF2-40B4-BE49-F238E27FC236}">
                    <a16:creationId xmlns:a16="http://schemas.microsoft.com/office/drawing/2014/main" id="{EFFAC421-58A1-4F14-B6CE-DECE22FFAE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7" y="1705"/>
                <a:ext cx="306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2600" i="1">
                    <a:solidFill>
                      <a:srgbClr val="FF0000"/>
                    </a:solidFill>
                    <a:latin typeface="+mj-lt"/>
                  </a:rPr>
                  <a:t>B</a:t>
                </a:r>
              </a:p>
            </p:txBody>
          </p:sp>
          <p:sp>
            <p:nvSpPr>
              <p:cNvPr id="106" name="Text Box 28">
                <a:extLst>
                  <a:ext uri="{FF2B5EF4-FFF2-40B4-BE49-F238E27FC236}">
                    <a16:creationId xmlns:a16="http://schemas.microsoft.com/office/drawing/2014/main" id="{6527FC26-B958-4E61-8CAD-1395CB6635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11" y="1157"/>
                <a:ext cx="196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600" i="1">
                    <a:solidFill>
                      <a:srgbClr val="FF0000"/>
                    </a:solidFill>
                    <a:latin typeface="+mj-lt"/>
                  </a:rPr>
                  <a:t>Z</a:t>
                </a:r>
              </a:p>
            </p:txBody>
          </p:sp>
          <p:sp>
            <p:nvSpPr>
              <p:cNvPr id="107" name="Line 29">
                <a:extLst>
                  <a:ext uri="{FF2B5EF4-FFF2-40B4-BE49-F238E27FC236}">
                    <a16:creationId xmlns:a16="http://schemas.microsoft.com/office/drawing/2014/main" id="{BBF9050F-305E-4077-8263-305C64A64C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3" y="1870"/>
                <a:ext cx="0" cy="37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108" name="Text Box 30">
                <a:extLst>
                  <a:ext uri="{FF2B5EF4-FFF2-40B4-BE49-F238E27FC236}">
                    <a16:creationId xmlns:a16="http://schemas.microsoft.com/office/drawing/2014/main" id="{8C0FC352-6C14-4B45-9D20-06D8F43571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5" y="1187"/>
                <a:ext cx="290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2600" i="1">
                    <a:solidFill>
                      <a:srgbClr val="FF0000"/>
                    </a:solidFill>
                    <a:latin typeface="+mj-lt"/>
                  </a:rPr>
                  <a:t>N</a:t>
                </a:r>
              </a:p>
            </p:txBody>
          </p:sp>
          <p:sp>
            <p:nvSpPr>
              <p:cNvPr id="109" name="Oval 31">
                <a:extLst>
                  <a:ext uri="{FF2B5EF4-FFF2-40B4-BE49-F238E27FC236}">
                    <a16:creationId xmlns:a16="http://schemas.microsoft.com/office/drawing/2014/main" id="{63867E5B-A19E-4DFB-A55E-1862E7696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1344"/>
                <a:ext cx="72" cy="7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110" name="Oval 40">
                <a:extLst>
                  <a:ext uri="{FF2B5EF4-FFF2-40B4-BE49-F238E27FC236}">
                    <a16:creationId xmlns:a16="http://schemas.microsoft.com/office/drawing/2014/main" id="{969574DA-CDCA-4947-8969-4027B884C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720"/>
                <a:ext cx="144" cy="81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111" name="Oval 48">
                <a:extLst>
                  <a:ext uri="{FF2B5EF4-FFF2-40B4-BE49-F238E27FC236}">
                    <a16:creationId xmlns:a16="http://schemas.microsoft.com/office/drawing/2014/main" id="{FF155024-82E2-471D-B43F-E8529C8BD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249318">
                <a:off x="1390" y="1494"/>
                <a:ext cx="144" cy="8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 dirty="0">
                  <a:latin typeface="+mj-lt"/>
                </a:endParaRPr>
              </a:p>
            </p:txBody>
          </p:sp>
          <p:sp>
            <p:nvSpPr>
              <p:cNvPr id="112" name="Oval 53">
                <a:extLst>
                  <a:ext uri="{FF2B5EF4-FFF2-40B4-BE49-F238E27FC236}">
                    <a16:creationId xmlns:a16="http://schemas.microsoft.com/office/drawing/2014/main" id="{2D98FEF5-31C9-4AF1-BB4B-1E388C1A8C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8497324">
                <a:off x="1908" y="1526"/>
                <a:ext cx="140" cy="79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6715AE96-7DD8-4B28-B883-F6C133365113}"/>
                </a:ext>
              </a:extLst>
            </p:cNvPr>
            <p:cNvGrpSpPr/>
            <p:nvPr/>
          </p:nvGrpSpPr>
          <p:grpSpPr>
            <a:xfrm>
              <a:off x="3923649" y="1350823"/>
              <a:ext cx="291615" cy="853219"/>
              <a:chOff x="3923649" y="1340768"/>
              <a:chExt cx="291615" cy="853219"/>
            </a:xfrm>
          </p:grpSpPr>
          <p:sp>
            <p:nvSpPr>
              <p:cNvPr id="90" name="Oval 40">
                <a:extLst>
                  <a:ext uri="{FF2B5EF4-FFF2-40B4-BE49-F238E27FC236}">
                    <a16:creationId xmlns:a16="http://schemas.microsoft.com/office/drawing/2014/main" id="{872FA71F-69C6-46BC-BB76-F98A927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6664" y="1614488"/>
                <a:ext cx="228600" cy="12858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91" name="Oval 40">
                <a:extLst>
                  <a:ext uri="{FF2B5EF4-FFF2-40B4-BE49-F238E27FC236}">
                    <a16:creationId xmlns:a16="http://schemas.microsoft.com/office/drawing/2014/main" id="{2D52E45E-A2B0-400E-BC7F-87D8CFC6A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625" y="1748426"/>
                <a:ext cx="228600" cy="12858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92" name="Oval 40">
                <a:extLst>
                  <a:ext uri="{FF2B5EF4-FFF2-40B4-BE49-F238E27FC236}">
                    <a16:creationId xmlns:a16="http://schemas.microsoft.com/office/drawing/2014/main" id="{D7587477-DB36-4249-95E5-62A8A0DCB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8876" y="1899462"/>
                <a:ext cx="228600" cy="12858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A443D15A-0AEE-4BD1-B9AC-0E6D839B0F6A}"/>
                  </a:ext>
                </a:extLst>
              </p:cNvPr>
              <p:cNvSpPr/>
              <p:nvPr/>
            </p:nvSpPr>
            <p:spPr bwMode="auto">
              <a:xfrm>
                <a:off x="3923649" y="1340768"/>
                <a:ext cx="128587" cy="853219"/>
              </a:xfrm>
              <a:prstGeom prst="rect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9060" tIns="49530" rIns="99060" bIns="4953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90570"/>
                <a:endParaRPr lang="zh-CN" altLang="en-US" sz="2600"/>
              </a:p>
            </p:txBody>
          </p: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212D6770-0649-4701-BB0C-FA3F0C98E659}"/>
                </a:ext>
              </a:extLst>
            </p:cNvPr>
            <p:cNvGrpSpPr/>
            <p:nvPr/>
          </p:nvGrpSpPr>
          <p:grpSpPr>
            <a:xfrm rot="3269777">
              <a:off x="3371868" y="2484513"/>
              <a:ext cx="289576" cy="853219"/>
              <a:chOff x="3923649" y="1340768"/>
              <a:chExt cx="289576" cy="853219"/>
            </a:xfrm>
          </p:grpSpPr>
          <p:sp>
            <p:nvSpPr>
              <p:cNvPr id="86" name="Oval 40">
                <a:extLst>
                  <a:ext uri="{FF2B5EF4-FFF2-40B4-BE49-F238E27FC236}">
                    <a16:creationId xmlns:a16="http://schemas.microsoft.com/office/drawing/2014/main" id="{5C457B05-70D6-42AA-B608-A49B2228D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8275" y="1614488"/>
                <a:ext cx="228600" cy="12858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87" name="Oval 40">
                <a:extLst>
                  <a:ext uri="{FF2B5EF4-FFF2-40B4-BE49-F238E27FC236}">
                    <a16:creationId xmlns:a16="http://schemas.microsoft.com/office/drawing/2014/main" id="{C7E280B9-4705-4CC2-9FA6-EB53C4643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625" y="1748426"/>
                <a:ext cx="228600" cy="12858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88" name="Oval 40">
                <a:extLst>
                  <a:ext uri="{FF2B5EF4-FFF2-40B4-BE49-F238E27FC236}">
                    <a16:creationId xmlns:a16="http://schemas.microsoft.com/office/drawing/2014/main" id="{9819AEE6-2AB0-41BA-A725-DB9FE0ED70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1165" y="1899462"/>
                <a:ext cx="228600" cy="12858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75484B0F-71EF-47E4-A3F9-E6C90D4CBF6F}"/>
                  </a:ext>
                </a:extLst>
              </p:cNvPr>
              <p:cNvSpPr/>
              <p:nvPr/>
            </p:nvSpPr>
            <p:spPr bwMode="auto">
              <a:xfrm>
                <a:off x="3923649" y="1340768"/>
                <a:ext cx="128587" cy="853219"/>
              </a:xfrm>
              <a:prstGeom prst="rect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9060" tIns="49530" rIns="99060" bIns="4953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90570"/>
                <a:endParaRPr lang="zh-CN" altLang="en-US" sz="2600"/>
              </a:p>
            </p:txBody>
          </p:sp>
        </p:grp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AC99CF4A-702C-4EF0-A58D-E430E3F4DF46}"/>
                </a:ext>
              </a:extLst>
            </p:cNvPr>
            <p:cNvGrpSpPr/>
            <p:nvPr/>
          </p:nvGrpSpPr>
          <p:grpSpPr>
            <a:xfrm rot="18515063">
              <a:off x="4534726" y="2551889"/>
              <a:ext cx="289576" cy="853219"/>
              <a:chOff x="3923649" y="1340768"/>
              <a:chExt cx="289576" cy="853219"/>
            </a:xfrm>
          </p:grpSpPr>
          <p:sp>
            <p:nvSpPr>
              <p:cNvPr id="82" name="Oval 40">
                <a:extLst>
                  <a:ext uri="{FF2B5EF4-FFF2-40B4-BE49-F238E27FC236}">
                    <a16:creationId xmlns:a16="http://schemas.microsoft.com/office/drawing/2014/main" id="{084ECFF8-0CE5-4F28-80EE-28A0DFBFF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8275" y="1614488"/>
                <a:ext cx="228600" cy="12858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83" name="Oval 40">
                <a:extLst>
                  <a:ext uri="{FF2B5EF4-FFF2-40B4-BE49-F238E27FC236}">
                    <a16:creationId xmlns:a16="http://schemas.microsoft.com/office/drawing/2014/main" id="{03EB37E1-17AA-4592-BF21-BDDAE71006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625" y="1748426"/>
                <a:ext cx="228600" cy="12858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84" name="Oval 40">
                <a:extLst>
                  <a:ext uri="{FF2B5EF4-FFF2-40B4-BE49-F238E27FC236}">
                    <a16:creationId xmlns:a16="http://schemas.microsoft.com/office/drawing/2014/main" id="{00028392-E23A-48E7-A209-D9091F28F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1165" y="1899462"/>
                <a:ext cx="228600" cy="12858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F6FCA7BF-F746-4E16-8C77-B52A15A363B9}"/>
                  </a:ext>
                </a:extLst>
              </p:cNvPr>
              <p:cNvSpPr/>
              <p:nvPr/>
            </p:nvSpPr>
            <p:spPr bwMode="auto">
              <a:xfrm>
                <a:off x="3923649" y="1340768"/>
                <a:ext cx="128587" cy="853219"/>
              </a:xfrm>
              <a:prstGeom prst="rect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9060" tIns="49530" rIns="99060" bIns="4953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90570"/>
                <a:endParaRPr lang="zh-CN" altLang="en-US" sz="2600" dirty="0"/>
              </a:p>
            </p:txBody>
          </p:sp>
        </p:grp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ACF028F5-F5A7-4975-9F6D-80554B6F6D03}"/>
              </a:ext>
            </a:extLst>
          </p:cNvPr>
          <p:cNvGrpSpPr/>
          <p:nvPr/>
        </p:nvGrpSpPr>
        <p:grpSpPr>
          <a:xfrm>
            <a:off x="5150444" y="172638"/>
            <a:ext cx="4218650" cy="3331237"/>
            <a:chOff x="2828090" y="1047865"/>
            <a:chExt cx="3894138" cy="3074988"/>
          </a:xfrm>
        </p:grpSpPr>
        <p:grpSp>
          <p:nvGrpSpPr>
            <p:cNvPr id="120" name="Group 58">
              <a:extLst>
                <a:ext uri="{FF2B5EF4-FFF2-40B4-BE49-F238E27FC236}">
                  <a16:creationId xmlns:a16="http://schemas.microsoft.com/office/drawing/2014/main" id="{16A532AC-F7B1-48D5-B62C-8BF5A0B8B5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8090" y="1047865"/>
              <a:ext cx="3894138" cy="3074988"/>
              <a:chOff x="900" y="451"/>
              <a:chExt cx="2453" cy="1937"/>
            </a:xfrm>
          </p:grpSpPr>
          <p:sp>
            <p:nvSpPr>
              <p:cNvPr id="136" name="Line 7">
                <a:extLst>
                  <a:ext uri="{FF2B5EF4-FFF2-40B4-BE49-F238E27FC236}">
                    <a16:creationId xmlns:a16="http://schemas.microsoft.com/office/drawing/2014/main" id="{85B7C53B-BAFC-4825-89E3-513731DA49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3308342">
                <a:off x="1343" y="1200"/>
                <a:ext cx="0" cy="885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137" name="Line 13">
                <a:extLst>
                  <a:ext uri="{FF2B5EF4-FFF2-40B4-BE49-F238E27FC236}">
                    <a16:creationId xmlns:a16="http://schemas.microsoft.com/office/drawing/2014/main" id="{36BB8FCD-0B53-4030-AB3A-45FEC2EC21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0" y="583"/>
                <a:ext cx="0" cy="803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138" name="Line 14">
                <a:extLst>
                  <a:ext uri="{FF2B5EF4-FFF2-40B4-BE49-F238E27FC236}">
                    <a16:creationId xmlns:a16="http://schemas.microsoft.com/office/drawing/2014/main" id="{46E40F92-F1B1-43E3-AE5D-5001E0B690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8299483" flipV="1">
                <a:off x="2066" y="1217"/>
                <a:ext cx="36" cy="889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 dirty="0">
                  <a:latin typeface="+mj-lt"/>
                </a:endParaRPr>
              </a:p>
            </p:txBody>
          </p:sp>
          <p:sp>
            <p:nvSpPr>
              <p:cNvPr id="139" name="Line 15">
                <a:extLst>
                  <a:ext uri="{FF2B5EF4-FFF2-40B4-BE49-F238E27FC236}">
                    <a16:creationId xmlns:a16="http://schemas.microsoft.com/office/drawing/2014/main" id="{F7C601EE-9066-4D4E-BEA9-29C5F099D6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0" y="583"/>
                <a:ext cx="13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 dirty="0">
                  <a:latin typeface="+mj-lt"/>
                </a:endParaRPr>
              </a:p>
            </p:txBody>
          </p:sp>
          <p:sp>
            <p:nvSpPr>
              <p:cNvPr id="141" name="Line 17">
                <a:extLst>
                  <a:ext uri="{FF2B5EF4-FFF2-40B4-BE49-F238E27FC236}">
                    <a16:creationId xmlns:a16="http://schemas.microsoft.com/office/drawing/2014/main" id="{3CDE7A52-D1E4-4584-94B9-878D4B51F5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3" y="1925"/>
                <a:ext cx="59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 dirty="0">
                  <a:latin typeface="+mj-lt"/>
                </a:endParaRPr>
              </a:p>
            </p:txBody>
          </p:sp>
          <p:sp>
            <p:nvSpPr>
              <p:cNvPr id="142" name="Line 18">
                <a:extLst>
                  <a:ext uri="{FF2B5EF4-FFF2-40B4-BE49-F238E27FC236}">
                    <a16:creationId xmlns:a16="http://schemas.microsoft.com/office/drawing/2014/main" id="{A46F9EE6-1AF4-4B62-9621-79FC807534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3" y="2248"/>
                <a:ext cx="20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143" name="Text Box 23">
                <a:extLst>
                  <a:ext uri="{FF2B5EF4-FFF2-40B4-BE49-F238E27FC236}">
                    <a16:creationId xmlns:a16="http://schemas.microsoft.com/office/drawing/2014/main" id="{A67E3C4C-DD4A-4544-AB1A-2D2B06D992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6" y="451"/>
                <a:ext cx="32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2600" i="1" dirty="0">
                    <a:solidFill>
                      <a:srgbClr val="FF0000"/>
                    </a:solidFill>
                    <a:latin typeface="+mj-lt"/>
                  </a:rPr>
                  <a:t>A</a:t>
                </a:r>
              </a:p>
            </p:txBody>
          </p:sp>
          <p:sp>
            <p:nvSpPr>
              <p:cNvPr id="144" name="Text Box 24">
                <a:extLst>
                  <a:ext uri="{FF2B5EF4-FFF2-40B4-BE49-F238E27FC236}">
                    <a16:creationId xmlns:a16="http://schemas.microsoft.com/office/drawing/2014/main" id="{AA5A8F91-EF01-4230-ADF0-A5F16387A5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9" y="1060"/>
                <a:ext cx="202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600" i="1" dirty="0">
                    <a:solidFill>
                      <a:srgbClr val="FF0000"/>
                    </a:solidFill>
                    <a:latin typeface="+mj-lt"/>
                  </a:rPr>
                  <a:t>X</a:t>
                </a:r>
              </a:p>
            </p:txBody>
          </p:sp>
          <p:sp>
            <p:nvSpPr>
              <p:cNvPr id="145" name="Text Box 25">
                <a:extLst>
                  <a:ext uri="{FF2B5EF4-FFF2-40B4-BE49-F238E27FC236}">
                    <a16:creationId xmlns:a16="http://schemas.microsoft.com/office/drawing/2014/main" id="{B3FF11B8-2A02-4A0E-841D-3F24B45213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99" y="1408"/>
                <a:ext cx="197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600" i="1">
                    <a:solidFill>
                      <a:srgbClr val="FF0000"/>
                    </a:solidFill>
                    <a:latin typeface="+mj-lt"/>
                  </a:rPr>
                  <a:t>Y</a:t>
                </a:r>
              </a:p>
            </p:txBody>
          </p:sp>
          <p:sp>
            <p:nvSpPr>
              <p:cNvPr id="146" name="Text Box 26">
                <a:extLst>
                  <a:ext uri="{FF2B5EF4-FFF2-40B4-BE49-F238E27FC236}">
                    <a16:creationId xmlns:a16="http://schemas.microsoft.com/office/drawing/2014/main" id="{DC98D82B-10E1-47F7-A368-D860051714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1" y="2102"/>
                <a:ext cx="27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2600" i="1" dirty="0">
                    <a:solidFill>
                      <a:srgbClr val="FF0000"/>
                    </a:solidFill>
                    <a:latin typeface="+mj-lt"/>
                  </a:rPr>
                  <a:t>C</a:t>
                </a:r>
              </a:p>
            </p:txBody>
          </p:sp>
          <p:sp>
            <p:nvSpPr>
              <p:cNvPr id="147" name="Text Box 27">
                <a:extLst>
                  <a:ext uri="{FF2B5EF4-FFF2-40B4-BE49-F238E27FC236}">
                    <a16:creationId xmlns:a16="http://schemas.microsoft.com/office/drawing/2014/main" id="{99A3D262-B49E-46EB-8EB5-D4283CC32C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7" y="1705"/>
                <a:ext cx="306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2600" i="1">
                    <a:solidFill>
                      <a:srgbClr val="FF0000"/>
                    </a:solidFill>
                    <a:latin typeface="+mj-lt"/>
                  </a:rPr>
                  <a:t>B</a:t>
                </a:r>
              </a:p>
            </p:txBody>
          </p:sp>
          <p:sp>
            <p:nvSpPr>
              <p:cNvPr id="148" name="Text Box 28">
                <a:extLst>
                  <a:ext uri="{FF2B5EF4-FFF2-40B4-BE49-F238E27FC236}">
                    <a16:creationId xmlns:a16="http://schemas.microsoft.com/office/drawing/2014/main" id="{54D25A82-2387-491D-AB87-06E7514B47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11" y="1157"/>
                <a:ext cx="196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600" i="1">
                    <a:solidFill>
                      <a:srgbClr val="FF0000"/>
                    </a:solidFill>
                    <a:latin typeface="+mj-lt"/>
                  </a:rPr>
                  <a:t>Z</a:t>
                </a:r>
              </a:p>
            </p:txBody>
          </p:sp>
          <p:sp>
            <p:nvSpPr>
              <p:cNvPr id="149" name="Line 29">
                <a:extLst>
                  <a:ext uri="{FF2B5EF4-FFF2-40B4-BE49-F238E27FC236}">
                    <a16:creationId xmlns:a16="http://schemas.microsoft.com/office/drawing/2014/main" id="{6244FF41-A1C8-430F-83FA-2D893F9B18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3" y="1870"/>
                <a:ext cx="0" cy="37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151" name="Oval 31">
                <a:extLst>
                  <a:ext uri="{FF2B5EF4-FFF2-40B4-BE49-F238E27FC236}">
                    <a16:creationId xmlns:a16="http://schemas.microsoft.com/office/drawing/2014/main" id="{28EA9967-A2E5-4855-868B-774999F28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1344"/>
                <a:ext cx="72" cy="7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152" name="Oval 40">
                <a:extLst>
                  <a:ext uri="{FF2B5EF4-FFF2-40B4-BE49-F238E27FC236}">
                    <a16:creationId xmlns:a16="http://schemas.microsoft.com/office/drawing/2014/main" id="{09410D83-5423-4171-9B1D-3479FCFCD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720"/>
                <a:ext cx="144" cy="81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153" name="Oval 48">
                <a:extLst>
                  <a:ext uri="{FF2B5EF4-FFF2-40B4-BE49-F238E27FC236}">
                    <a16:creationId xmlns:a16="http://schemas.microsoft.com/office/drawing/2014/main" id="{272838DE-BB99-418C-9E66-1BC1802B0C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249318">
                <a:off x="1390" y="1494"/>
                <a:ext cx="144" cy="8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 dirty="0">
                  <a:latin typeface="+mj-lt"/>
                </a:endParaRPr>
              </a:p>
            </p:txBody>
          </p:sp>
          <p:sp>
            <p:nvSpPr>
              <p:cNvPr id="154" name="Oval 53">
                <a:extLst>
                  <a:ext uri="{FF2B5EF4-FFF2-40B4-BE49-F238E27FC236}">
                    <a16:creationId xmlns:a16="http://schemas.microsoft.com/office/drawing/2014/main" id="{C60E2DCE-471D-401D-AF65-C27092F10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8497324">
                <a:off x="1908" y="1526"/>
                <a:ext cx="140" cy="79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</p:grp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A4EDBF98-41BD-4D31-991D-A2E4A438146D}"/>
                </a:ext>
              </a:extLst>
            </p:cNvPr>
            <p:cNvGrpSpPr/>
            <p:nvPr/>
          </p:nvGrpSpPr>
          <p:grpSpPr>
            <a:xfrm>
              <a:off x="3923649" y="1350823"/>
              <a:ext cx="291615" cy="853219"/>
              <a:chOff x="3923649" y="1340768"/>
              <a:chExt cx="291615" cy="853219"/>
            </a:xfrm>
          </p:grpSpPr>
          <p:sp>
            <p:nvSpPr>
              <p:cNvPr id="132" name="Oval 40">
                <a:extLst>
                  <a:ext uri="{FF2B5EF4-FFF2-40B4-BE49-F238E27FC236}">
                    <a16:creationId xmlns:a16="http://schemas.microsoft.com/office/drawing/2014/main" id="{57699CD3-3D7E-4667-9039-948EE419CE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6664" y="1614488"/>
                <a:ext cx="228600" cy="12858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133" name="Oval 40">
                <a:extLst>
                  <a:ext uri="{FF2B5EF4-FFF2-40B4-BE49-F238E27FC236}">
                    <a16:creationId xmlns:a16="http://schemas.microsoft.com/office/drawing/2014/main" id="{39CFC20F-79B0-40FA-9D5B-DD3B9D9063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625" y="1748426"/>
                <a:ext cx="228600" cy="12858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134" name="Oval 40">
                <a:extLst>
                  <a:ext uri="{FF2B5EF4-FFF2-40B4-BE49-F238E27FC236}">
                    <a16:creationId xmlns:a16="http://schemas.microsoft.com/office/drawing/2014/main" id="{AEB6CABE-1A90-4198-84F4-9EC1504B3F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8876" y="1899462"/>
                <a:ext cx="228600" cy="12858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1066BC81-B519-4C56-B21C-23A83A441DB2}"/>
                  </a:ext>
                </a:extLst>
              </p:cNvPr>
              <p:cNvSpPr/>
              <p:nvPr/>
            </p:nvSpPr>
            <p:spPr bwMode="auto">
              <a:xfrm>
                <a:off x="3923649" y="1340768"/>
                <a:ext cx="128587" cy="853219"/>
              </a:xfrm>
              <a:prstGeom prst="rect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9060" tIns="49530" rIns="99060" bIns="4953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90570"/>
                <a:endParaRPr lang="zh-CN" altLang="en-US" sz="2600"/>
              </a:p>
            </p:txBody>
          </p:sp>
        </p:grp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74516D17-826B-4249-8F03-75ADD8CDEDAB}"/>
                </a:ext>
              </a:extLst>
            </p:cNvPr>
            <p:cNvGrpSpPr/>
            <p:nvPr/>
          </p:nvGrpSpPr>
          <p:grpSpPr>
            <a:xfrm rot="3269777">
              <a:off x="3371868" y="2484513"/>
              <a:ext cx="289576" cy="853219"/>
              <a:chOff x="3923649" y="1340768"/>
              <a:chExt cx="289576" cy="853219"/>
            </a:xfrm>
          </p:grpSpPr>
          <p:sp>
            <p:nvSpPr>
              <p:cNvPr id="128" name="Oval 40">
                <a:extLst>
                  <a:ext uri="{FF2B5EF4-FFF2-40B4-BE49-F238E27FC236}">
                    <a16:creationId xmlns:a16="http://schemas.microsoft.com/office/drawing/2014/main" id="{3D42B196-8CC1-4B8B-A2BB-F890BFC51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8275" y="1614488"/>
                <a:ext cx="228600" cy="12858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129" name="Oval 40">
                <a:extLst>
                  <a:ext uri="{FF2B5EF4-FFF2-40B4-BE49-F238E27FC236}">
                    <a16:creationId xmlns:a16="http://schemas.microsoft.com/office/drawing/2014/main" id="{F222A247-4C97-49EF-975A-E150019341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625" y="1748426"/>
                <a:ext cx="228600" cy="12858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130" name="Oval 40">
                <a:extLst>
                  <a:ext uri="{FF2B5EF4-FFF2-40B4-BE49-F238E27FC236}">
                    <a16:creationId xmlns:a16="http://schemas.microsoft.com/office/drawing/2014/main" id="{D70E6E5B-8B6E-4C71-8AC2-57A7CFF11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1165" y="1899462"/>
                <a:ext cx="228600" cy="12858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04E2AED5-8F15-4EFE-AA6B-491D7ACCBB4F}"/>
                  </a:ext>
                </a:extLst>
              </p:cNvPr>
              <p:cNvSpPr/>
              <p:nvPr/>
            </p:nvSpPr>
            <p:spPr bwMode="auto">
              <a:xfrm>
                <a:off x="3923649" y="1340768"/>
                <a:ext cx="128587" cy="853219"/>
              </a:xfrm>
              <a:prstGeom prst="rect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9060" tIns="49530" rIns="99060" bIns="4953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90570"/>
                <a:endParaRPr lang="zh-CN" altLang="en-US" sz="2600"/>
              </a:p>
            </p:txBody>
          </p:sp>
        </p:grp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575DAF5A-9AF1-4642-952F-A11E915CEDB8}"/>
                </a:ext>
              </a:extLst>
            </p:cNvPr>
            <p:cNvGrpSpPr/>
            <p:nvPr/>
          </p:nvGrpSpPr>
          <p:grpSpPr>
            <a:xfrm rot="18515063">
              <a:off x="4534726" y="2551889"/>
              <a:ext cx="289576" cy="853219"/>
              <a:chOff x="3923649" y="1340768"/>
              <a:chExt cx="289576" cy="853219"/>
            </a:xfrm>
          </p:grpSpPr>
          <p:sp>
            <p:nvSpPr>
              <p:cNvPr id="124" name="Oval 40">
                <a:extLst>
                  <a:ext uri="{FF2B5EF4-FFF2-40B4-BE49-F238E27FC236}">
                    <a16:creationId xmlns:a16="http://schemas.microsoft.com/office/drawing/2014/main" id="{CFCB3FB7-0774-41D3-B9B0-2015C39FBD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8275" y="1614488"/>
                <a:ext cx="228600" cy="12858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125" name="Oval 40">
                <a:extLst>
                  <a:ext uri="{FF2B5EF4-FFF2-40B4-BE49-F238E27FC236}">
                    <a16:creationId xmlns:a16="http://schemas.microsoft.com/office/drawing/2014/main" id="{83AF0025-FA6F-40D9-A63E-0A3BFB137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625" y="1748426"/>
                <a:ext cx="228600" cy="12858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126" name="Oval 40">
                <a:extLst>
                  <a:ext uri="{FF2B5EF4-FFF2-40B4-BE49-F238E27FC236}">
                    <a16:creationId xmlns:a16="http://schemas.microsoft.com/office/drawing/2014/main" id="{5C3C219D-05F0-4431-9C3B-F44E62E48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1165" y="1899462"/>
                <a:ext cx="228600" cy="12858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47EC07BE-719F-4A80-A36C-8302DD5B9DD2}"/>
                  </a:ext>
                </a:extLst>
              </p:cNvPr>
              <p:cNvSpPr/>
              <p:nvPr/>
            </p:nvSpPr>
            <p:spPr bwMode="auto">
              <a:xfrm>
                <a:off x="3923649" y="1340768"/>
                <a:ext cx="128587" cy="853219"/>
              </a:xfrm>
              <a:prstGeom prst="rect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9060" tIns="49530" rIns="99060" bIns="4953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90570"/>
                <a:endParaRPr lang="zh-CN" altLang="en-US" sz="26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8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8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09" grpId="0" autoUpdateAnimBg="0"/>
      <p:bldP spid="83010" grpId="0" autoUpdateAnimBg="0"/>
      <p:bldP spid="83011" grpId="0" autoUpdateAnimBg="0"/>
      <p:bldP spid="8301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2D8F158-1FE5-494F-A131-C71FFB2D6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2654" y="1478784"/>
            <a:ext cx="6694461" cy="759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4333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4.2  </a:t>
            </a:r>
            <a:r>
              <a:rPr lang="zh-CN" altLang="en-US" sz="4333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三相电路中负载的连接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B964CA-44EB-495D-BEFC-D01FFC4BA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746" y="2726923"/>
            <a:ext cx="6163867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467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  <a:hlinkClick r:id="rId2" action="ppaction://hlinksldjump"/>
              </a:rPr>
              <a:t>4.2.1  </a:t>
            </a:r>
            <a:r>
              <a:rPr lang="zh-CN" altLang="en-US" sz="3467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  <a:hlinkClick r:id="rId2" action="ppaction://hlinksldjump"/>
              </a:rPr>
              <a:t>负载星形连接的三相电路</a:t>
            </a:r>
            <a:endParaRPr lang="zh-CN" altLang="en-US" sz="3467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1FB611-6CF5-4BAA-AB41-00653890A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745" y="3663027"/>
            <a:ext cx="6609502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467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  <a:hlinkClick r:id="rId3" action="ppaction://hlinksldjump"/>
              </a:rPr>
              <a:t>4.2.2  </a:t>
            </a:r>
            <a:r>
              <a:rPr lang="zh-CN" altLang="en-US" sz="3467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  <a:hlinkClick r:id="rId3" action="ppaction://hlinksldjump"/>
              </a:rPr>
              <a:t>负载三角形连接的三相电路</a:t>
            </a:r>
            <a:endParaRPr lang="zh-CN" altLang="en-US" sz="3467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5" name="动作按钮: 转到开头 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27A7508C-CE07-4A3A-9847-77930DF11106}"/>
              </a:ext>
            </a:extLst>
          </p:cNvPr>
          <p:cNvSpPr/>
          <p:nvPr/>
        </p:nvSpPr>
        <p:spPr bwMode="auto">
          <a:xfrm>
            <a:off x="9009451" y="6471338"/>
            <a:ext cx="468052" cy="468052"/>
          </a:xfrm>
          <a:prstGeom prst="actionButtonBeginning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algn="l" defTabSz="990570"/>
            <a:endParaRPr kumimoji="0" lang="zh-CN" altLang="en-US" sz="195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550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 Box 3">
            <a:extLst>
              <a:ext uri="{FF2B5EF4-FFF2-40B4-BE49-F238E27FC236}">
                <a16:creationId xmlns:a16="http://schemas.microsoft.com/office/drawing/2014/main" id="{1E872446-1FDB-4773-92DC-CA59C2435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872" y="120803"/>
            <a:ext cx="26416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solidFill>
                  <a:schemeClr val="accent2"/>
                </a:solidFill>
                <a:latin typeface="+mj-lt"/>
                <a:ea typeface="黑体" panose="02010609060101010101" pitchFamily="49" charset="-122"/>
              </a:rPr>
              <a:t>三相对称负载：</a:t>
            </a:r>
          </a:p>
        </p:txBody>
      </p:sp>
      <p:sp>
        <p:nvSpPr>
          <p:cNvPr id="72708" name="Text Box 4">
            <a:extLst>
              <a:ext uri="{FF2B5EF4-FFF2-40B4-BE49-F238E27FC236}">
                <a16:creationId xmlns:a16="http://schemas.microsoft.com/office/drawing/2014/main" id="{95A1E6E4-DB01-4F8B-901E-F9168A871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112" y="744682"/>
            <a:ext cx="853652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接在三相电源上的每一相负载的阻抗值与阻抗角都相等。</a:t>
            </a: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3FD7C848-E740-435C-92B6-4E5424291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318" y="3065283"/>
            <a:ext cx="21463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solidFill>
                  <a:schemeClr val="accent2"/>
                </a:solidFill>
                <a:latin typeface="+mj-lt"/>
                <a:ea typeface="黑体" panose="02010609060101010101" pitchFamily="49" charset="-122"/>
              </a:rPr>
              <a:t>连接形式：</a:t>
            </a:r>
          </a:p>
        </p:txBody>
      </p:sp>
      <p:sp>
        <p:nvSpPr>
          <p:cNvPr id="72710" name="Text Box 6">
            <a:extLst>
              <a:ext uri="{FF2B5EF4-FFF2-40B4-BE49-F238E27FC236}">
                <a16:creationId xmlns:a16="http://schemas.microsoft.com/office/drawing/2014/main" id="{C3602FAA-4E38-4334-8146-819EA0689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4350" y="2776358"/>
            <a:ext cx="32194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星形连接（</a:t>
            </a:r>
            <a:r>
              <a:rPr lang="en-US" altLang="zh-CN" sz="2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Y</a:t>
            </a:r>
            <a:r>
              <a:rPr lang="zh-CN" altLang="en-US" sz="2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接）</a:t>
            </a:r>
          </a:p>
        </p:txBody>
      </p:sp>
      <p:sp>
        <p:nvSpPr>
          <p:cNvPr id="72711" name="Text Box 7">
            <a:extLst>
              <a:ext uri="{FF2B5EF4-FFF2-40B4-BE49-F238E27FC236}">
                <a16:creationId xmlns:a16="http://schemas.microsoft.com/office/drawing/2014/main" id="{D45A912E-9E17-4E4E-844A-BCEB8383F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9450" y="3367088"/>
            <a:ext cx="32194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三角形连接（</a:t>
            </a:r>
            <a:r>
              <a:rPr lang="zh-CN" altLang="en-US" sz="2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  <a:sym typeface="Wingdings 3" panose="05040102010807070707" pitchFamily="18" charset="2"/>
              </a:rPr>
              <a:t></a:t>
            </a:r>
            <a:r>
              <a:rPr lang="zh-CN" altLang="en-US" sz="2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接）</a:t>
            </a:r>
          </a:p>
        </p:txBody>
      </p:sp>
      <p:sp>
        <p:nvSpPr>
          <p:cNvPr id="72712" name="AutoShape 8">
            <a:extLst>
              <a:ext uri="{FF2B5EF4-FFF2-40B4-BE49-F238E27FC236}">
                <a16:creationId xmlns:a16="http://schemas.microsoft.com/office/drawing/2014/main" id="{397ED874-8022-4BBC-BC0D-1D64B2C7EFBF}"/>
              </a:ext>
            </a:extLst>
          </p:cNvPr>
          <p:cNvSpPr>
            <a:spLocks/>
          </p:cNvSpPr>
          <p:nvPr/>
        </p:nvSpPr>
        <p:spPr bwMode="auto">
          <a:xfrm>
            <a:off x="2889250" y="2892425"/>
            <a:ext cx="330200" cy="908050"/>
          </a:xfrm>
          <a:prstGeom prst="leftBrace">
            <a:avLst>
              <a:gd name="adj1" fmla="val 22917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600"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72713" name="Text Box 9">
            <a:extLst>
              <a:ext uri="{FF2B5EF4-FFF2-40B4-BE49-F238E27FC236}">
                <a16:creationId xmlns:a16="http://schemas.microsoft.com/office/drawing/2014/main" id="{5727EDF7-FFE5-4DDA-9FE5-B554207F6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" y="5327651"/>
            <a:ext cx="24765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>
                <a:solidFill>
                  <a:schemeClr val="accent2"/>
                </a:solidFill>
                <a:latin typeface="+mj-lt"/>
                <a:ea typeface="黑体" panose="02010609060101010101" pitchFamily="49" charset="-122"/>
              </a:rPr>
              <a:t>相电流（</a:t>
            </a:r>
            <a:r>
              <a:rPr lang="en-US" altLang="zh-CN" sz="2600" i="1">
                <a:solidFill>
                  <a:schemeClr val="accent2"/>
                </a:solidFill>
                <a:latin typeface="+mj-lt"/>
                <a:ea typeface="黑体" panose="02010609060101010101" pitchFamily="49" charset="-122"/>
              </a:rPr>
              <a:t>I</a:t>
            </a:r>
            <a:r>
              <a:rPr lang="en-US" altLang="zh-CN" sz="2600" baseline="-25000">
                <a:solidFill>
                  <a:schemeClr val="accent2"/>
                </a:solidFill>
                <a:latin typeface="+mj-lt"/>
                <a:ea typeface="黑体" panose="02010609060101010101" pitchFamily="49" charset="-122"/>
              </a:rPr>
              <a:t>P</a:t>
            </a:r>
            <a:r>
              <a:rPr lang="zh-CN" altLang="en-US" sz="2600">
                <a:solidFill>
                  <a:schemeClr val="accent2"/>
                </a:solidFill>
                <a:latin typeface="+mj-lt"/>
                <a:ea typeface="黑体" panose="02010609060101010101" pitchFamily="49" charset="-122"/>
              </a:rPr>
              <a:t>）：</a:t>
            </a:r>
          </a:p>
        </p:txBody>
      </p:sp>
      <p:sp>
        <p:nvSpPr>
          <p:cNvPr id="72714" name="Text Box 10">
            <a:extLst>
              <a:ext uri="{FF2B5EF4-FFF2-40B4-BE49-F238E27FC236}">
                <a16:creationId xmlns:a16="http://schemas.microsoft.com/office/drawing/2014/main" id="{F35A9C17-97B7-4EE7-AABF-79297436C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4350" y="5327650"/>
            <a:ext cx="36322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流过每一相负载的电流</a:t>
            </a:r>
          </a:p>
        </p:txBody>
      </p:sp>
      <p:sp>
        <p:nvSpPr>
          <p:cNvPr id="72715" name="Text Box 11">
            <a:extLst>
              <a:ext uri="{FF2B5EF4-FFF2-40B4-BE49-F238E27FC236}">
                <a16:creationId xmlns:a16="http://schemas.microsoft.com/office/drawing/2014/main" id="{BEE06B0B-544F-4B79-A819-3564B94AB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379" y="5905501"/>
            <a:ext cx="27241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solidFill>
                  <a:schemeClr val="accent2"/>
                </a:solidFill>
                <a:latin typeface="+mj-lt"/>
                <a:ea typeface="黑体" panose="02010609060101010101" pitchFamily="49" charset="-122"/>
              </a:rPr>
              <a:t>线电流（</a:t>
            </a:r>
            <a:r>
              <a:rPr lang="en-US" altLang="zh-CN" sz="2600" i="1" dirty="0">
                <a:solidFill>
                  <a:schemeClr val="accent2"/>
                </a:solidFill>
                <a:latin typeface="+mj-lt"/>
                <a:ea typeface="黑体" panose="02010609060101010101" pitchFamily="49" charset="-122"/>
              </a:rPr>
              <a:t>I</a:t>
            </a:r>
            <a:r>
              <a:rPr lang="en-US" altLang="zh-CN" sz="2600" baseline="-25000" dirty="0">
                <a:solidFill>
                  <a:schemeClr val="accent2"/>
                </a:solidFill>
                <a:latin typeface="+mj-lt"/>
                <a:ea typeface="黑体" panose="02010609060101010101" pitchFamily="49" charset="-122"/>
              </a:rPr>
              <a:t>L</a:t>
            </a:r>
            <a:r>
              <a:rPr lang="zh-CN" altLang="en-US" sz="2600" dirty="0">
                <a:solidFill>
                  <a:schemeClr val="accent2"/>
                </a:solidFill>
                <a:latin typeface="+mj-lt"/>
                <a:ea typeface="黑体" panose="02010609060101010101" pitchFamily="49" charset="-122"/>
              </a:rPr>
              <a:t>） ：</a:t>
            </a:r>
          </a:p>
        </p:txBody>
      </p:sp>
      <p:sp>
        <p:nvSpPr>
          <p:cNvPr id="72716" name="Text Box 12">
            <a:extLst>
              <a:ext uri="{FF2B5EF4-FFF2-40B4-BE49-F238E27FC236}">
                <a16:creationId xmlns:a16="http://schemas.microsoft.com/office/drawing/2014/main" id="{85CD4E6D-94BD-4960-A5CB-6982BF04C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4350" y="5905500"/>
            <a:ext cx="36322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流过每一根火线的电流</a:t>
            </a:r>
          </a:p>
        </p:txBody>
      </p:sp>
      <p:grpSp>
        <p:nvGrpSpPr>
          <p:cNvPr id="72717" name="Group 13">
            <a:extLst>
              <a:ext uri="{FF2B5EF4-FFF2-40B4-BE49-F238E27FC236}">
                <a16:creationId xmlns:a16="http://schemas.microsoft.com/office/drawing/2014/main" id="{52809B93-53B2-4D2C-855A-4D816FFF53A6}"/>
              </a:ext>
            </a:extLst>
          </p:cNvPr>
          <p:cNvGrpSpPr>
            <a:grpSpLocks/>
          </p:cNvGrpSpPr>
          <p:nvPr/>
        </p:nvGrpSpPr>
        <p:grpSpPr bwMode="auto">
          <a:xfrm>
            <a:off x="829637" y="1467987"/>
            <a:ext cx="6843052" cy="892573"/>
            <a:chOff x="533" y="1034"/>
            <a:chExt cx="3979" cy="519"/>
          </a:xfrm>
        </p:grpSpPr>
        <p:sp>
          <p:nvSpPr>
            <p:cNvPr id="72718" name="Text Box 14">
              <a:extLst>
                <a:ext uri="{FF2B5EF4-FFF2-40B4-BE49-F238E27FC236}">
                  <a16:creationId xmlns:a16="http://schemas.microsoft.com/office/drawing/2014/main" id="{75449BCA-C04C-48CF-8742-6FC9F00669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034"/>
              <a:ext cx="1824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600" dirty="0">
                  <a:solidFill>
                    <a:srgbClr val="009900"/>
                  </a:solidFill>
                  <a:latin typeface="+mj-lt"/>
                  <a:ea typeface="黑体" panose="02010609060101010101" pitchFamily="49" charset="-122"/>
                </a:rPr>
                <a:t>|Z</a:t>
              </a:r>
              <a:r>
                <a:rPr lang="en-US" altLang="zh-CN" sz="2600" baseline="-25000" dirty="0">
                  <a:solidFill>
                    <a:srgbClr val="009900"/>
                  </a:solidFill>
                  <a:latin typeface="+mj-lt"/>
                  <a:ea typeface="黑体" panose="02010609060101010101" pitchFamily="49" charset="-122"/>
                </a:rPr>
                <a:t>A</a:t>
              </a:r>
              <a:r>
                <a:rPr lang="en-US" altLang="zh-CN" sz="2600" dirty="0">
                  <a:solidFill>
                    <a:srgbClr val="009900"/>
                  </a:solidFill>
                  <a:latin typeface="+mj-lt"/>
                  <a:ea typeface="黑体" panose="02010609060101010101" pitchFamily="49" charset="-122"/>
                </a:rPr>
                <a:t>|=|Z</a:t>
              </a:r>
              <a:r>
                <a:rPr lang="en-US" altLang="zh-CN" sz="2600" baseline="-25000" dirty="0">
                  <a:solidFill>
                    <a:srgbClr val="009900"/>
                  </a:solidFill>
                  <a:latin typeface="+mj-lt"/>
                  <a:ea typeface="黑体" panose="02010609060101010101" pitchFamily="49" charset="-122"/>
                </a:rPr>
                <a:t>B</a:t>
              </a:r>
              <a:r>
                <a:rPr lang="en-US" altLang="zh-CN" sz="2600" dirty="0">
                  <a:solidFill>
                    <a:srgbClr val="009900"/>
                  </a:solidFill>
                  <a:latin typeface="+mj-lt"/>
                  <a:ea typeface="黑体" panose="02010609060101010101" pitchFamily="49" charset="-122"/>
                </a:rPr>
                <a:t>|=|Z</a:t>
              </a:r>
              <a:r>
                <a:rPr lang="en-US" altLang="zh-CN" sz="2600" baseline="-25000" dirty="0">
                  <a:solidFill>
                    <a:srgbClr val="009900"/>
                  </a:solidFill>
                  <a:latin typeface="+mj-lt"/>
                  <a:ea typeface="黑体" panose="02010609060101010101" pitchFamily="49" charset="-122"/>
                </a:rPr>
                <a:t>C</a:t>
              </a:r>
              <a:r>
                <a:rPr lang="en-US" altLang="zh-CN" sz="2600" dirty="0">
                  <a:solidFill>
                    <a:srgbClr val="009900"/>
                  </a:solidFill>
                  <a:latin typeface="+mj-lt"/>
                  <a:ea typeface="黑体" panose="02010609060101010101" pitchFamily="49" charset="-122"/>
                </a:rPr>
                <a:t>|</a:t>
              </a:r>
              <a:br>
                <a:rPr lang="en-US" altLang="zh-CN" sz="2600" dirty="0">
                  <a:solidFill>
                    <a:srgbClr val="009900"/>
                  </a:solidFill>
                  <a:latin typeface="+mj-lt"/>
                  <a:ea typeface="黑体" panose="02010609060101010101" pitchFamily="49" charset="-122"/>
                </a:rPr>
              </a:br>
              <a:r>
                <a:rPr lang="en-US" altLang="zh-CN" sz="2600" dirty="0">
                  <a:solidFill>
                    <a:srgbClr val="009900"/>
                  </a:solidFill>
                  <a:latin typeface="+mj-lt"/>
                  <a:ea typeface="黑体" panose="02010609060101010101" pitchFamily="49" charset="-122"/>
                  <a:sym typeface="Symbol" panose="05050102010706020507" pitchFamily="18" charset="2"/>
                </a:rPr>
                <a:t></a:t>
              </a:r>
              <a:r>
                <a:rPr lang="en-US" altLang="zh-CN" sz="2600" baseline="-25000" dirty="0">
                  <a:solidFill>
                    <a:srgbClr val="009900"/>
                  </a:solidFill>
                  <a:latin typeface="+mj-lt"/>
                  <a:ea typeface="黑体" panose="02010609060101010101" pitchFamily="49" charset="-122"/>
                </a:rPr>
                <a:t>A</a:t>
              </a:r>
              <a:r>
                <a:rPr lang="en-US" altLang="zh-CN" sz="2600" dirty="0">
                  <a:solidFill>
                    <a:srgbClr val="009900"/>
                  </a:solidFill>
                  <a:latin typeface="+mj-lt"/>
                  <a:ea typeface="黑体" panose="02010609060101010101" pitchFamily="49" charset="-122"/>
                  <a:sym typeface="Symbol" panose="05050102010706020507" pitchFamily="18" charset="2"/>
                </a:rPr>
                <a:t>= </a:t>
              </a:r>
              <a:r>
                <a:rPr lang="en-US" altLang="zh-CN" sz="2600" baseline="-25000" dirty="0">
                  <a:solidFill>
                    <a:srgbClr val="009900"/>
                  </a:solidFill>
                  <a:latin typeface="+mj-lt"/>
                  <a:ea typeface="黑体" panose="02010609060101010101" pitchFamily="49" charset="-122"/>
                </a:rPr>
                <a:t>B</a:t>
              </a:r>
              <a:r>
                <a:rPr lang="en-US" altLang="zh-CN" sz="2600" dirty="0">
                  <a:solidFill>
                    <a:srgbClr val="009900"/>
                  </a:solidFill>
                  <a:latin typeface="+mj-lt"/>
                  <a:ea typeface="黑体" panose="02010609060101010101" pitchFamily="49" charset="-122"/>
                  <a:sym typeface="Symbol" panose="05050102010706020507" pitchFamily="18" charset="2"/>
                </a:rPr>
                <a:t>= </a:t>
              </a:r>
              <a:r>
                <a:rPr lang="en-US" altLang="zh-CN" sz="2600" baseline="-25000" dirty="0">
                  <a:solidFill>
                    <a:srgbClr val="009900"/>
                  </a:solidFill>
                  <a:latin typeface="+mj-lt"/>
                  <a:ea typeface="黑体" panose="02010609060101010101" pitchFamily="49" charset="-122"/>
                </a:rPr>
                <a:t>C</a:t>
              </a:r>
            </a:p>
          </p:txBody>
        </p:sp>
        <p:sp>
          <p:nvSpPr>
            <p:cNvPr id="72719" name="AutoShape 15">
              <a:extLst>
                <a:ext uri="{FF2B5EF4-FFF2-40B4-BE49-F238E27FC236}">
                  <a16:creationId xmlns:a16="http://schemas.microsoft.com/office/drawing/2014/main" id="{4C9ACF7C-9C02-4A03-9FDE-313F416BA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6" y="1132"/>
              <a:ext cx="144" cy="404"/>
            </a:xfrm>
            <a:prstGeom prst="leftBrace">
              <a:avLst>
                <a:gd name="adj1" fmla="val 20833"/>
                <a:gd name="adj2" fmla="val 50000"/>
              </a:avLst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72720" name="Text Box 16">
              <a:extLst>
                <a:ext uri="{FF2B5EF4-FFF2-40B4-BE49-F238E27FC236}">
                  <a16:creationId xmlns:a16="http://schemas.microsoft.com/office/drawing/2014/main" id="{9803E086-EA74-42C4-87C7-0498157D49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" y="1155"/>
              <a:ext cx="2256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dirty="0">
                  <a:solidFill>
                    <a:srgbClr val="009900"/>
                  </a:solidFill>
                  <a:latin typeface="+mj-lt"/>
                  <a:ea typeface="黑体" panose="02010609060101010101" pitchFamily="49" charset="-122"/>
                </a:rPr>
                <a:t>若满足</a:t>
              </a:r>
              <a:r>
                <a:rPr lang="en-US" altLang="zh-CN" sz="2600" dirty="0">
                  <a:solidFill>
                    <a:srgbClr val="009900"/>
                  </a:solidFill>
                  <a:latin typeface="+mj-lt"/>
                  <a:ea typeface="黑体" panose="02010609060101010101" pitchFamily="49" charset="-122"/>
                </a:rPr>
                <a:t>Z</a:t>
              </a:r>
              <a:r>
                <a:rPr lang="en-US" altLang="zh-CN" sz="2600" baseline="-25000" dirty="0">
                  <a:solidFill>
                    <a:srgbClr val="009900"/>
                  </a:solidFill>
                  <a:latin typeface="+mj-lt"/>
                  <a:ea typeface="黑体" panose="02010609060101010101" pitchFamily="49" charset="-122"/>
                </a:rPr>
                <a:t>A</a:t>
              </a:r>
              <a:r>
                <a:rPr lang="en-US" altLang="zh-CN" sz="2600" dirty="0">
                  <a:solidFill>
                    <a:srgbClr val="009900"/>
                  </a:solidFill>
                  <a:latin typeface="+mj-lt"/>
                  <a:ea typeface="黑体" panose="02010609060101010101" pitchFamily="49" charset="-122"/>
                </a:rPr>
                <a:t>=Z</a:t>
              </a:r>
              <a:r>
                <a:rPr lang="en-US" altLang="zh-CN" sz="2600" baseline="-25000" dirty="0">
                  <a:solidFill>
                    <a:srgbClr val="009900"/>
                  </a:solidFill>
                  <a:latin typeface="+mj-lt"/>
                  <a:ea typeface="黑体" panose="02010609060101010101" pitchFamily="49" charset="-122"/>
                </a:rPr>
                <a:t>B</a:t>
              </a:r>
              <a:r>
                <a:rPr lang="en-US" altLang="zh-CN" sz="2600" dirty="0">
                  <a:solidFill>
                    <a:srgbClr val="009900"/>
                  </a:solidFill>
                  <a:latin typeface="+mj-lt"/>
                  <a:ea typeface="黑体" panose="02010609060101010101" pitchFamily="49" charset="-122"/>
                </a:rPr>
                <a:t>=Z</a:t>
              </a:r>
              <a:r>
                <a:rPr lang="en-US" altLang="zh-CN" sz="2600" baseline="-25000" dirty="0">
                  <a:solidFill>
                    <a:srgbClr val="009900"/>
                  </a:solidFill>
                  <a:latin typeface="+mj-lt"/>
                  <a:ea typeface="黑体" panose="02010609060101010101" pitchFamily="49" charset="-122"/>
                </a:rPr>
                <a:t>C</a:t>
              </a:r>
              <a:r>
                <a:rPr lang="en-US" altLang="zh-CN" sz="2600" dirty="0">
                  <a:solidFill>
                    <a:srgbClr val="009900"/>
                  </a:solidFill>
                  <a:latin typeface="+mj-lt"/>
                  <a:ea typeface="黑体" panose="02010609060101010101" pitchFamily="49" charset="-122"/>
                </a:rPr>
                <a:t>:</a:t>
              </a:r>
            </a:p>
          </p:txBody>
        </p:sp>
      </p:grpSp>
      <p:sp>
        <p:nvSpPr>
          <p:cNvPr id="72721" name="Text Box 17">
            <a:extLst>
              <a:ext uri="{FF2B5EF4-FFF2-40B4-BE49-F238E27FC236}">
                <a16:creationId xmlns:a16="http://schemas.microsoft.com/office/drawing/2014/main" id="{4156EF63-5CF0-482D-B43C-62AC89452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3163" y="1733855"/>
            <a:ext cx="25590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solidFill>
                  <a:srgbClr val="009900"/>
                </a:solidFill>
                <a:latin typeface="+mj-lt"/>
                <a:ea typeface="黑体" panose="02010609060101010101" pitchFamily="49" charset="-122"/>
              </a:rPr>
              <a:t>对称负载</a:t>
            </a:r>
          </a:p>
        </p:txBody>
      </p:sp>
      <p:sp>
        <p:nvSpPr>
          <p:cNvPr id="72722" name="Text Box 18">
            <a:extLst>
              <a:ext uri="{FF2B5EF4-FFF2-40B4-BE49-F238E27FC236}">
                <a16:creationId xmlns:a16="http://schemas.microsoft.com/office/drawing/2014/main" id="{59AD4A10-F548-4D95-AC91-9AB91D20C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379" y="4006850"/>
            <a:ext cx="23114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600" dirty="0">
                <a:solidFill>
                  <a:schemeClr val="accent2"/>
                </a:solidFill>
                <a:latin typeface="+mj-lt"/>
                <a:ea typeface="黑体" panose="02010609060101010101" pitchFamily="49" charset="-122"/>
              </a:rPr>
              <a:t>负载的相电压：</a:t>
            </a:r>
          </a:p>
        </p:txBody>
      </p:sp>
      <p:sp>
        <p:nvSpPr>
          <p:cNvPr id="72723" name="Text Box 19">
            <a:extLst>
              <a:ext uri="{FF2B5EF4-FFF2-40B4-BE49-F238E27FC236}">
                <a16:creationId xmlns:a16="http://schemas.microsoft.com/office/drawing/2014/main" id="{43A7018A-31E6-4AAF-AF15-7713B72A8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4350" y="4006850"/>
            <a:ext cx="44577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每相负载</a:t>
            </a:r>
            <a:r>
              <a:rPr lang="zh-CN" altLang="en-US" sz="2600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首末端之间</a:t>
            </a:r>
            <a:r>
              <a:rPr lang="zh-CN" altLang="en-US" sz="2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的电压</a:t>
            </a:r>
          </a:p>
        </p:txBody>
      </p:sp>
      <p:sp>
        <p:nvSpPr>
          <p:cNvPr id="72724" name="Text Box 20">
            <a:extLst>
              <a:ext uri="{FF2B5EF4-FFF2-40B4-BE49-F238E27FC236}">
                <a16:creationId xmlns:a16="http://schemas.microsoft.com/office/drawing/2014/main" id="{D0F463A1-DFCB-480C-8379-84EE05C55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" y="4667251"/>
            <a:ext cx="27241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solidFill>
                  <a:schemeClr val="accent2"/>
                </a:solidFill>
                <a:latin typeface="+mj-lt"/>
                <a:ea typeface="黑体" panose="02010609060101010101" pitchFamily="49" charset="-122"/>
              </a:rPr>
              <a:t>负载的线电压 ：</a:t>
            </a:r>
          </a:p>
        </p:txBody>
      </p:sp>
      <p:sp>
        <p:nvSpPr>
          <p:cNvPr id="72725" name="Text Box 21">
            <a:extLst>
              <a:ext uri="{FF2B5EF4-FFF2-40B4-BE49-F238E27FC236}">
                <a16:creationId xmlns:a16="http://schemas.microsoft.com/office/drawing/2014/main" id="{4C9B3DA7-4660-4692-BF5F-83A30BAF2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4350" y="4667250"/>
            <a:ext cx="398991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两相负载</a:t>
            </a:r>
            <a:r>
              <a:rPr lang="zh-CN" altLang="en-US" sz="2600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首端之间</a:t>
            </a:r>
            <a:r>
              <a:rPr lang="zh-CN" altLang="en-US" sz="2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的电压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autoUpdateAnimBg="0"/>
      <p:bldP spid="72708" grpId="0" autoUpdateAnimBg="0"/>
      <p:bldP spid="72709" grpId="0" autoUpdateAnimBg="0"/>
      <p:bldP spid="72710" grpId="0" autoUpdateAnimBg="0"/>
      <p:bldP spid="72711" grpId="0" autoUpdateAnimBg="0"/>
      <p:bldP spid="72713" grpId="0" autoUpdateAnimBg="0"/>
      <p:bldP spid="72714" grpId="0" autoUpdateAnimBg="0"/>
      <p:bldP spid="72715" grpId="0" autoUpdateAnimBg="0"/>
      <p:bldP spid="72716" grpId="0" autoUpdateAnimBg="0"/>
      <p:bldP spid="72721" grpId="0" autoUpdateAnimBg="0"/>
      <p:bldP spid="72722" grpId="0" autoUpdateAnimBg="0"/>
      <p:bldP spid="72723" grpId="0" autoUpdateAnimBg="0"/>
      <p:bldP spid="72724" grpId="0" autoUpdateAnimBg="0"/>
      <p:bldP spid="7272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2" name="AutoShape 222">
            <a:extLst>
              <a:ext uri="{FF2B5EF4-FFF2-40B4-BE49-F238E27FC236}">
                <a16:creationId xmlns:a16="http://schemas.microsoft.com/office/drawing/2014/main" id="{50E1A890-9DB3-4E70-80B0-3AD1953FA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971" y="941935"/>
            <a:ext cx="1693995" cy="577850"/>
          </a:xfrm>
          <a:prstGeom prst="wedgeRoundRectCallout">
            <a:avLst>
              <a:gd name="adj1" fmla="val -75054"/>
              <a:gd name="adj2" fmla="val 326255"/>
              <a:gd name="adj3" fmla="val 16667"/>
            </a:avLst>
          </a:prstGeom>
          <a:gradFill flip="none" rotWithShape="1">
            <a:gsLst>
              <a:gs pos="0">
                <a:srgbClr val="9900CC"/>
              </a:gs>
              <a:gs pos="50000">
                <a:schemeClr val="bg1"/>
              </a:gs>
              <a:gs pos="100000">
                <a:srgbClr val="9900CC"/>
              </a:gs>
            </a:gsLst>
            <a:lin ang="2700000" scaled="1"/>
            <a:tileRect/>
          </a:gradFill>
          <a:ln w="19050">
            <a:solidFill>
              <a:srgbClr val="9900CC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2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三相四线</a:t>
            </a:r>
          </a:p>
        </p:txBody>
      </p:sp>
      <p:sp>
        <p:nvSpPr>
          <p:cNvPr id="20515" name="Text Box 35">
            <a:extLst>
              <a:ext uri="{FF2B5EF4-FFF2-40B4-BE49-F238E27FC236}">
                <a16:creationId xmlns:a16="http://schemas.microsoft.com/office/drawing/2014/main" id="{26524B72-DABA-42F3-AD9B-5563FB701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690" y="5205955"/>
            <a:ext cx="399981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600" dirty="0">
                <a:latin typeface="+mn-lt"/>
                <a:ea typeface="黑体" panose="02010609060101010101" pitchFamily="49" charset="-122"/>
              </a:rPr>
              <a:t>相电流</a:t>
            </a:r>
            <a:r>
              <a:rPr lang="en-US" altLang="zh-CN" sz="2600" i="1" dirty="0">
                <a:latin typeface="+mn-lt"/>
                <a:ea typeface="黑体" panose="02010609060101010101" pitchFamily="49" charset="-122"/>
              </a:rPr>
              <a:t>I</a:t>
            </a:r>
            <a:r>
              <a:rPr lang="en-US" altLang="zh-CN" sz="2600" i="1" baseline="-25000" dirty="0">
                <a:latin typeface="+mn-lt"/>
                <a:ea typeface="黑体" panose="02010609060101010101" pitchFamily="49" charset="-122"/>
              </a:rPr>
              <a:t>P </a:t>
            </a:r>
            <a:r>
              <a:rPr lang="en-US" altLang="zh-CN" sz="26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(</a:t>
            </a:r>
            <a:r>
              <a:rPr lang="zh-CN" altLang="en-US" sz="26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负载上的电流</a:t>
            </a:r>
            <a:r>
              <a:rPr lang="en-US" altLang="zh-CN" sz="26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)</a:t>
            </a:r>
            <a:r>
              <a:rPr lang="zh-CN" altLang="en-US" sz="26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：</a:t>
            </a:r>
          </a:p>
        </p:txBody>
      </p:sp>
      <p:grpSp>
        <p:nvGrpSpPr>
          <p:cNvPr id="20655" name="Group 175">
            <a:extLst>
              <a:ext uri="{FF2B5EF4-FFF2-40B4-BE49-F238E27FC236}">
                <a16:creationId xmlns:a16="http://schemas.microsoft.com/office/drawing/2014/main" id="{2080F7A9-7C81-445B-A424-D01AED9F06BB}"/>
              </a:ext>
            </a:extLst>
          </p:cNvPr>
          <p:cNvGrpSpPr>
            <a:grpSpLocks/>
          </p:cNvGrpSpPr>
          <p:nvPr/>
        </p:nvGrpSpPr>
        <p:grpSpPr bwMode="auto">
          <a:xfrm>
            <a:off x="4197339" y="1784304"/>
            <a:ext cx="2987280" cy="1403350"/>
            <a:chOff x="2456" y="1215"/>
            <a:chExt cx="1737" cy="816"/>
          </a:xfrm>
        </p:grpSpPr>
        <p:sp>
          <p:nvSpPr>
            <p:cNvPr id="20483" name="Line 3">
              <a:extLst>
                <a:ext uri="{FF2B5EF4-FFF2-40B4-BE49-F238E27FC236}">
                  <a16:creationId xmlns:a16="http://schemas.microsoft.com/office/drawing/2014/main" id="{191219E8-A4D8-4DD5-B1BD-52A15487F7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86" y="1220"/>
              <a:ext cx="1656" cy="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20485" name="Line 5">
              <a:extLst>
                <a:ext uri="{FF2B5EF4-FFF2-40B4-BE49-F238E27FC236}">
                  <a16:creationId xmlns:a16="http://schemas.microsoft.com/office/drawing/2014/main" id="{27F802B4-95BE-44DA-A4C6-20437C850E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56" y="2021"/>
              <a:ext cx="168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20491" name="Text Box 11">
              <a:extLst>
                <a:ext uri="{FF2B5EF4-FFF2-40B4-BE49-F238E27FC236}">
                  <a16:creationId xmlns:a16="http://schemas.microsoft.com/office/drawing/2014/main" id="{151FF52A-6C38-495E-9C6C-9FDAE03518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1449"/>
              <a:ext cx="312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600" i="1" dirty="0">
                  <a:solidFill>
                    <a:schemeClr val="accent2"/>
                  </a:solidFill>
                </a:rPr>
                <a:t>Z</a:t>
              </a:r>
              <a:r>
                <a:rPr lang="en-US" altLang="zh-CN" sz="2600" i="1" baseline="-25000" dirty="0">
                  <a:solidFill>
                    <a:schemeClr val="accent2"/>
                  </a:solidFill>
                </a:rPr>
                <a:t>A</a:t>
              </a:r>
              <a:endParaRPr lang="en-US" altLang="zh-CN" sz="2600" i="1" dirty="0">
                <a:solidFill>
                  <a:schemeClr val="accent2"/>
                </a:solidFill>
              </a:endParaRPr>
            </a:p>
          </p:txBody>
        </p:sp>
        <p:sp>
          <p:nvSpPr>
            <p:cNvPr id="20517" name="Line 37">
              <a:extLst>
                <a:ext uri="{FF2B5EF4-FFF2-40B4-BE49-F238E27FC236}">
                  <a16:creationId xmlns:a16="http://schemas.microsoft.com/office/drawing/2014/main" id="{D9015061-2599-4C78-8D9A-D305BE568B9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733" y="1623"/>
              <a:ext cx="81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 dirty="0"/>
            </a:p>
          </p:txBody>
        </p:sp>
        <p:sp>
          <p:nvSpPr>
            <p:cNvPr id="20518" name="Rectangle 38">
              <a:extLst>
                <a:ext uri="{FF2B5EF4-FFF2-40B4-BE49-F238E27FC236}">
                  <a16:creationId xmlns:a16="http://schemas.microsoft.com/office/drawing/2014/main" id="{FF1BE72C-FA93-44C2-9DE1-C7C32E20A5B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985" y="1518"/>
              <a:ext cx="313" cy="10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</p:grpSp>
      <p:grpSp>
        <p:nvGrpSpPr>
          <p:cNvPr id="20657" name="Group 177">
            <a:extLst>
              <a:ext uri="{FF2B5EF4-FFF2-40B4-BE49-F238E27FC236}">
                <a16:creationId xmlns:a16="http://schemas.microsoft.com/office/drawing/2014/main" id="{53D2742F-8FCA-4D51-8D73-A69429C9D5FB}"/>
              </a:ext>
            </a:extLst>
          </p:cNvPr>
          <p:cNvGrpSpPr>
            <a:grpSpLocks/>
          </p:cNvGrpSpPr>
          <p:nvPr/>
        </p:nvGrpSpPr>
        <p:grpSpPr bwMode="auto">
          <a:xfrm>
            <a:off x="4307307" y="3188229"/>
            <a:ext cx="3940043" cy="1472142"/>
            <a:chOff x="2499" y="2020"/>
            <a:chExt cx="2291" cy="856"/>
          </a:xfrm>
        </p:grpSpPr>
        <p:sp>
          <p:nvSpPr>
            <p:cNvPr id="20482" name="Line 2">
              <a:extLst>
                <a:ext uri="{FF2B5EF4-FFF2-40B4-BE49-F238E27FC236}">
                  <a16:creationId xmlns:a16="http://schemas.microsoft.com/office/drawing/2014/main" id="{7AF16098-4226-4A84-A8EE-58933C4BB9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0" y="2442"/>
              <a:ext cx="0" cy="41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 dirty="0"/>
            </a:p>
          </p:txBody>
        </p:sp>
        <p:sp>
          <p:nvSpPr>
            <p:cNvPr id="20486" name="Line 6">
              <a:extLst>
                <a:ext uri="{FF2B5EF4-FFF2-40B4-BE49-F238E27FC236}">
                  <a16:creationId xmlns:a16="http://schemas.microsoft.com/office/drawing/2014/main" id="{A34F016F-443B-4261-8707-BC50E60110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9" y="2861"/>
              <a:ext cx="2282" cy="1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20493" name="Text Box 13">
              <a:extLst>
                <a:ext uri="{FF2B5EF4-FFF2-40B4-BE49-F238E27FC236}">
                  <a16:creationId xmlns:a16="http://schemas.microsoft.com/office/drawing/2014/main" id="{DDC265BA-62E7-49A8-AC4D-E92D6758A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4" y="2276"/>
              <a:ext cx="312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600" i="1" dirty="0">
                  <a:solidFill>
                    <a:schemeClr val="accent2"/>
                  </a:solidFill>
                </a:rPr>
                <a:t>Z</a:t>
              </a:r>
              <a:r>
                <a:rPr lang="en-US" altLang="zh-CN" sz="2600" i="1" baseline="-25000" dirty="0">
                  <a:solidFill>
                    <a:schemeClr val="accent2"/>
                  </a:solidFill>
                </a:rPr>
                <a:t>C</a:t>
              </a:r>
              <a:endParaRPr lang="en-US" altLang="zh-CN" sz="2600" i="1" dirty="0">
                <a:solidFill>
                  <a:schemeClr val="accent2"/>
                </a:solidFill>
              </a:endParaRPr>
            </a:p>
          </p:txBody>
        </p:sp>
        <p:sp>
          <p:nvSpPr>
            <p:cNvPr id="20519" name="Line 39">
              <a:extLst>
                <a:ext uri="{FF2B5EF4-FFF2-40B4-BE49-F238E27FC236}">
                  <a16:creationId xmlns:a16="http://schemas.microsoft.com/office/drawing/2014/main" id="{B61517D3-1AEE-4BD7-AEDB-7B0C3481BF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1" y="2020"/>
              <a:ext cx="667" cy="43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 dirty="0"/>
            </a:p>
          </p:txBody>
        </p:sp>
        <p:sp>
          <p:nvSpPr>
            <p:cNvPr id="20520" name="Rectangle 40">
              <a:extLst>
                <a:ext uri="{FF2B5EF4-FFF2-40B4-BE49-F238E27FC236}">
                  <a16:creationId xmlns:a16="http://schemas.microsoft.com/office/drawing/2014/main" id="{AFFE09E2-101D-4F8B-890D-3A2A877906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90494">
              <a:off x="4333" y="2220"/>
              <a:ext cx="313" cy="10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 dirty="0"/>
            </a:p>
          </p:txBody>
        </p:sp>
      </p:grpSp>
      <p:grpSp>
        <p:nvGrpSpPr>
          <p:cNvPr id="20656" name="Group 176">
            <a:extLst>
              <a:ext uri="{FF2B5EF4-FFF2-40B4-BE49-F238E27FC236}">
                <a16:creationId xmlns:a16="http://schemas.microsoft.com/office/drawing/2014/main" id="{78464A1D-1448-4AE3-8326-453C8069BA3E}"/>
              </a:ext>
            </a:extLst>
          </p:cNvPr>
          <p:cNvGrpSpPr>
            <a:grpSpLocks/>
          </p:cNvGrpSpPr>
          <p:nvPr/>
        </p:nvGrpSpPr>
        <p:grpSpPr bwMode="auto">
          <a:xfrm>
            <a:off x="4282282" y="3146957"/>
            <a:ext cx="2794662" cy="959644"/>
            <a:chOff x="2490" y="1996"/>
            <a:chExt cx="1625" cy="558"/>
          </a:xfrm>
        </p:grpSpPr>
        <p:sp>
          <p:nvSpPr>
            <p:cNvPr id="20484" name="Line 4">
              <a:extLst>
                <a:ext uri="{FF2B5EF4-FFF2-40B4-BE49-F238E27FC236}">
                  <a16:creationId xmlns:a16="http://schemas.microsoft.com/office/drawing/2014/main" id="{E8BD2110-EB47-4324-8575-D9E23FFD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90" y="2554"/>
              <a:ext cx="955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20492" name="Text Box 12">
              <a:extLst>
                <a:ext uri="{FF2B5EF4-FFF2-40B4-BE49-F238E27FC236}">
                  <a16:creationId xmlns:a16="http://schemas.microsoft.com/office/drawing/2014/main" id="{2902C91F-0743-4B18-8D50-10293574FA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3" y="1996"/>
              <a:ext cx="312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600" i="1" dirty="0">
                  <a:solidFill>
                    <a:schemeClr val="accent2"/>
                  </a:solidFill>
                </a:rPr>
                <a:t>Z</a:t>
              </a:r>
              <a:r>
                <a:rPr lang="en-US" altLang="zh-CN" sz="2600" i="1" baseline="-25000" dirty="0">
                  <a:solidFill>
                    <a:schemeClr val="accent2"/>
                  </a:solidFill>
                </a:rPr>
                <a:t>B</a:t>
              </a:r>
              <a:endParaRPr lang="en-US" altLang="zh-CN" sz="2600" i="1" dirty="0">
                <a:solidFill>
                  <a:schemeClr val="accent2"/>
                </a:solidFill>
              </a:endParaRPr>
            </a:p>
          </p:txBody>
        </p:sp>
        <p:sp>
          <p:nvSpPr>
            <p:cNvPr id="20521" name="Line 41">
              <a:extLst>
                <a:ext uri="{FF2B5EF4-FFF2-40B4-BE49-F238E27FC236}">
                  <a16:creationId xmlns:a16="http://schemas.microsoft.com/office/drawing/2014/main" id="{33EC9D1D-ED9D-4472-A198-C56EB31AF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3" y="2016"/>
              <a:ext cx="672" cy="53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20522" name="Rectangle 42">
              <a:extLst>
                <a:ext uri="{FF2B5EF4-FFF2-40B4-BE49-F238E27FC236}">
                  <a16:creationId xmlns:a16="http://schemas.microsoft.com/office/drawing/2014/main" id="{19733573-6508-42BF-895C-767FE86D624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348810" flipH="1">
              <a:off x="3662" y="2207"/>
              <a:ext cx="313" cy="1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</p:grpSp>
      <p:sp>
        <p:nvSpPr>
          <p:cNvPr id="20523" name="Oval 43">
            <a:extLst>
              <a:ext uri="{FF2B5EF4-FFF2-40B4-BE49-F238E27FC236}">
                <a16:creationId xmlns:a16="http://schemas.microsoft.com/office/drawing/2014/main" id="{6C5DBA13-082E-4E18-BEE0-79F932C18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2322" y="3089839"/>
            <a:ext cx="165100" cy="1651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600"/>
          </a:p>
        </p:txBody>
      </p:sp>
      <p:sp>
        <p:nvSpPr>
          <p:cNvPr id="20527" name="Text Box 47">
            <a:extLst>
              <a:ext uri="{FF2B5EF4-FFF2-40B4-BE49-F238E27FC236}">
                <a16:creationId xmlns:a16="http://schemas.microsoft.com/office/drawing/2014/main" id="{AEC15E41-DC34-4BAE-8999-CF887749A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092" y="5302099"/>
            <a:ext cx="456776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600" dirty="0">
                <a:latin typeface="+mn-lt"/>
                <a:ea typeface="黑体" panose="02010609060101010101" pitchFamily="49" charset="-122"/>
              </a:rPr>
              <a:t>线电流</a:t>
            </a:r>
            <a:r>
              <a:rPr lang="en-US" altLang="zh-CN" sz="2600" i="1" dirty="0">
                <a:latin typeface="+mn-lt"/>
                <a:ea typeface="黑体" panose="02010609060101010101" pitchFamily="49" charset="-122"/>
              </a:rPr>
              <a:t>I</a:t>
            </a:r>
            <a:r>
              <a:rPr lang="en-US" altLang="zh-CN" sz="2600" i="1" baseline="-25000" dirty="0">
                <a:latin typeface="+mn-lt"/>
                <a:ea typeface="黑体" panose="02010609060101010101" pitchFamily="49" charset="-122"/>
              </a:rPr>
              <a:t>L</a:t>
            </a:r>
            <a:r>
              <a:rPr lang="en-US" altLang="zh-CN" sz="26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(</a:t>
            </a:r>
            <a:r>
              <a:rPr lang="zh-CN" altLang="en-US" sz="26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火线上的电流</a:t>
            </a:r>
            <a:r>
              <a:rPr lang="en-US" altLang="zh-CN" sz="26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)</a:t>
            </a:r>
            <a:r>
              <a:rPr lang="zh-CN" altLang="en-US" sz="26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20529" name="Line 49">
            <a:extLst>
              <a:ext uri="{FF2B5EF4-FFF2-40B4-BE49-F238E27FC236}">
                <a16:creationId xmlns:a16="http://schemas.microsoft.com/office/drawing/2014/main" id="{D4003CCC-C316-4428-B98E-3BC2C7D839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5415" y="4997450"/>
            <a:ext cx="0" cy="2146300"/>
          </a:xfrm>
          <a:prstGeom prst="line">
            <a:avLst/>
          </a:prstGeom>
          <a:noFill/>
          <a:ln w="12700">
            <a:solidFill>
              <a:srgbClr val="00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600"/>
          </a:p>
        </p:txBody>
      </p:sp>
      <p:sp>
        <p:nvSpPr>
          <p:cNvPr id="20566" name="Rectangle 86">
            <a:extLst>
              <a:ext uri="{FF2B5EF4-FFF2-40B4-BE49-F238E27FC236}">
                <a16:creationId xmlns:a16="http://schemas.microsoft.com/office/drawing/2014/main" id="{332DE53C-9DE8-4C7A-863D-F5F10BB67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058" y="-50690"/>
            <a:ext cx="6748464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3467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4.2.1  </a:t>
            </a:r>
            <a:r>
              <a:rPr lang="zh-CN" altLang="en-US" sz="3467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负载星形连接的三相电路</a:t>
            </a:r>
          </a:p>
        </p:txBody>
      </p:sp>
      <p:grpSp>
        <p:nvGrpSpPr>
          <p:cNvPr id="20658" name="Group 178">
            <a:extLst>
              <a:ext uri="{FF2B5EF4-FFF2-40B4-BE49-F238E27FC236}">
                <a16:creationId xmlns:a16="http://schemas.microsoft.com/office/drawing/2014/main" id="{6A4D4268-0158-480F-BCC7-E887D2590506}"/>
              </a:ext>
            </a:extLst>
          </p:cNvPr>
          <p:cNvGrpSpPr>
            <a:grpSpLocks/>
          </p:cNvGrpSpPr>
          <p:nvPr/>
        </p:nvGrpSpPr>
        <p:grpSpPr bwMode="auto">
          <a:xfrm>
            <a:off x="5458981" y="1237413"/>
            <a:ext cx="880533" cy="479822"/>
            <a:chOff x="3168" y="930"/>
            <a:chExt cx="512" cy="279"/>
          </a:xfrm>
        </p:grpSpPr>
        <p:sp>
          <p:nvSpPr>
            <p:cNvPr id="20501" name="Line 21">
              <a:extLst>
                <a:ext uri="{FF2B5EF4-FFF2-40B4-BE49-F238E27FC236}">
                  <a16:creationId xmlns:a16="http://schemas.microsoft.com/office/drawing/2014/main" id="{A76846CA-9D5B-4E50-A1C0-41C529CD34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209"/>
              <a:ext cx="42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20578" name="Rectangle 98">
              <a:extLst>
                <a:ext uri="{FF2B5EF4-FFF2-40B4-BE49-F238E27FC236}">
                  <a16:creationId xmlns:a16="http://schemas.microsoft.com/office/drawing/2014/main" id="{5263765E-03F6-4184-9864-1FA1E50FA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4" y="930"/>
              <a:ext cx="4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l"/>
              <a:r>
                <a:rPr lang="en-US" altLang="zh-CN" sz="2600" i="1" dirty="0" err="1"/>
                <a:t>i</a:t>
              </a:r>
              <a:r>
                <a:rPr lang="en-US" altLang="zh-CN" sz="2600" baseline="-25000" dirty="0" err="1">
                  <a:ea typeface="黑体" panose="02010609060101010101" pitchFamily="49" charset="-122"/>
                </a:rPr>
                <a:t>A</a:t>
              </a:r>
              <a:endParaRPr lang="en-US" altLang="zh-CN" sz="2600" dirty="0"/>
            </a:p>
          </p:txBody>
        </p:sp>
      </p:grpSp>
      <p:grpSp>
        <p:nvGrpSpPr>
          <p:cNvPr id="20630" name="Group 150">
            <a:extLst>
              <a:ext uri="{FF2B5EF4-FFF2-40B4-BE49-F238E27FC236}">
                <a16:creationId xmlns:a16="http://schemas.microsoft.com/office/drawing/2014/main" id="{35BB1DD8-3CB2-4FBE-A162-33165D3AF6A2}"/>
              </a:ext>
            </a:extLst>
          </p:cNvPr>
          <p:cNvGrpSpPr>
            <a:grpSpLocks/>
          </p:cNvGrpSpPr>
          <p:nvPr/>
        </p:nvGrpSpPr>
        <p:grpSpPr bwMode="auto">
          <a:xfrm>
            <a:off x="3632212" y="1925903"/>
            <a:ext cx="450587" cy="949325"/>
            <a:chOff x="3840" y="912"/>
            <a:chExt cx="262" cy="552"/>
          </a:xfrm>
        </p:grpSpPr>
        <p:sp>
          <p:nvSpPr>
            <p:cNvPr id="20631" name="Line 151">
              <a:extLst>
                <a:ext uri="{FF2B5EF4-FFF2-40B4-BE49-F238E27FC236}">
                  <a16:creationId xmlns:a16="http://schemas.microsoft.com/office/drawing/2014/main" id="{6CD8D7AA-A35C-4302-BBB4-274D6F1F5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912"/>
              <a:ext cx="0" cy="552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20634" name="Rectangle 154">
              <a:extLst>
                <a:ext uri="{FF2B5EF4-FFF2-40B4-BE49-F238E27FC236}">
                  <a16:creationId xmlns:a16="http://schemas.microsoft.com/office/drawing/2014/main" id="{3BFF78BB-884A-498E-A263-ED8D33F58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" y="1039"/>
              <a:ext cx="20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600" i="1" dirty="0" err="1">
                  <a:solidFill>
                    <a:schemeClr val="tx1"/>
                  </a:solidFill>
                </a:rPr>
                <a:t>u</a:t>
              </a:r>
              <a:r>
                <a:rPr lang="en-US" altLang="zh-CN" sz="2600" baseline="-25000" dirty="0" err="1">
                  <a:solidFill>
                    <a:schemeClr val="tx1"/>
                  </a:solidFill>
                  <a:ea typeface="黑体" panose="02010609060101010101" pitchFamily="49" charset="-122"/>
                </a:rPr>
                <a:t>A</a:t>
              </a:r>
              <a:endParaRPr lang="en-US" altLang="zh-CN" sz="2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635" name="Group 155">
            <a:extLst>
              <a:ext uri="{FF2B5EF4-FFF2-40B4-BE49-F238E27FC236}">
                <a16:creationId xmlns:a16="http://schemas.microsoft.com/office/drawing/2014/main" id="{D8CB5A3B-8D41-4AF7-A62D-5548D19EC034}"/>
              </a:ext>
            </a:extLst>
          </p:cNvPr>
          <p:cNvGrpSpPr>
            <a:grpSpLocks/>
          </p:cNvGrpSpPr>
          <p:nvPr/>
        </p:nvGrpSpPr>
        <p:grpSpPr bwMode="auto">
          <a:xfrm>
            <a:off x="3590943" y="3193391"/>
            <a:ext cx="600209" cy="681038"/>
            <a:chOff x="3816" y="1642"/>
            <a:chExt cx="349" cy="396"/>
          </a:xfrm>
        </p:grpSpPr>
        <p:sp>
          <p:nvSpPr>
            <p:cNvPr id="20636" name="Line 156">
              <a:extLst>
                <a:ext uri="{FF2B5EF4-FFF2-40B4-BE49-F238E27FC236}">
                  <a16:creationId xmlns:a16="http://schemas.microsoft.com/office/drawing/2014/main" id="{ABC4D373-546B-4DB3-A64D-7ABD06F6EA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1642"/>
              <a:ext cx="0" cy="3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20639" name="Rectangle 159">
              <a:extLst>
                <a:ext uri="{FF2B5EF4-FFF2-40B4-BE49-F238E27FC236}">
                  <a16:creationId xmlns:a16="http://schemas.microsoft.com/office/drawing/2014/main" id="{E27C8AEE-5BF4-45E0-AD07-1C87B4114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1755"/>
              <a:ext cx="3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600" i="1" dirty="0" err="1">
                  <a:solidFill>
                    <a:schemeClr val="tx1"/>
                  </a:solidFill>
                </a:rPr>
                <a:t>u</a:t>
              </a:r>
              <a:r>
                <a:rPr lang="en-US" altLang="zh-CN" sz="2600" baseline="-25000" dirty="0" err="1">
                  <a:solidFill>
                    <a:schemeClr val="tx1"/>
                  </a:solidFill>
                  <a:ea typeface="黑体" panose="02010609060101010101" pitchFamily="49" charset="-122"/>
                </a:rPr>
                <a:t>B</a:t>
              </a:r>
              <a:endParaRPr lang="en-US" altLang="zh-CN" sz="2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640" name="Group 160">
            <a:extLst>
              <a:ext uri="{FF2B5EF4-FFF2-40B4-BE49-F238E27FC236}">
                <a16:creationId xmlns:a16="http://schemas.microsoft.com/office/drawing/2014/main" id="{E00CB1BC-91FE-46CB-9C28-23EDC6DA302E}"/>
              </a:ext>
            </a:extLst>
          </p:cNvPr>
          <p:cNvGrpSpPr>
            <a:grpSpLocks/>
          </p:cNvGrpSpPr>
          <p:nvPr/>
        </p:nvGrpSpPr>
        <p:grpSpPr bwMode="auto">
          <a:xfrm>
            <a:off x="4003931" y="3340717"/>
            <a:ext cx="441988" cy="1155700"/>
            <a:chOff x="4111" y="1680"/>
            <a:chExt cx="257" cy="672"/>
          </a:xfrm>
        </p:grpSpPr>
        <p:sp>
          <p:nvSpPr>
            <p:cNvPr id="20643" name="Rectangle 163">
              <a:extLst>
                <a:ext uri="{FF2B5EF4-FFF2-40B4-BE49-F238E27FC236}">
                  <a16:creationId xmlns:a16="http://schemas.microsoft.com/office/drawing/2014/main" id="{1DADEC11-9E02-45DD-B1B2-206958229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1" y="2092"/>
              <a:ext cx="2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600" i="1" dirty="0" err="1">
                  <a:solidFill>
                    <a:schemeClr val="tx1"/>
                  </a:solidFill>
                </a:rPr>
                <a:t>u</a:t>
              </a:r>
              <a:r>
                <a:rPr lang="en-US" altLang="zh-CN" sz="2600" baseline="-25000" dirty="0" err="1">
                  <a:solidFill>
                    <a:schemeClr val="tx1"/>
                  </a:solidFill>
                  <a:ea typeface="黑体" panose="02010609060101010101" pitchFamily="49" charset="-122"/>
                </a:rPr>
                <a:t>C</a:t>
              </a:r>
              <a:endParaRPr lang="en-US" altLang="zh-CN" sz="2600" dirty="0">
                <a:solidFill>
                  <a:schemeClr val="tx1"/>
                </a:solidFill>
              </a:endParaRPr>
            </a:p>
          </p:txBody>
        </p:sp>
        <p:sp>
          <p:nvSpPr>
            <p:cNvPr id="20644" name="Line 164">
              <a:extLst>
                <a:ext uri="{FF2B5EF4-FFF2-40B4-BE49-F238E27FC236}">
                  <a16:creationId xmlns:a16="http://schemas.microsoft.com/office/drawing/2014/main" id="{B42D15B8-1880-4A55-B0FE-73D584F4ED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1680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</p:grpSp>
      <p:grpSp>
        <p:nvGrpSpPr>
          <p:cNvPr id="20663" name="Group 183">
            <a:extLst>
              <a:ext uri="{FF2B5EF4-FFF2-40B4-BE49-F238E27FC236}">
                <a16:creationId xmlns:a16="http://schemas.microsoft.com/office/drawing/2014/main" id="{FB04835C-CD75-4D04-9EB6-E23EFB740ABE}"/>
              </a:ext>
            </a:extLst>
          </p:cNvPr>
          <p:cNvGrpSpPr>
            <a:grpSpLocks/>
          </p:cNvGrpSpPr>
          <p:nvPr/>
        </p:nvGrpSpPr>
        <p:grpSpPr bwMode="auto">
          <a:xfrm>
            <a:off x="6566165" y="2995615"/>
            <a:ext cx="2242608" cy="1095508"/>
            <a:chOff x="3818" y="1908"/>
            <a:chExt cx="1304" cy="637"/>
          </a:xfrm>
        </p:grpSpPr>
        <p:sp>
          <p:nvSpPr>
            <p:cNvPr id="20509" name="Line 29">
              <a:extLst>
                <a:ext uri="{FF2B5EF4-FFF2-40B4-BE49-F238E27FC236}">
                  <a16:creationId xmlns:a16="http://schemas.microsoft.com/office/drawing/2014/main" id="{F868A7C3-48B4-4C91-A0AF-DC623B441E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8" y="2246"/>
              <a:ext cx="247" cy="199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20581" name="Rectangle 101">
              <a:extLst>
                <a:ext uri="{FF2B5EF4-FFF2-40B4-BE49-F238E27FC236}">
                  <a16:creationId xmlns:a16="http://schemas.microsoft.com/office/drawing/2014/main" id="{F4481A92-6B46-4358-8D50-58C7B0675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1" y="2312"/>
              <a:ext cx="3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l"/>
              <a:r>
                <a:rPr lang="en-US" altLang="zh-CN" sz="2600" i="1" dirty="0" err="1">
                  <a:solidFill>
                    <a:schemeClr val="accent5">
                      <a:lumMod val="50000"/>
                    </a:schemeClr>
                  </a:solidFill>
                </a:rPr>
                <a:t>i</a:t>
              </a:r>
              <a:r>
                <a:rPr lang="en-US" altLang="zh-CN" sz="2600" baseline="-25000" dirty="0" err="1">
                  <a:solidFill>
                    <a:schemeClr val="accent5">
                      <a:lumMod val="50000"/>
                    </a:schemeClr>
                  </a:solidFill>
                  <a:ea typeface="黑体" panose="02010609060101010101" pitchFamily="49" charset="-122"/>
                </a:rPr>
                <a:t>BN</a:t>
              </a:r>
              <a:endParaRPr lang="en-US" altLang="zh-CN" sz="2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grpSp>
          <p:nvGrpSpPr>
            <p:cNvPr id="20662" name="Group 182">
              <a:extLst>
                <a:ext uri="{FF2B5EF4-FFF2-40B4-BE49-F238E27FC236}">
                  <a16:creationId xmlns:a16="http://schemas.microsoft.com/office/drawing/2014/main" id="{0FFC3C38-0BA0-4F25-8C2B-1AA35BD98D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7" y="1908"/>
              <a:ext cx="725" cy="339"/>
              <a:chOff x="4397" y="1908"/>
              <a:chExt cx="725" cy="339"/>
            </a:xfrm>
          </p:grpSpPr>
          <p:sp>
            <p:nvSpPr>
              <p:cNvPr id="20510" name="Line 30">
                <a:extLst>
                  <a:ext uri="{FF2B5EF4-FFF2-40B4-BE49-F238E27FC236}">
                    <a16:creationId xmlns:a16="http://schemas.microsoft.com/office/drawing/2014/main" id="{497AED32-7F46-475A-94BC-9969D9A795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97" y="2048"/>
                <a:ext cx="309" cy="199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sp>
            <p:nvSpPr>
              <p:cNvPr id="20648" name="Rectangle 168">
                <a:extLst>
                  <a:ext uri="{FF2B5EF4-FFF2-40B4-BE49-F238E27FC236}">
                    <a16:creationId xmlns:a16="http://schemas.microsoft.com/office/drawing/2014/main" id="{751FAFBF-CD44-40AD-9380-AE39DC23EA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" y="1908"/>
                <a:ext cx="45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l"/>
                <a:r>
                  <a:rPr lang="en-US" altLang="zh-CN" sz="2600" i="1" dirty="0" err="1">
                    <a:solidFill>
                      <a:schemeClr val="accent5">
                        <a:lumMod val="50000"/>
                      </a:schemeClr>
                    </a:solidFill>
                  </a:rPr>
                  <a:t>i</a:t>
                </a:r>
                <a:r>
                  <a:rPr lang="en-US" altLang="zh-CN" sz="2600" baseline="-25000" dirty="0" err="1">
                    <a:solidFill>
                      <a:schemeClr val="accent5">
                        <a:lumMod val="50000"/>
                      </a:schemeClr>
                    </a:solidFill>
                    <a:ea typeface="黑体" panose="02010609060101010101" pitchFamily="49" charset="-122"/>
                  </a:rPr>
                  <a:t>CN</a:t>
                </a:r>
                <a:endParaRPr lang="en-US" altLang="zh-CN" sz="26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20661" name="Group 181">
            <a:extLst>
              <a:ext uri="{FF2B5EF4-FFF2-40B4-BE49-F238E27FC236}">
                <a16:creationId xmlns:a16="http://schemas.microsoft.com/office/drawing/2014/main" id="{C99B8F71-08B6-4894-8373-9AB12D989AAE}"/>
              </a:ext>
            </a:extLst>
          </p:cNvPr>
          <p:cNvGrpSpPr>
            <a:grpSpLocks/>
          </p:cNvGrpSpPr>
          <p:nvPr/>
        </p:nvGrpSpPr>
        <p:grpSpPr bwMode="auto">
          <a:xfrm>
            <a:off x="7319423" y="2168392"/>
            <a:ext cx="799702" cy="567531"/>
            <a:chOff x="4256" y="1427"/>
            <a:chExt cx="465" cy="330"/>
          </a:xfrm>
        </p:grpSpPr>
        <p:sp>
          <p:nvSpPr>
            <p:cNvPr id="20508" name="Line 28">
              <a:extLst>
                <a:ext uri="{FF2B5EF4-FFF2-40B4-BE49-F238E27FC236}">
                  <a16:creationId xmlns:a16="http://schemas.microsoft.com/office/drawing/2014/main" id="{8BE75C8B-8E7F-48BE-B3A7-22E9625000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6" y="1427"/>
              <a:ext cx="0" cy="33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20651" name="Rectangle 171">
              <a:extLst>
                <a:ext uri="{FF2B5EF4-FFF2-40B4-BE49-F238E27FC236}">
                  <a16:creationId xmlns:a16="http://schemas.microsoft.com/office/drawing/2014/main" id="{0FD18EF8-9324-4B5F-90F9-41E41DF62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5" y="1456"/>
              <a:ext cx="3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l"/>
              <a:r>
                <a:rPr lang="en-US" altLang="zh-CN" sz="2600" i="1" dirty="0" err="1">
                  <a:solidFill>
                    <a:schemeClr val="accent5">
                      <a:lumMod val="50000"/>
                    </a:schemeClr>
                  </a:solidFill>
                </a:rPr>
                <a:t>i</a:t>
              </a:r>
              <a:r>
                <a:rPr lang="en-US" altLang="zh-CN" sz="2600" baseline="-25000" dirty="0" err="1">
                  <a:solidFill>
                    <a:schemeClr val="accent5">
                      <a:lumMod val="50000"/>
                    </a:schemeClr>
                  </a:solidFill>
                  <a:ea typeface="黑体" panose="02010609060101010101" pitchFamily="49" charset="-122"/>
                </a:rPr>
                <a:t>AN</a:t>
              </a:r>
              <a:endParaRPr lang="en-US" altLang="zh-CN" sz="2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20698" name="Text Box 218">
            <a:extLst>
              <a:ext uri="{FF2B5EF4-FFF2-40B4-BE49-F238E27FC236}">
                <a16:creationId xmlns:a16="http://schemas.microsoft.com/office/drawing/2014/main" id="{1CA84EA6-BFA3-4046-BE0B-887A2530A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083" y="623124"/>
            <a:ext cx="1485900" cy="559064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033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1. </a:t>
            </a:r>
            <a:r>
              <a:rPr lang="zh-CN" altLang="en-US" sz="3033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连接</a:t>
            </a:r>
          </a:p>
        </p:txBody>
      </p:sp>
      <p:sp>
        <p:nvSpPr>
          <p:cNvPr id="20701" name="Text Box 221">
            <a:extLst>
              <a:ext uri="{FF2B5EF4-FFF2-40B4-BE49-F238E27FC236}">
                <a16:creationId xmlns:a16="http://schemas.microsoft.com/office/drawing/2014/main" id="{92F0AEEB-A75A-430A-9FBA-8B15DC5A2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218" y="1177230"/>
            <a:ext cx="225120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三相四线制</a:t>
            </a:r>
          </a:p>
        </p:txBody>
      </p: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E51D2A2B-AFB1-4D86-8D14-DAD78F6CCDBC}"/>
              </a:ext>
            </a:extLst>
          </p:cNvPr>
          <p:cNvGrpSpPr/>
          <p:nvPr/>
        </p:nvGrpSpPr>
        <p:grpSpPr>
          <a:xfrm>
            <a:off x="625363" y="1333720"/>
            <a:ext cx="4473181" cy="3394870"/>
            <a:chOff x="2828090" y="833553"/>
            <a:chExt cx="4129090" cy="3133726"/>
          </a:xfrm>
        </p:grpSpPr>
        <p:grpSp>
          <p:nvGrpSpPr>
            <p:cNvPr id="149" name="Group 58">
              <a:extLst>
                <a:ext uri="{FF2B5EF4-FFF2-40B4-BE49-F238E27FC236}">
                  <a16:creationId xmlns:a16="http://schemas.microsoft.com/office/drawing/2014/main" id="{D369FC79-F69B-4C25-B6EA-F306715AED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8090" y="833553"/>
              <a:ext cx="4129090" cy="3133726"/>
              <a:chOff x="900" y="316"/>
              <a:chExt cx="2601" cy="1974"/>
            </a:xfrm>
          </p:grpSpPr>
          <p:sp>
            <p:nvSpPr>
              <p:cNvPr id="165" name="Line 7">
                <a:extLst>
                  <a:ext uri="{FF2B5EF4-FFF2-40B4-BE49-F238E27FC236}">
                    <a16:creationId xmlns:a16="http://schemas.microsoft.com/office/drawing/2014/main" id="{529FF4FB-3647-4A70-BD22-8DEB39BC92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3308342">
                <a:off x="1343" y="1200"/>
                <a:ext cx="0" cy="885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166" name="Line 13">
                <a:extLst>
                  <a:ext uri="{FF2B5EF4-FFF2-40B4-BE49-F238E27FC236}">
                    <a16:creationId xmlns:a16="http://schemas.microsoft.com/office/drawing/2014/main" id="{E0A9316B-7BED-4CAB-842C-3652A1A1CB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0" y="583"/>
                <a:ext cx="0" cy="803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167" name="Line 14">
                <a:extLst>
                  <a:ext uri="{FF2B5EF4-FFF2-40B4-BE49-F238E27FC236}">
                    <a16:creationId xmlns:a16="http://schemas.microsoft.com/office/drawing/2014/main" id="{C0296CBB-9B63-4647-935B-E569816F65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8299483" flipV="1">
                <a:off x="2066" y="1217"/>
                <a:ext cx="36" cy="889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 dirty="0">
                  <a:latin typeface="+mj-lt"/>
                </a:endParaRPr>
              </a:p>
            </p:txBody>
          </p:sp>
          <p:sp>
            <p:nvSpPr>
              <p:cNvPr id="168" name="Line 15">
                <a:extLst>
                  <a:ext uri="{FF2B5EF4-FFF2-40B4-BE49-F238E27FC236}">
                    <a16:creationId xmlns:a16="http://schemas.microsoft.com/office/drawing/2014/main" id="{4B8FB6F9-3D5E-4757-93D4-1BB604DCF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0" y="583"/>
                <a:ext cx="13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 dirty="0">
                  <a:latin typeface="+mj-lt"/>
                </a:endParaRPr>
              </a:p>
            </p:txBody>
          </p:sp>
          <p:sp>
            <p:nvSpPr>
              <p:cNvPr id="169" name="Line 16">
                <a:extLst>
                  <a:ext uri="{FF2B5EF4-FFF2-40B4-BE49-F238E27FC236}">
                    <a16:creationId xmlns:a16="http://schemas.microsoft.com/office/drawing/2014/main" id="{E3CF8595-5DE3-4518-B21D-2431035261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0" y="1382"/>
                <a:ext cx="13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170" name="Line 17">
                <a:extLst>
                  <a:ext uri="{FF2B5EF4-FFF2-40B4-BE49-F238E27FC236}">
                    <a16:creationId xmlns:a16="http://schemas.microsoft.com/office/drawing/2014/main" id="{992CA398-39DD-47FC-8011-EE8BB71138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3" y="1925"/>
                <a:ext cx="59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 dirty="0">
                  <a:latin typeface="+mj-lt"/>
                </a:endParaRPr>
              </a:p>
            </p:txBody>
          </p:sp>
          <p:sp>
            <p:nvSpPr>
              <p:cNvPr id="171" name="Line 18">
                <a:extLst>
                  <a:ext uri="{FF2B5EF4-FFF2-40B4-BE49-F238E27FC236}">
                    <a16:creationId xmlns:a16="http://schemas.microsoft.com/office/drawing/2014/main" id="{86DCD8B2-6FD3-4BA2-82BA-B89D8C15C8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3" y="2248"/>
                <a:ext cx="20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172" name="Text Box 23">
                <a:extLst>
                  <a:ext uri="{FF2B5EF4-FFF2-40B4-BE49-F238E27FC236}">
                    <a16:creationId xmlns:a16="http://schemas.microsoft.com/office/drawing/2014/main" id="{0180FF37-FF5F-4AD5-BAD3-A70DB4E516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6" y="316"/>
                <a:ext cx="32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2600" i="1" dirty="0">
                    <a:solidFill>
                      <a:srgbClr val="FF0000"/>
                    </a:solidFill>
                    <a:latin typeface="+mj-lt"/>
                  </a:rPr>
                  <a:t>A</a:t>
                </a:r>
              </a:p>
            </p:txBody>
          </p:sp>
          <p:sp>
            <p:nvSpPr>
              <p:cNvPr id="173" name="Text Box 24">
                <a:extLst>
                  <a:ext uri="{FF2B5EF4-FFF2-40B4-BE49-F238E27FC236}">
                    <a16:creationId xmlns:a16="http://schemas.microsoft.com/office/drawing/2014/main" id="{EE5C2306-E7E4-4FE9-8554-16AB1D578F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9" y="1060"/>
                <a:ext cx="202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600" i="1" dirty="0">
                    <a:solidFill>
                      <a:srgbClr val="FF0000"/>
                    </a:solidFill>
                    <a:latin typeface="+mj-lt"/>
                  </a:rPr>
                  <a:t>X</a:t>
                </a:r>
              </a:p>
            </p:txBody>
          </p:sp>
          <p:sp>
            <p:nvSpPr>
              <p:cNvPr id="174" name="Text Box 25">
                <a:extLst>
                  <a:ext uri="{FF2B5EF4-FFF2-40B4-BE49-F238E27FC236}">
                    <a16:creationId xmlns:a16="http://schemas.microsoft.com/office/drawing/2014/main" id="{CD148587-4C28-4CCA-B95B-6FAF14E24E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99" y="1408"/>
                <a:ext cx="197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600" i="1">
                    <a:solidFill>
                      <a:srgbClr val="FF0000"/>
                    </a:solidFill>
                    <a:latin typeface="+mj-lt"/>
                  </a:rPr>
                  <a:t>Y</a:t>
                </a:r>
              </a:p>
            </p:txBody>
          </p:sp>
          <p:sp>
            <p:nvSpPr>
              <p:cNvPr id="175" name="Text Box 26">
                <a:extLst>
                  <a:ext uri="{FF2B5EF4-FFF2-40B4-BE49-F238E27FC236}">
                    <a16:creationId xmlns:a16="http://schemas.microsoft.com/office/drawing/2014/main" id="{9486D80D-8566-44E4-B580-0255CA9E6E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72" y="2004"/>
                <a:ext cx="27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2600" i="1" dirty="0">
                    <a:solidFill>
                      <a:srgbClr val="FF0000"/>
                    </a:solidFill>
                    <a:latin typeface="+mj-lt"/>
                  </a:rPr>
                  <a:t>C</a:t>
                </a:r>
              </a:p>
            </p:txBody>
          </p:sp>
          <p:sp>
            <p:nvSpPr>
              <p:cNvPr id="176" name="Text Box 27">
                <a:extLst>
                  <a:ext uri="{FF2B5EF4-FFF2-40B4-BE49-F238E27FC236}">
                    <a16:creationId xmlns:a16="http://schemas.microsoft.com/office/drawing/2014/main" id="{391B422E-5D05-4389-AA36-FA1AFBDB08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5" y="1662"/>
                <a:ext cx="306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2600" i="1" dirty="0">
                    <a:solidFill>
                      <a:srgbClr val="FF0000"/>
                    </a:solidFill>
                    <a:latin typeface="+mj-lt"/>
                  </a:rPr>
                  <a:t>B</a:t>
                </a:r>
              </a:p>
            </p:txBody>
          </p:sp>
          <p:sp>
            <p:nvSpPr>
              <p:cNvPr id="177" name="Text Box 28">
                <a:extLst>
                  <a:ext uri="{FF2B5EF4-FFF2-40B4-BE49-F238E27FC236}">
                    <a16:creationId xmlns:a16="http://schemas.microsoft.com/office/drawing/2014/main" id="{E7A903F0-F3A2-41BB-AA4E-EEE552C050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11" y="1157"/>
                <a:ext cx="196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600" i="1">
                    <a:solidFill>
                      <a:srgbClr val="FF0000"/>
                    </a:solidFill>
                    <a:latin typeface="+mj-lt"/>
                  </a:rPr>
                  <a:t>Z</a:t>
                </a:r>
              </a:p>
            </p:txBody>
          </p:sp>
          <p:sp>
            <p:nvSpPr>
              <p:cNvPr id="178" name="Line 29">
                <a:extLst>
                  <a:ext uri="{FF2B5EF4-FFF2-40B4-BE49-F238E27FC236}">
                    <a16:creationId xmlns:a16="http://schemas.microsoft.com/office/drawing/2014/main" id="{A25012E5-875B-438F-90EC-5C942F1DE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3" y="1870"/>
                <a:ext cx="0" cy="37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179" name="Text Box 30">
                <a:extLst>
                  <a:ext uri="{FF2B5EF4-FFF2-40B4-BE49-F238E27FC236}">
                    <a16:creationId xmlns:a16="http://schemas.microsoft.com/office/drawing/2014/main" id="{B60EB85E-1368-429F-A660-E345ADDD74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72" y="1135"/>
                <a:ext cx="290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2600" i="1" dirty="0">
                    <a:solidFill>
                      <a:srgbClr val="FF0000"/>
                    </a:solidFill>
                    <a:latin typeface="+mj-lt"/>
                  </a:rPr>
                  <a:t>N</a:t>
                </a:r>
              </a:p>
            </p:txBody>
          </p:sp>
          <p:sp>
            <p:nvSpPr>
              <p:cNvPr id="180" name="Oval 31">
                <a:extLst>
                  <a:ext uri="{FF2B5EF4-FFF2-40B4-BE49-F238E27FC236}">
                    <a16:creationId xmlns:a16="http://schemas.microsoft.com/office/drawing/2014/main" id="{E4284BAC-F3A2-45D6-AD0E-82D97C0273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1344"/>
                <a:ext cx="72" cy="7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181" name="Oval 40">
                <a:extLst>
                  <a:ext uri="{FF2B5EF4-FFF2-40B4-BE49-F238E27FC236}">
                    <a16:creationId xmlns:a16="http://schemas.microsoft.com/office/drawing/2014/main" id="{2AB241B1-124E-405D-AB44-7622D85A75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720"/>
                <a:ext cx="144" cy="81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182" name="Oval 48">
                <a:extLst>
                  <a:ext uri="{FF2B5EF4-FFF2-40B4-BE49-F238E27FC236}">
                    <a16:creationId xmlns:a16="http://schemas.microsoft.com/office/drawing/2014/main" id="{112E06BB-442D-4595-859F-02EB65C5F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249318">
                <a:off x="1390" y="1494"/>
                <a:ext cx="144" cy="8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 dirty="0">
                  <a:latin typeface="+mj-lt"/>
                </a:endParaRPr>
              </a:p>
            </p:txBody>
          </p:sp>
          <p:sp>
            <p:nvSpPr>
              <p:cNvPr id="183" name="Oval 53">
                <a:extLst>
                  <a:ext uri="{FF2B5EF4-FFF2-40B4-BE49-F238E27FC236}">
                    <a16:creationId xmlns:a16="http://schemas.microsoft.com/office/drawing/2014/main" id="{A6CEC9C0-7152-4906-B2FF-25C03DBF1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8497324">
                <a:off x="1908" y="1526"/>
                <a:ext cx="140" cy="79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</p:grp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29C01121-3A65-4C2B-BB21-1363A28CBDE4}"/>
                </a:ext>
              </a:extLst>
            </p:cNvPr>
            <p:cNvGrpSpPr/>
            <p:nvPr/>
          </p:nvGrpSpPr>
          <p:grpSpPr>
            <a:xfrm>
              <a:off x="3923649" y="1350823"/>
              <a:ext cx="291615" cy="853219"/>
              <a:chOff x="3923649" y="1340768"/>
              <a:chExt cx="291615" cy="853219"/>
            </a:xfrm>
          </p:grpSpPr>
          <p:sp>
            <p:nvSpPr>
              <p:cNvPr id="161" name="Oval 40">
                <a:extLst>
                  <a:ext uri="{FF2B5EF4-FFF2-40B4-BE49-F238E27FC236}">
                    <a16:creationId xmlns:a16="http://schemas.microsoft.com/office/drawing/2014/main" id="{4A7903EE-8FBE-40EB-924E-0134DC4E03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6664" y="1614488"/>
                <a:ext cx="228600" cy="12858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162" name="Oval 40">
                <a:extLst>
                  <a:ext uri="{FF2B5EF4-FFF2-40B4-BE49-F238E27FC236}">
                    <a16:creationId xmlns:a16="http://schemas.microsoft.com/office/drawing/2014/main" id="{6D5E1907-EA55-4C23-803E-B2524562C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625" y="1748426"/>
                <a:ext cx="228600" cy="12858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163" name="Oval 40">
                <a:extLst>
                  <a:ext uri="{FF2B5EF4-FFF2-40B4-BE49-F238E27FC236}">
                    <a16:creationId xmlns:a16="http://schemas.microsoft.com/office/drawing/2014/main" id="{C7F8AD52-2456-471F-AAEC-274777AD1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8876" y="1899462"/>
                <a:ext cx="228600" cy="12858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D8FEF31A-47B3-45CA-9D4A-991F1D0A3878}"/>
                  </a:ext>
                </a:extLst>
              </p:cNvPr>
              <p:cNvSpPr/>
              <p:nvPr/>
            </p:nvSpPr>
            <p:spPr bwMode="auto">
              <a:xfrm>
                <a:off x="3923649" y="1340768"/>
                <a:ext cx="128587" cy="853219"/>
              </a:xfrm>
              <a:prstGeom prst="rect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9060" tIns="49530" rIns="99060" bIns="4953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90570"/>
                <a:endParaRPr lang="zh-CN" altLang="en-US" sz="2600"/>
              </a:p>
            </p:txBody>
          </p:sp>
        </p:grp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E2BF1140-EDAF-4056-BF7B-89F9A803C983}"/>
                </a:ext>
              </a:extLst>
            </p:cNvPr>
            <p:cNvGrpSpPr/>
            <p:nvPr/>
          </p:nvGrpSpPr>
          <p:grpSpPr>
            <a:xfrm rot="3269777">
              <a:off x="3371868" y="2484513"/>
              <a:ext cx="289576" cy="853219"/>
              <a:chOff x="3923649" y="1340768"/>
              <a:chExt cx="289576" cy="853219"/>
            </a:xfrm>
          </p:grpSpPr>
          <p:sp>
            <p:nvSpPr>
              <p:cNvPr id="157" name="Oval 40">
                <a:extLst>
                  <a:ext uri="{FF2B5EF4-FFF2-40B4-BE49-F238E27FC236}">
                    <a16:creationId xmlns:a16="http://schemas.microsoft.com/office/drawing/2014/main" id="{64CFCC9B-5D8B-4E76-B82D-E401050FFD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8275" y="1614488"/>
                <a:ext cx="228600" cy="12858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158" name="Oval 40">
                <a:extLst>
                  <a:ext uri="{FF2B5EF4-FFF2-40B4-BE49-F238E27FC236}">
                    <a16:creationId xmlns:a16="http://schemas.microsoft.com/office/drawing/2014/main" id="{4F9557BC-4BB3-468E-90DB-C600CBD9A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625" y="1748426"/>
                <a:ext cx="228600" cy="12858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159" name="Oval 40">
                <a:extLst>
                  <a:ext uri="{FF2B5EF4-FFF2-40B4-BE49-F238E27FC236}">
                    <a16:creationId xmlns:a16="http://schemas.microsoft.com/office/drawing/2014/main" id="{460D8718-8E67-4F8B-88BF-2B824C608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1165" y="1899462"/>
                <a:ext cx="228600" cy="12858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6A30E589-A3EF-46C4-9E7D-48CB1E1CF084}"/>
                  </a:ext>
                </a:extLst>
              </p:cNvPr>
              <p:cNvSpPr/>
              <p:nvPr/>
            </p:nvSpPr>
            <p:spPr bwMode="auto">
              <a:xfrm>
                <a:off x="3923649" y="1340768"/>
                <a:ext cx="128587" cy="853219"/>
              </a:xfrm>
              <a:prstGeom prst="rect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9060" tIns="49530" rIns="99060" bIns="4953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90570"/>
                <a:endParaRPr lang="zh-CN" altLang="en-US" sz="2600"/>
              </a:p>
            </p:txBody>
          </p:sp>
        </p:grp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25056FB8-D603-433E-A354-09DE56668C1F}"/>
                </a:ext>
              </a:extLst>
            </p:cNvPr>
            <p:cNvGrpSpPr/>
            <p:nvPr/>
          </p:nvGrpSpPr>
          <p:grpSpPr>
            <a:xfrm rot="18515063">
              <a:off x="4534726" y="2551889"/>
              <a:ext cx="289576" cy="853219"/>
              <a:chOff x="3923649" y="1340768"/>
              <a:chExt cx="289576" cy="853219"/>
            </a:xfrm>
          </p:grpSpPr>
          <p:sp>
            <p:nvSpPr>
              <p:cNvPr id="153" name="Oval 40">
                <a:extLst>
                  <a:ext uri="{FF2B5EF4-FFF2-40B4-BE49-F238E27FC236}">
                    <a16:creationId xmlns:a16="http://schemas.microsoft.com/office/drawing/2014/main" id="{690DDF89-17EF-44A4-8F15-0366BFCD45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8275" y="1614488"/>
                <a:ext cx="228600" cy="12858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154" name="Oval 40">
                <a:extLst>
                  <a:ext uri="{FF2B5EF4-FFF2-40B4-BE49-F238E27FC236}">
                    <a16:creationId xmlns:a16="http://schemas.microsoft.com/office/drawing/2014/main" id="{6EE42489-B2B6-42CA-8662-959EC5088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625" y="1748426"/>
                <a:ext cx="228600" cy="12858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155" name="Oval 40">
                <a:extLst>
                  <a:ext uri="{FF2B5EF4-FFF2-40B4-BE49-F238E27FC236}">
                    <a16:creationId xmlns:a16="http://schemas.microsoft.com/office/drawing/2014/main" id="{2F594DA8-28C7-4BDA-A410-B4FAA7EE59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1165" y="1899462"/>
                <a:ext cx="228600" cy="12858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</a:endParaRPr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A65FF22E-0641-4279-A4D0-E0692C6C36B3}"/>
                  </a:ext>
                </a:extLst>
              </p:cNvPr>
              <p:cNvSpPr/>
              <p:nvPr/>
            </p:nvSpPr>
            <p:spPr bwMode="auto">
              <a:xfrm>
                <a:off x="3923649" y="1340768"/>
                <a:ext cx="128587" cy="853219"/>
              </a:xfrm>
              <a:prstGeom prst="rect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9060" tIns="49530" rIns="99060" bIns="4953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90570"/>
                <a:endParaRPr lang="zh-CN" altLang="en-US" sz="2600" dirty="0"/>
              </a:p>
            </p:txBody>
          </p:sp>
        </p:grpSp>
      </p:grp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7C62964-63E3-4AB7-B048-156FD8E73C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089697"/>
              </p:ext>
            </p:extLst>
          </p:nvPr>
        </p:nvGraphicFramePr>
        <p:xfrm>
          <a:off x="966510" y="5950120"/>
          <a:ext cx="2921149" cy="670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28" name="公式" r:id="rId3" imgW="939600" imgH="241200" progId="Equation.3">
                  <p:embed/>
                </p:oleObj>
              </mc:Choice>
              <mc:Fallback>
                <p:oleObj name="公式" r:id="rId3" imgW="93960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6510" y="5950120"/>
                        <a:ext cx="2921149" cy="670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" name="对象 184">
            <a:extLst>
              <a:ext uri="{FF2B5EF4-FFF2-40B4-BE49-F238E27FC236}">
                <a16:creationId xmlns:a16="http://schemas.microsoft.com/office/drawing/2014/main" id="{B0A37F52-92AF-41A1-AD11-604B38426D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31644"/>
              </p:ext>
            </p:extLst>
          </p:nvPr>
        </p:nvGraphicFramePr>
        <p:xfrm>
          <a:off x="5863712" y="6029487"/>
          <a:ext cx="2328598" cy="670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29" name="公式" r:id="rId5" imgW="749160" imgH="241200" progId="Equation.3">
                  <p:embed/>
                </p:oleObj>
              </mc:Choice>
              <mc:Fallback>
                <p:oleObj name="公式" r:id="rId5" imgW="749160" imgH="241200" progId="Equation.3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A7C62964-63E3-4AB7-B048-156FD8E73C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63712" y="6029487"/>
                        <a:ext cx="2328598" cy="670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>
            <a:extLst>
              <a:ext uri="{FF2B5EF4-FFF2-40B4-BE49-F238E27FC236}">
                <a16:creationId xmlns:a16="http://schemas.microsoft.com/office/drawing/2014/main" id="{6C8A6D30-971C-4830-A299-29143382D032}"/>
              </a:ext>
            </a:extLst>
          </p:cNvPr>
          <p:cNvGrpSpPr/>
          <p:nvPr/>
        </p:nvGrpSpPr>
        <p:grpSpPr>
          <a:xfrm>
            <a:off x="5283200" y="4151661"/>
            <a:ext cx="775627" cy="598139"/>
            <a:chOff x="4876800" y="4096072"/>
            <a:chExt cx="715963" cy="552128"/>
          </a:xfrm>
        </p:grpSpPr>
        <p:sp>
          <p:nvSpPr>
            <p:cNvPr id="20503" name="Line 23">
              <a:extLst>
                <a:ext uri="{FF2B5EF4-FFF2-40B4-BE49-F238E27FC236}">
                  <a16:creationId xmlns:a16="http://schemas.microsoft.com/office/drawing/2014/main" id="{90909B02-73C2-47BE-9269-01F034A91E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4648200"/>
              <a:ext cx="71596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1EBBEF6-C186-41F3-B7B3-EDA05983A1E1}"/>
                </a:ext>
              </a:extLst>
            </p:cNvPr>
            <p:cNvSpPr/>
            <p:nvPr/>
          </p:nvSpPr>
          <p:spPr>
            <a:xfrm>
              <a:off x="4988867" y="4096072"/>
              <a:ext cx="404252" cy="4545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600" i="1" dirty="0" err="1"/>
                <a:t>i</a:t>
              </a:r>
              <a:r>
                <a:rPr lang="en-US" altLang="zh-CN" sz="2600" baseline="-25000" dirty="0" err="1">
                  <a:ea typeface="黑体" panose="02010609060101010101" pitchFamily="49" charset="-122"/>
                </a:rPr>
                <a:t>C</a:t>
              </a:r>
              <a:endParaRPr lang="en-US" altLang="zh-CN" sz="2600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525E2D5D-42BF-4102-862A-F8F41D19326E}"/>
              </a:ext>
            </a:extLst>
          </p:cNvPr>
          <p:cNvGrpSpPr/>
          <p:nvPr/>
        </p:nvGrpSpPr>
        <p:grpSpPr>
          <a:xfrm>
            <a:off x="5099184" y="3109579"/>
            <a:ext cx="825500" cy="930408"/>
            <a:chOff x="4706939" y="3134150"/>
            <a:chExt cx="762000" cy="858838"/>
          </a:xfrm>
        </p:grpSpPr>
        <p:grpSp>
          <p:nvGrpSpPr>
            <p:cNvPr id="20659" name="Group 179">
              <a:extLst>
                <a:ext uri="{FF2B5EF4-FFF2-40B4-BE49-F238E27FC236}">
                  <a16:creationId xmlns:a16="http://schemas.microsoft.com/office/drawing/2014/main" id="{6D081B5C-BD37-4EB1-BA7F-62BAF910BE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6939" y="3134150"/>
              <a:ext cx="762000" cy="858838"/>
              <a:chOff x="3040" y="2064"/>
              <a:chExt cx="480" cy="541"/>
            </a:xfrm>
          </p:grpSpPr>
          <p:sp>
            <p:nvSpPr>
              <p:cNvPr id="20574" name="Rectangle 94">
                <a:extLst>
                  <a:ext uri="{FF2B5EF4-FFF2-40B4-BE49-F238E27FC236}">
                    <a16:creationId xmlns:a16="http://schemas.microsoft.com/office/drawing/2014/main" id="{D0ED1D9A-EDC4-4E28-9018-0392C93FF0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22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l"/>
                <a:endParaRPr lang="en-US" altLang="zh-CN" sz="2600" dirty="0"/>
              </a:p>
            </p:txBody>
          </p:sp>
          <p:sp>
            <p:nvSpPr>
              <p:cNvPr id="20502" name="Line 22">
                <a:extLst>
                  <a:ext uri="{FF2B5EF4-FFF2-40B4-BE49-F238E27FC236}">
                    <a16:creationId xmlns:a16="http://schemas.microsoft.com/office/drawing/2014/main" id="{0CA84102-0273-46B3-9808-06E730D04F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605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</p:grp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EC7363EB-7A1E-4E7C-98E4-E1A913D712A9}"/>
                </a:ext>
              </a:extLst>
            </p:cNvPr>
            <p:cNvSpPr/>
            <p:nvPr/>
          </p:nvSpPr>
          <p:spPr>
            <a:xfrm>
              <a:off x="4897023" y="3482166"/>
              <a:ext cx="392415" cy="4545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600" i="1" dirty="0" err="1"/>
                <a:t>i</a:t>
              </a:r>
              <a:r>
                <a:rPr lang="en-US" altLang="zh-CN" sz="2600" baseline="-25000" dirty="0" err="1">
                  <a:ea typeface="黑体" panose="02010609060101010101" pitchFamily="49" charset="-122"/>
                </a:rPr>
                <a:t>B</a:t>
              </a:r>
              <a:endParaRPr lang="en-US" altLang="zh-CN" sz="2600" dirty="0"/>
            </a:p>
          </p:txBody>
        </p:sp>
      </p:grpSp>
      <p:sp>
        <p:nvSpPr>
          <p:cNvPr id="94" name="动作按钮: 转到开头 93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6153C93F-EC53-431A-B07E-3099A3F87E03}"/>
              </a:ext>
            </a:extLst>
          </p:cNvPr>
          <p:cNvSpPr/>
          <p:nvPr/>
        </p:nvSpPr>
        <p:spPr bwMode="auto">
          <a:xfrm>
            <a:off x="9009451" y="6471338"/>
            <a:ext cx="468052" cy="468052"/>
          </a:xfrm>
          <a:prstGeom prst="actionButtonBeginning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algn="l" defTabSz="990570"/>
            <a:endParaRPr kumimoji="0" lang="zh-CN" altLang="en-US" sz="195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20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20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0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0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0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02" grpId="0" animBg="1" autoUpdateAnimBg="0"/>
      <p:bldP spid="20515" grpId="0" autoUpdateAnimBg="0"/>
      <p:bldP spid="20527" grpId="0" autoUpdateAnimBg="0"/>
      <p:bldP spid="20698" grpId="0" animBg="1" autoUpdateAnimBg="0"/>
      <p:bldP spid="2070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74" name="Group 246">
            <a:extLst>
              <a:ext uri="{FF2B5EF4-FFF2-40B4-BE49-F238E27FC236}">
                <a16:creationId xmlns:a16="http://schemas.microsoft.com/office/drawing/2014/main" id="{6B918EA1-B872-42A5-809D-2B29248C268B}"/>
              </a:ext>
            </a:extLst>
          </p:cNvPr>
          <p:cNvGrpSpPr>
            <a:grpSpLocks/>
          </p:cNvGrpSpPr>
          <p:nvPr/>
        </p:nvGrpSpPr>
        <p:grpSpPr bwMode="auto">
          <a:xfrm>
            <a:off x="718237" y="620784"/>
            <a:ext cx="8062384" cy="536575"/>
            <a:chOff x="399" y="628"/>
            <a:chExt cx="4688" cy="312"/>
          </a:xfrm>
        </p:grpSpPr>
        <p:grpSp>
          <p:nvGrpSpPr>
            <p:cNvPr id="22532" name="Group 4">
              <a:extLst>
                <a:ext uri="{FF2B5EF4-FFF2-40B4-BE49-F238E27FC236}">
                  <a16:creationId xmlns:a16="http://schemas.microsoft.com/office/drawing/2014/main" id="{01B1BC8C-D3BC-4D7C-9A91-6B6C81E3C8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" y="628"/>
              <a:ext cx="1719" cy="312"/>
              <a:chOff x="994" y="352"/>
              <a:chExt cx="1719" cy="312"/>
            </a:xfrm>
          </p:grpSpPr>
          <p:sp>
            <p:nvSpPr>
              <p:cNvPr id="22533" name="Text Box 5">
                <a:extLst>
                  <a:ext uri="{FF2B5EF4-FFF2-40B4-BE49-F238E27FC236}">
                    <a16:creationId xmlns:a16="http://schemas.microsoft.com/office/drawing/2014/main" id="{9325A8C1-65E8-44EB-9709-7A5A77FCFD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4" y="352"/>
                <a:ext cx="1480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线电压</a:t>
                </a:r>
                <a:r>
                  <a:rPr lang="en-US" altLang="zh-CN" sz="2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=</a:t>
                </a:r>
                <a:r>
                  <a:rPr lang="zh-CN" altLang="en-US" sz="2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相电压</a:t>
                </a:r>
                <a:r>
                  <a:rPr lang="zh-CN" altLang="en-US" sz="2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sz="2600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graphicFrame>
            <p:nvGraphicFramePr>
              <p:cNvPr id="22534" name="Object 6">
                <a:extLst>
                  <a:ext uri="{FF2B5EF4-FFF2-40B4-BE49-F238E27FC236}">
                    <a16:creationId xmlns:a16="http://schemas.microsoft.com/office/drawing/2014/main" id="{179426E5-0629-40EB-A610-C3FF3F8C5CC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84869471"/>
                  </p:ext>
                </p:extLst>
              </p:nvPr>
            </p:nvGraphicFramePr>
            <p:xfrm>
              <a:off x="2410" y="361"/>
              <a:ext cx="303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1505" name="公式" r:id="rId3" imgW="228600" imgH="228600" progId="Equation.3">
                      <p:embed/>
                    </p:oleObj>
                  </mc:Choice>
                  <mc:Fallback>
                    <p:oleObj name="公式" r:id="rId3" imgW="228600" imgH="22860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10" y="361"/>
                            <a:ext cx="303" cy="3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2535" name="Text Box 7">
              <a:extLst>
                <a:ext uri="{FF2B5EF4-FFF2-40B4-BE49-F238E27FC236}">
                  <a16:creationId xmlns:a16="http://schemas.microsoft.com/office/drawing/2014/main" id="{6F479A01-53F3-465D-BE10-6BD4F7D599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6" y="648"/>
              <a:ext cx="3031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, </a:t>
              </a:r>
              <a:r>
                <a:rPr lang="zh-CN" altLang="en-US" sz="2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线电压超前于相应的相电压</a:t>
              </a:r>
              <a:r>
                <a:rPr lang="en-US" altLang="zh-CN" sz="2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30°</a:t>
              </a:r>
            </a:p>
          </p:txBody>
        </p:sp>
      </p:grpSp>
      <p:sp>
        <p:nvSpPr>
          <p:cNvPr id="22701" name="Text Box 173">
            <a:extLst>
              <a:ext uri="{FF2B5EF4-FFF2-40B4-BE49-F238E27FC236}">
                <a16:creationId xmlns:a16="http://schemas.microsoft.com/office/drawing/2014/main" id="{DC6132BC-665C-40FE-8D2D-F04B54EC1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032" y="-84637"/>
            <a:ext cx="1363590" cy="492443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特点</a:t>
            </a:r>
          </a:p>
        </p:txBody>
      </p:sp>
      <p:sp>
        <p:nvSpPr>
          <p:cNvPr id="22724" name="Text Box 196">
            <a:extLst>
              <a:ext uri="{FF2B5EF4-FFF2-40B4-BE49-F238E27FC236}">
                <a16:creationId xmlns:a16="http://schemas.microsoft.com/office/drawing/2014/main" id="{61CCABC7-91E3-48ED-89B3-773CF9BD3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134" y="3701106"/>
            <a:ext cx="236314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线电流</a:t>
            </a:r>
            <a:r>
              <a:rPr lang="en-US" altLang="zh-CN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en-US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相电流</a:t>
            </a:r>
            <a:endParaRPr lang="zh-CN" altLang="en-US" sz="26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D8C18E8-AA50-4932-B870-AA0AB9C541DF}"/>
              </a:ext>
            </a:extLst>
          </p:cNvPr>
          <p:cNvGrpSpPr/>
          <p:nvPr/>
        </p:nvGrpSpPr>
        <p:grpSpPr>
          <a:xfrm>
            <a:off x="3824823" y="1166106"/>
            <a:ext cx="5384752" cy="3262557"/>
            <a:chOff x="3417104" y="1451356"/>
            <a:chExt cx="4970540" cy="3011591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08701E21-926C-4F53-86C4-4D9B307F29E0}"/>
                </a:ext>
              </a:extLst>
            </p:cNvPr>
            <p:cNvGrpSpPr/>
            <p:nvPr/>
          </p:nvGrpSpPr>
          <p:grpSpPr>
            <a:xfrm>
              <a:off x="3852156" y="1691000"/>
              <a:ext cx="4535488" cy="2631020"/>
              <a:chOff x="3769875" y="1752833"/>
              <a:chExt cx="4535488" cy="2631020"/>
            </a:xfrm>
          </p:grpSpPr>
          <p:grpSp>
            <p:nvGrpSpPr>
              <p:cNvPr id="139" name="Group 175">
                <a:extLst>
                  <a:ext uri="{FF2B5EF4-FFF2-40B4-BE49-F238E27FC236}">
                    <a16:creationId xmlns:a16="http://schemas.microsoft.com/office/drawing/2014/main" id="{C55F21B4-3206-4B1C-944D-C6656EF820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69965" y="1752833"/>
                <a:ext cx="3554414" cy="1295400"/>
                <a:chOff x="1954" y="1215"/>
                <a:chExt cx="2239" cy="816"/>
              </a:xfrm>
            </p:grpSpPr>
            <p:sp>
              <p:nvSpPr>
                <p:cNvPr id="140" name="Line 3">
                  <a:extLst>
                    <a:ext uri="{FF2B5EF4-FFF2-40B4-BE49-F238E27FC236}">
                      <a16:creationId xmlns:a16="http://schemas.microsoft.com/office/drawing/2014/main" id="{88A28DA1-8FA7-4510-B71D-14457D7DE4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954" y="1217"/>
                  <a:ext cx="2188" cy="12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/>
                </a:p>
              </p:txBody>
            </p:sp>
            <p:sp>
              <p:nvSpPr>
                <p:cNvPr id="141" name="Line 5">
                  <a:extLst>
                    <a:ext uri="{FF2B5EF4-FFF2-40B4-BE49-F238E27FC236}">
                      <a16:creationId xmlns:a16="http://schemas.microsoft.com/office/drawing/2014/main" id="{7350B04F-D4BD-45B6-9F4D-8A4F96D7B2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54" y="2021"/>
                  <a:ext cx="2188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/>
                </a:p>
              </p:txBody>
            </p:sp>
            <p:sp>
              <p:nvSpPr>
                <p:cNvPr id="142" name="Text Box 11">
                  <a:extLst>
                    <a:ext uri="{FF2B5EF4-FFF2-40B4-BE49-F238E27FC236}">
                      <a16:creationId xmlns:a16="http://schemas.microsoft.com/office/drawing/2014/main" id="{4915E09C-28C0-413D-A1AE-3883DDEC14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87" y="1449"/>
                  <a:ext cx="312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600" i="1" dirty="0">
                      <a:solidFill>
                        <a:schemeClr val="accent2"/>
                      </a:solidFill>
                    </a:rPr>
                    <a:t>Z</a:t>
                  </a:r>
                  <a:r>
                    <a:rPr lang="en-US" altLang="zh-CN" sz="2600" i="1" baseline="-25000" dirty="0">
                      <a:solidFill>
                        <a:schemeClr val="accent2"/>
                      </a:solidFill>
                    </a:rPr>
                    <a:t>A</a:t>
                  </a:r>
                  <a:endParaRPr lang="en-US" altLang="zh-CN" sz="2600" i="1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3" name="Line 37">
                  <a:extLst>
                    <a:ext uri="{FF2B5EF4-FFF2-40B4-BE49-F238E27FC236}">
                      <a16:creationId xmlns:a16="http://schemas.microsoft.com/office/drawing/2014/main" id="{FF6E96DE-729C-49C9-AB12-D82DB8292F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733" y="1623"/>
                  <a:ext cx="816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 dirty="0"/>
                </a:p>
              </p:txBody>
            </p:sp>
            <p:sp>
              <p:nvSpPr>
                <p:cNvPr id="144" name="Rectangle 38">
                  <a:extLst>
                    <a:ext uri="{FF2B5EF4-FFF2-40B4-BE49-F238E27FC236}">
                      <a16:creationId xmlns:a16="http://schemas.microsoft.com/office/drawing/2014/main" id="{F54ADD6D-B3F2-4E56-92AA-F6CE3FF365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985" y="1518"/>
                  <a:ext cx="313" cy="102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/>
                </a:p>
              </p:txBody>
            </p:sp>
          </p:grpSp>
          <p:grpSp>
            <p:nvGrpSpPr>
              <p:cNvPr id="145" name="Group 177">
                <a:extLst>
                  <a:ext uri="{FF2B5EF4-FFF2-40B4-BE49-F238E27FC236}">
                    <a16:creationId xmlns:a16="http://schemas.microsoft.com/office/drawing/2014/main" id="{A5A9C431-B13D-4843-8096-AC0CBAFA64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69875" y="3048765"/>
                <a:ext cx="4535488" cy="1335088"/>
                <a:chOff x="1933" y="2020"/>
                <a:chExt cx="2857" cy="841"/>
              </a:xfrm>
            </p:grpSpPr>
            <p:sp>
              <p:nvSpPr>
                <p:cNvPr id="146" name="Line 2">
                  <a:extLst>
                    <a:ext uri="{FF2B5EF4-FFF2-40B4-BE49-F238E27FC236}">
                      <a16:creationId xmlns:a16="http://schemas.microsoft.com/office/drawing/2014/main" id="{C810EB50-C372-4078-869D-AD3B1FBA2F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90" y="2442"/>
                  <a:ext cx="0" cy="419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 dirty="0"/>
                </a:p>
              </p:txBody>
            </p:sp>
            <p:sp>
              <p:nvSpPr>
                <p:cNvPr id="147" name="Line 6">
                  <a:extLst>
                    <a:ext uri="{FF2B5EF4-FFF2-40B4-BE49-F238E27FC236}">
                      <a16:creationId xmlns:a16="http://schemas.microsoft.com/office/drawing/2014/main" id="{2DAC70A9-095B-403B-BE1A-42437EC226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933" y="2828"/>
                  <a:ext cx="2848" cy="33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/>
                </a:p>
              </p:txBody>
            </p:sp>
            <p:sp>
              <p:nvSpPr>
                <p:cNvPr id="148" name="Text Box 13">
                  <a:extLst>
                    <a:ext uri="{FF2B5EF4-FFF2-40B4-BE49-F238E27FC236}">
                      <a16:creationId xmlns:a16="http://schemas.microsoft.com/office/drawing/2014/main" id="{4AC969D6-BCEC-47B8-82F0-1FC6993645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94" y="2276"/>
                  <a:ext cx="312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600" i="1" dirty="0">
                      <a:solidFill>
                        <a:schemeClr val="accent2"/>
                      </a:solidFill>
                    </a:rPr>
                    <a:t>Z</a:t>
                  </a:r>
                  <a:r>
                    <a:rPr lang="en-US" altLang="zh-CN" sz="2600" i="1" baseline="-25000" dirty="0">
                      <a:solidFill>
                        <a:schemeClr val="accent2"/>
                      </a:solidFill>
                    </a:rPr>
                    <a:t>C</a:t>
                  </a:r>
                  <a:endParaRPr lang="en-US" altLang="zh-CN" sz="2600" i="1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9" name="Line 39">
                  <a:extLst>
                    <a:ext uri="{FF2B5EF4-FFF2-40B4-BE49-F238E27FC236}">
                      <a16:creationId xmlns:a16="http://schemas.microsoft.com/office/drawing/2014/main" id="{D265667D-73AE-4F68-A4B0-DAE1CF5AE8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1" y="2020"/>
                  <a:ext cx="667" cy="432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 dirty="0"/>
                </a:p>
              </p:txBody>
            </p:sp>
            <p:sp>
              <p:nvSpPr>
                <p:cNvPr id="150" name="Rectangle 40">
                  <a:extLst>
                    <a:ext uri="{FF2B5EF4-FFF2-40B4-BE49-F238E27FC236}">
                      <a16:creationId xmlns:a16="http://schemas.microsoft.com/office/drawing/2014/main" id="{67E8D3D3-A48D-4D1E-BE69-D53C5D6D83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990494">
                  <a:off x="4333" y="2220"/>
                  <a:ext cx="313" cy="102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 dirty="0"/>
                </a:p>
              </p:txBody>
            </p:sp>
          </p:grpSp>
          <p:grpSp>
            <p:nvGrpSpPr>
              <p:cNvPr id="151" name="Group 176">
                <a:extLst>
                  <a:ext uri="{FF2B5EF4-FFF2-40B4-BE49-F238E27FC236}">
                    <a16:creationId xmlns:a16="http://schemas.microsoft.com/office/drawing/2014/main" id="{B11991B7-901E-4206-AF27-4C45B80E13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70589" y="3042418"/>
                <a:ext cx="3454401" cy="887413"/>
                <a:chOff x="1939" y="2016"/>
                <a:chExt cx="2176" cy="559"/>
              </a:xfrm>
            </p:grpSpPr>
            <p:sp>
              <p:nvSpPr>
                <p:cNvPr id="152" name="Line 4">
                  <a:extLst>
                    <a:ext uri="{FF2B5EF4-FFF2-40B4-BE49-F238E27FC236}">
                      <a16:creationId xmlns:a16="http://schemas.microsoft.com/office/drawing/2014/main" id="{4F77AB8C-3C25-489C-9944-50531146BD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939" y="2545"/>
                  <a:ext cx="1506" cy="9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/>
                </a:p>
              </p:txBody>
            </p:sp>
            <p:sp>
              <p:nvSpPr>
                <p:cNvPr id="153" name="Text Box 12">
                  <a:extLst>
                    <a:ext uri="{FF2B5EF4-FFF2-40B4-BE49-F238E27FC236}">
                      <a16:creationId xmlns:a16="http://schemas.microsoft.com/office/drawing/2014/main" id="{50B50D92-CB6E-4D2C-AFE1-1ED4BD8060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6" y="2289"/>
                  <a:ext cx="312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600" i="1" dirty="0">
                      <a:solidFill>
                        <a:schemeClr val="accent2"/>
                      </a:solidFill>
                    </a:rPr>
                    <a:t>Z</a:t>
                  </a:r>
                  <a:r>
                    <a:rPr lang="en-US" altLang="zh-CN" sz="2600" i="1" baseline="-25000" dirty="0">
                      <a:solidFill>
                        <a:schemeClr val="accent2"/>
                      </a:solidFill>
                    </a:rPr>
                    <a:t>B</a:t>
                  </a:r>
                  <a:endParaRPr lang="en-US" altLang="zh-CN" sz="2600" i="1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4" name="Line 41">
                  <a:extLst>
                    <a:ext uri="{FF2B5EF4-FFF2-40B4-BE49-F238E27FC236}">
                      <a16:creationId xmlns:a16="http://schemas.microsoft.com/office/drawing/2014/main" id="{D30EA229-C6ED-438B-A812-10C0EB55C9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443" y="2016"/>
                  <a:ext cx="672" cy="538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/>
                </a:p>
              </p:txBody>
            </p:sp>
            <p:sp>
              <p:nvSpPr>
                <p:cNvPr id="155" name="Rectangle 42">
                  <a:extLst>
                    <a:ext uri="{FF2B5EF4-FFF2-40B4-BE49-F238E27FC236}">
                      <a16:creationId xmlns:a16="http://schemas.microsoft.com/office/drawing/2014/main" id="{F0123D7E-5237-4271-871C-8F11849145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9348810" flipH="1">
                  <a:off x="3603" y="2256"/>
                  <a:ext cx="313" cy="10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/>
                </a:p>
              </p:txBody>
            </p:sp>
          </p:grpSp>
          <p:sp>
            <p:nvSpPr>
              <p:cNvPr id="156" name="Oval 43">
                <a:extLst>
                  <a:ext uri="{FF2B5EF4-FFF2-40B4-BE49-F238E27FC236}">
                    <a16:creationId xmlns:a16="http://schemas.microsoft.com/office/drawing/2014/main" id="{039EF419-41A5-481A-A31F-363606FE73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4568" y="2957942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grpSp>
            <p:nvGrpSpPr>
              <p:cNvPr id="157" name="Group 178">
                <a:extLst>
                  <a:ext uri="{FF2B5EF4-FFF2-40B4-BE49-F238E27FC236}">
                    <a16:creationId xmlns:a16="http://schemas.microsoft.com/office/drawing/2014/main" id="{D420F59D-1E8C-4ED6-BB1C-2772773F68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66424" y="1759186"/>
                <a:ext cx="989013" cy="369888"/>
                <a:chOff x="3253" y="1252"/>
                <a:chExt cx="623" cy="233"/>
              </a:xfrm>
            </p:grpSpPr>
            <p:sp>
              <p:nvSpPr>
                <p:cNvPr id="158" name="Line 21">
                  <a:extLst>
                    <a:ext uri="{FF2B5EF4-FFF2-40B4-BE49-F238E27FC236}">
                      <a16:creationId xmlns:a16="http://schemas.microsoft.com/office/drawing/2014/main" id="{0D009F8A-F5A7-4A74-B096-B031147E8A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53" y="1256"/>
                  <a:ext cx="427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/>
                </a:p>
              </p:txBody>
            </p:sp>
            <p:sp>
              <p:nvSpPr>
                <p:cNvPr id="159" name="Rectangle 98">
                  <a:extLst>
                    <a:ext uri="{FF2B5EF4-FFF2-40B4-BE49-F238E27FC236}">
                      <a16:creationId xmlns:a16="http://schemas.microsoft.com/office/drawing/2014/main" id="{911FD35F-8A77-40C0-8AB5-039F7ED6C7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70" y="1252"/>
                  <a:ext cx="406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/>
                <a:p>
                  <a:pPr algn="l"/>
                  <a:r>
                    <a:rPr lang="en-US" altLang="zh-CN" sz="2600" i="1" dirty="0" err="1"/>
                    <a:t>i</a:t>
                  </a:r>
                  <a:r>
                    <a:rPr lang="en-US" altLang="zh-CN" sz="2600" baseline="-25000" dirty="0" err="1">
                      <a:ea typeface="黑体" panose="02010609060101010101" pitchFamily="49" charset="-122"/>
                    </a:rPr>
                    <a:t>A</a:t>
                  </a:r>
                  <a:endParaRPr lang="en-US" altLang="zh-CN" sz="2600" dirty="0"/>
                </a:p>
              </p:txBody>
            </p:sp>
          </p:grpSp>
          <p:grpSp>
            <p:nvGrpSpPr>
              <p:cNvPr id="178" name="组合 177">
                <a:extLst>
                  <a:ext uri="{FF2B5EF4-FFF2-40B4-BE49-F238E27FC236}">
                    <a16:creationId xmlns:a16="http://schemas.microsoft.com/office/drawing/2014/main" id="{B258FCBB-69C6-4BEA-A162-D268F6A31CF8}"/>
                  </a:ext>
                </a:extLst>
              </p:cNvPr>
              <p:cNvGrpSpPr/>
              <p:nvPr/>
            </p:nvGrpSpPr>
            <p:grpSpPr>
              <a:xfrm>
                <a:off x="6987911" y="3887960"/>
                <a:ext cx="715963" cy="476053"/>
                <a:chOff x="6295486" y="4045946"/>
                <a:chExt cx="715963" cy="476053"/>
              </a:xfrm>
            </p:grpSpPr>
            <p:sp>
              <p:nvSpPr>
                <p:cNvPr id="179" name="Line 23">
                  <a:extLst>
                    <a:ext uri="{FF2B5EF4-FFF2-40B4-BE49-F238E27FC236}">
                      <a16:creationId xmlns:a16="http://schemas.microsoft.com/office/drawing/2014/main" id="{EC4C8EC1-8D51-4390-87A3-1313179141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95486" y="4521999"/>
                  <a:ext cx="715963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 dirty="0"/>
                </a:p>
              </p:txBody>
            </p:sp>
            <p:sp>
              <p:nvSpPr>
                <p:cNvPr id="180" name="矩形 179">
                  <a:extLst>
                    <a:ext uri="{FF2B5EF4-FFF2-40B4-BE49-F238E27FC236}">
                      <a16:creationId xmlns:a16="http://schemas.microsoft.com/office/drawing/2014/main" id="{DC23CF5E-2D54-4B4A-A950-AABB45DC9C22}"/>
                    </a:ext>
                  </a:extLst>
                </p:cNvPr>
                <p:cNvSpPr/>
                <p:nvPr/>
              </p:nvSpPr>
              <p:spPr>
                <a:xfrm>
                  <a:off x="6423625" y="4045946"/>
                  <a:ext cx="404252" cy="454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600" i="1" dirty="0" err="1"/>
                    <a:t>i</a:t>
                  </a:r>
                  <a:r>
                    <a:rPr lang="en-US" altLang="zh-CN" sz="2600" baseline="-25000" dirty="0" err="1">
                      <a:ea typeface="黑体" panose="02010609060101010101" pitchFamily="49" charset="-122"/>
                    </a:rPr>
                    <a:t>C</a:t>
                  </a:r>
                  <a:endParaRPr lang="en-US" altLang="zh-CN" sz="2600" dirty="0"/>
                </a:p>
              </p:txBody>
            </p:sp>
          </p:grpSp>
          <p:grpSp>
            <p:nvGrpSpPr>
              <p:cNvPr id="181" name="组合 180">
                <a:extLst>
                  <a:ext uri="{FF2B5EF4-FFF2-40B4-BE49-F238E27FC236}">
                    <a16:creationId xmlns:a16="http://schemas.microsoft.com/office/drawing/2014/main" id="{85E633F3-4219-4136-AC59-E654912BEB80}"/>
                  </a:ext>
                </a:extLst>
              </p:cNvPr>
              <p:cNvGrpSpPr/>
              <p:nvPr/>
            </p:nvGrpSpPr>
            <p:grpSpPr>
              <a:xfrm>
                <a:off x="5335864" y="2976164"/>
                <a:ext cx="762000" cy="906463"/>
                <a:chOff x="4643439" y="3134150"/>
                <a:chExt cx="762000" cy="906463"/>
              </a:xfrm>
            </p:grpSpPr>
            <p:grpSp>
              <p:nvGrpSpPr>
                <p:cNvPr id="182" name="Group 179">
                  <a:extLst>
                    <a:ext uri="{FF2B5EF4-FFF2-40B4-BE49-F238E27FC236}">
                      <a16:creationId xmlns:a16="http://schemas.microsoft.com/office/drawing/2014/main" id="{DFDEC28F-CDED-4B7C-A7DC-E0234DD019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43439" y="3134150"/>
                  <a:ext cx="762000" cy="906463"/>
                  <a:chOff x="3000" y="2064"/>
                  <a:chExt cx="480" cy="571"/>
                </a:xfrm>
              </p:grpSpPr>
              <p:sp>
                <p:nvSpPr>
                  <p:cNvPr id="184" name="Rectangle 94">
                    <a:extLst>
                      <a:ext uri="{FF2B5EF4-FFF2-40B4-BE49-F238E27FC236}">
                        <a16:creationId xmlns:a16="http://schemas.microsoft.com/office/drawing/2014/main" id="{1B9CB312-4F85-4051-BE60-03ADBB81E0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2064"/>
                    <a:ext cx="227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0" tIns="0" rIns="0" bIns="0">
                    <a:spAutoFit/>
                  </a:bodyPr>
                  <a:lstStyle/>
                  <a:p>
                    <a:pPr algn="l"/>
                    <a:endParaRPr lang="en-US" altLang="zh-CN" sz="2600" dirty="0"/>
                  </a:p>
                </p:txBody>
              </p:sp>
              <p:sp>
                <p:nvSpPr>
                  <p:cNvPr id="185" name="Line 22">
                    <a:extLst>
                      <a:ext uri="{FF2B5EF4-FFF2-40B4-BE49-F238E27FC236}">
                        <a16:creationId xmlns:a16="http://schemas.microsoft.com/office/drawing/2014/main" id="{E6968AFF-C581-4304-A84A-0E0810C22FF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00" y="2635"/>
                    <a:ext cx="48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/>
                  </a:p>
                </p:txBody>
              </p:sp>
            </p:grpSp>
            <p:sp>
              <p:nvSpPr>
                <p:cNvPr id="183" name="矩形 182">
                  <a:extLst>
                    <a:ext uri="{FF2B5EF4-FFF2-40B4-BE49-F238E27FC236}">
                      <a16:creationId xmlns:a16="http://schemas.microsoft.com/office/drawing/2014/main" id="{4E55B07E-50A7-4FC4-B88E-1873B93ADCA9}"/>
                    </a:ext>
                  </a:extLst>
                </p:cNvPr>
                <p:cNvSpPr/>
                <p:nvPr/>
              </p:nvSpPr>
              <p:spPr>
                <a:xfrm>
                  <a:off x="4789741" y="3525311"/>
                  <a:ext cx="392415" cy="454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600" i="1" dirty="0" err="1"/>
                    <a:t>i</a:t>
                  </a:r>
                  <a:r>
                    <a:rPr lang="en-US" altLang="zh-CN" sz="2600" baseline="-25000" dirty="0" err="1">
                      <a:ea typeface="黑体" panose="02010609060101010101" pitchFamily="49" charset="-122"/>
                    </a:rPr>
                    <a:t>B</a:t>
                  </a:r>
                  <a:endParaRPr lang="en-US" altLang="zh-CN" sz="2600" dirty="0"/>
                </a:p>
              </p:txBody>
            </p:sp>
          </p:grpSp>
        </p:grpSp>
        <p:sp>
          <p:nvSpPr>
            <p:cNvPr id="187" name="Line 42">
              <a:extLst>
                <a:ext uri="{FF2B5EF4-FFF2-40B4-BE49-F238E27FC236}">
                  <a16:creationId xmlns:a16="http://schemas.microsoft.com/office/drawing/2014/main" id="{BBED3392-2A43-4EF0-A98D-2B62F54D20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6487" y="1981809"/>
              <a:ext cx="0" cy="74843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188" name="Line 46">
              <a:extLst>
                <a:ext uri="{FF2B5EF4-FFF2-40B4-BE49-F238E27FC236}">
                  <a16:creationId xmlns:a16="http://schemas.microsoft.com/office/drawing/2014/main" id="{3A48C5FF-2935-44CC-AEFC-2FEAD2F6A1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64537" y="3117938"/>
              <a:ext cx="0" cy="102059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189" name="Line 45">
              <a:extLst>
                <a:ext uri="{FF2B5EF4-FFF2-40B4-BE49-F238E27FC236}">
                  <a16:creationId xmlns:a16="http://schemas.microsoft.com/office/drawing/2014/main" id="{116420CA-4EC9-4DC5-81F3-BE55E8AA0A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6910" y="3300701"/>
              <a:ext cx="0" cy="366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190" name="Text Box 27">
              <a:extLst>
                <a:ext uri="{FF2B5EF4-FFF2-40B4-BE49-F238E27FC236}">
                  <a16:creationId xmlns:a16="http://schemas.microsoft.com/office/drawing/2014/main" id="{461FC9A5-18B6-454D-BAF8-CD0A0F5A6B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7104" y="1451356"/>
              <a:ext cx="401511" cy="454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600" i="1" dirty="0">
                  <a:solidFill>
                    <a:schemeClr val="tx2"/>
                  </a:solidFill>
                </a:rPr>
                <a:t>A</a:t>
              </a:r>
              <a:endParaRPr lang="en-US" altLang="zh-CN" sz="2600" i="1" dirty="0">
                <a:solidFill>
                  <a:srgbClr val="FF0000"/>
                </a:solidFill>
              </a:endParaRPr>
            </a:p>
          </p:txBody>
        </p:sp>
        <p:sp>
          <p:nvSpPr>
            <p:cNvPr id="191" name="Text Box 29">
              <a:extLst>
                <a:ext uri="{FF2B5EF4-FFF2-40B4-BE49-F238E27FC236}">
                  <a16:creationId xmlns:a16="http://schemas.microsoft.com/office/drawing/2014/main" id="{499C1490-4B95-455D-B457-F6BC5C4742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7481" y="3559121"/>
              <a:ext cx="376139" cy="454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600" i="1" dirty="0">
                  <a:solidFill>
                    <a:schemeClr val="tx2"/>
                  </a:solidFill>
                </a:rPr>
                <a:t>B</a:t>
              </a:r>
              <a:endParaRPr lang="en-US" altLang="zh-CN" sz="2600" i="1" dirty="0">
                <a:solidFill>
                  <a:srgbClr val="FF0000"/>
                </a:solidFill>
              </a:endParaRPr>
            </a:p>
          </p:txBody>
        </p:sp>
        <p:sp>
          <p:nvSpPr>
            <p:cNvPr id="192" name="Text Box 28">
              <a:extLst>
                <a:ext uri="{FF2B5EF4-FFF2-40B4-BE49-F238E27FC236}">
                  <a16:creationId xmlns:a16="http://schemas.microsoft.com/office/drawing/2014/main" id="{AE808C6C-CBD3-45BE-B275-83DBE7AA2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8496" y="4008384"/>
              <a:ext cx="376139" cy="454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600" i="1" dirty="0">
                  <a:solidFill>
                    <a:schemeClr val="tx2"/>
                  </a:solidFill>
                </a:rPr>
                <a:t>C</a:t>
              </a:r>
              <a:endParaRPr lang="en-US" altLang="zh-CN" sz="2600" i="1" dirty="0">
                <a:solidFill>
                  <a:srgbClr val="FF0000"/>
                </a:solidFill>
              </a:endParaRPr>
            </a:p>
          </p:txBody>
        </p:sp>
        <p:sp>
          <p:nvSpPr>
            <p:cNvPr id="193" name="Line 48">
              <a:extLst>
                <a:ext uri="{FF2B5EF4-FFF2-40B4-BE49-F238E27FC236}">
                  <a16:creationId xmlns:a16="http://schemas.microsoft.com/office/drawing/2014/main" id="{0B9D18FA-4844-436A-A382-F451D15275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5976" y="2116359"/>
              <a:ext cx="0" cy="133736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195" name="Line 41">
              <a:extLst>
                <a:ext uri="{FF2B5EF4-FFF2-40B4-BE49-F238E27FC236}">
                  <a16:creationId xmlns:a16="http://schemas.microsoft.com/office/drawing/2014/main" id="{54E0D677-347F-4F7F-9733-890E44109F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6224" y="2015110"/>
              <a:ext cx="0" cy="202341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 dirty="0"/>
            </a:p>
          </p:txBody>
        </p:sp>
        <p:sp>
          <p:nvSpPr>
            <p:cNvPr id="196" name="Line 47">
              <a:extLst>
                <a:ext uri="{FF2B5EF4-FFF2-40B4-BE49-F238E27FC236}">
                  <a16:creationId xmlns:a16="http://schemas.microsoft.com/office/drawing/2014/main" id="{3C1C95D1-F4F0-4E29-9A44-4C952881B2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5950" y="3834659"/>
              <a:ext cx="0" cy="41539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 dirty="0"/>
            </a:p>
          </p:txBody>
        </p:sp>
        <p:sp>
          <p:nvSpPr>
            <p:cNvPr id="197" name="Text Box 29">
              <a:extLst>
                <a:ext uri="{FF2B5EF4-FFF2-40B4-BE49-F238E27FC236}">
                  <a16:creationId xmlns:a16="http://schemas.microsoft.com/office/drawing/2014/main" id="{9B875184-EB65-494E-961A-DF3824089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2981" y="2751899"/>
              <a:ext cx="392415" cy="454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600" i="1" dirty="0">
                  <a:solidFill>
                    <a:schemeClr val="tx2"/>
                  </a:solidFill>
                </a:rPr>
                <a:t>N</a:t>
              </a:r>
              <a:endParaRPr lang="en-US" altLang="zh-CN" sz="2600" i="1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3" name="对象 2">
              <a:extLst>
                <a:ext uri="{FF2B5EF4-FFF2-40B4-BE49-F238E27FC236}">
                  <a16:creationId xmlns:a16="http://schemas.microsoft.com/office/drawing/2014/main" id="{60267474-3740-4990-A444-0DD072FB52D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0174932"/>
                </p:ext>
              </p:extLst>
            </p:nvPr>
          </p:nvGraphicFramePr>
          <p:xfrm>
            <a:off x="4962674" y="2023219"/>
            <a:ext cx="407056" cy="407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06" name="公式" r:id="rId5" imgW="228600" imgH="228600" progId="Equation.3">
                    <p:embed/>
                  </p:oleObj>
                </mc:Choice>
                <mc:Fallback>
                  <p:oleObj name="公式" r:id="rId5" imgW="2286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62674" y="2023219"/>
                          <a:ext cx="407056" cy="40705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9" name="对象 198">
              <a:extLst>
                <a:ext uri="{FF2B5EF4-FFF2-40B4-BE49-F238E27FC236}">
                  <a16:creationId xmlns:a16="http://schemas.microsoft.com/office/drawing/2014/main" id="{926734E9-93B7-42BC-B87E-2FC06DA2075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4484525"/>
                </p:ext>
              </p:extLst>
            </p:nvPr>
          </p:nvGraphicFramePr>
          <p:xfrm>
            <a:off x="4802087" y="3270692"/>
            <a:ext cx="407056" cy="407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07" name="公式" r:id="rId7" imgW="228600" imgH="228600" progId="Equation.3">
                    <p:embed/>
                  </p:oleObj>
                </mc:Choice>
                <mc:Fallback>
                  <p:oleObj name="公式" r:id="rId7" imgW="228600" imgH="228600" progId="Equation.3">
                    <p:embed/>
                    <p:pic>
                      <p:nvPicPr>
                        <p:cNvPr id="3" name="对象 2">
                          <a:extLst>
                            <a:ext uri="{FF2B5EF4-FFF2-40B4-BE49-F238E27FC236}">
                              <a16:creationId xmlns:a16="http://schemas.microsoft.com/office/drawing/2014/main" id="{60267474-3740-4990-A444-0DD072FB52D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802087" y="3270692"/>
                          <a:ext cx="407056" cy="40705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0" name="对象 199">
              <a:extLst>
                <a:ext uri="{FF2B5EF4-FFF2-40B4-BE49-F238E27FC236}">
                  <a16:creationId xmlns:a16="http://schemas.microsoft.com/office/drawing/2014/main" id="{9139B59B-E2D9-4F98-9EBD-B77D8DC34E3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4696181"/>
                </p:ext>
              </p:extLst>
            </p:nvPr>
          </p:nvGraphicFramePr>
          <p:xfrm>
            <a:off x="5325900" y="3851275"/>
            <a:ext cx="407988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08" name="公式" r:id="rId9" imgW="228600" imgH="241200" progId="Equation.3">
                    <p:embed/>
                  </p:oleObj>
                </mc:Choice>
                <mc:Fallback>
                  <p:oleObj name="公式" r:id="rId9" imgW="228600" imgH="241200" progId="Equation.3">
                    <p:embed/>
                    <p:pic>
                      <p:nvPicPr>
                        <p:cNvPr id="199" name="对象 198">
                          <a:extLst>
                            <a:ext uri="{FF2B5EF4-FFF2-40B4-BE49-F238E27FC236}">
                              <a16:creationId xmlns:a16="http://schemas.microsoft.com/office/drawing/2014/main" id="{926734E9-93B7-42BC-B87E-2FC06DA2075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325900" y="3851275"/>
                          <a:ext cx="407988" cy="4302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1" name="对象 200">
              <a:extLst>
                <a:ext uri="{FF2B5EF4-FFF2-40B4-BE49-F238E27FC236}">
                  <a16:creationId xmlns:a16="http://schemas.microsoft.com/office/drawing/2014/main" id="{1CF59E6C-BCEA-453A-90AE-8035B829AB3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9754685"/>
                </p:ext>
              </p:extLst>
            </p:nvPr>
          </p:nvGraphicFramePr>
          <p:xfrm>
            <a:off x="4327525" y="2471738"/>
            <a:ext cx="522288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09" name="公式" r:id="rId11" imgW="291960" imgH="228600" progId="Equation.3">
                    <p:embed/>
                  </p:oleObj>
                </mc:Choice>
                <mc:Fallback>
                  <p:oleObj name="公式" r:id="rId11" imgW="291960" imgH="228600" progId="Equation.3">
                    <p:embed/>
                    <p:pic>
                      <p:nvPicPr>
                        <p:cNvPr id="200" name="对象 199">
                          <a:extLst>
                            <a:ext uri="{FF2B5EF4-FFF2-40B4-BE49-F238E27FC236}">
                              <a16:creationId xmlns:a16="http://schemas.microsoft.com/office/drawing/2014/main" id="{9139B59B-E2D9-4F98-9EBD-B77D8DC34E3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327525" y="2471738"/>
                          <a:ext cx="522288" cy="4079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2" name="对象 201">
              <a:extLst>
                <a:ext uri="{FF2B5EF4-FFF2-40B4-BE49-F238E27FC236}">
                  <a16:creationId xmlns:a16="http://schemas.microsoft.com/office/drawing/2014/main" id="{F7279560-1038-4FEC-A58A-590028D1116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5327528"/>
                </p:ext>
              </p:extLst>
            </p:nvPr>
          </p:nvGraphicFramePr>
          <p:xfrm>
            <a:off x="4475933" y="3837055"/>
            <a:ext cx="500062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10" name="公式" r:id="rId13" imgW="279360" imgH="241200" progId="Equation.3">
                    <p:embed/>
                  </p:oleObj>
                </mc:Choice>
                <mc:Fallback>
                  <p:oleObj name="公式" r:id="rId13" imgW="279360" imgH="241200" progId="Equation.3">
                    <p:embed/>
                    <p:pic>
                      <p:nvPicPr>
                        <p:cNvPr id="201" name="对象 200">
                          <a:extLst>
                            <a:ext uri="{FF2B5EF4-FFF2-40B4-BE49-F238E27FC236}">
                              <a16:creationId xmlns:a16="http://schemas.microsoft.com/office/drawing/2014/main" id="{1CF59E6C-BCEA-453A-90AE-8035B829AB3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475933" y="3837055"/>
                          <a:ext cx="500062" cy="4302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3" name="对象 202">
              <a:extLst>
                <a:ext uri="{FF2B5EF4-FFF2-40B4-BE49-F238E27FC236}">
                  <a16:creationId xmlns:a16="http://schemas.microsoft.com/office/drawing/2014/main" id="{8E8C5D1E-9C73-46BC-9DB7-69636B6BB01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1283265"/>
                </p:ext>
              </p:extLst>
            </p:nvPr>
          </p:nvGraphicFramePr>
          <p:xfrm>
            <a:off x="3571824" y="1981809"/>
            <a:ext cx="522287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11" name="公式" r:id="rId15" imgW="291960" imgH="241200" progId="Equation.3">
                    <p:embed/>
                  </p:oleObj>
                </mc:Choice>
                <mc:Fallback>
                  <p:oleObj name="公式" r:id="rId15" imgW="291960" imgH="241200" progId="Equation.3">
                    <p:embed/>
                    <p:pic>
                      <p:nvPicPr>
                        <p:cNvPr id="202" name="对象 201">
                          <a:extLst>
                            <a:ext uri="{FF2B5EF4-FFF2-40B4-BE49-F238E27FC236}">
                              <a16:creationId xmlns:a16="http://schemas.microsoft.com/office/drawing/2014/main" id="{F7279560-1038-4FEC-A58A-590028D1116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571824" y="1981809"/>
                          <a:ext cx="522287" cy="4302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5" name="对象 204">
            <a:extLst>
              <a:ext uri="{FF2B5EF4-FFF2-40B4-BE49-F238E27FC236}">
                <a16:creationId xmlns:a16="http://schemas.microsoft.com/office/drawing/2014/main" id="{9CA5364F-6132-4E61-BE1B-9E11A6B1D7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138879"/>
              </p:ext>
            </p:extLst>
          </p:nvPr>
        </p:nvGraphicFramePr>
        <p:xfrm>
          <a:off x="867567" y="1871399"/>
          <a:ext cx="1647159" cy="1064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12" name="公式" r:id="rId17" imgW="685800" imgH="444240" progId="Equation.3">
                  <p:embed/>
                </p:oleObj>
              </mc:Choice>
              <mc:Fallback>
                <p:oleObj name="公式" r:id="rId17" imgW="685800" imgH="444240" progId="Equation.3">
                  <p:embed/>
                  <p:pic>
                    <p:nvPicPr>
                      <p:cNvPr id="203" name="对象 202">
                        <a:extLst>
                          <a:ext uri="{FF2B5EF4-FFF2-40B4-BE49-F238E27FC236}">
                            <a16:creationId xmlns:a16="http://schemas.microsoft.com/office/drawing/2014/main" id="{8E8C5D1E-9C73-46BC-9DB7-69636B6BB0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67567" y="1871399"/>
                        <a:ext cx="1647159" cy="1064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92280C22-0DBB-4C33-80EA-85204282AC11}"/>
              </a:ext>
            </a:extLst>
          </p:cNvPr>
          <p:cNvGrpSpPr/>
          <p:nvPr/>
        </p:nvGrpSpPr>
        <p:grpSpPr>
          <a:xfrm>
            <a:off x="5458419" y="4454977"/>
            <a:ext cx="3442204" cy="2487678"/>
            <a:chOff x="5416880" y="4491038"/>
            <a:chExt cx="3177419" cy="2296318"/>
          </a:xfrm>
        </p:grpSpPr>
        <p:grpSp>
          <p:nvGrpSpPr>
            <p:cNvPr id="22720" name="Group 192">
              <a:extLst>
                <a:ext uri="{FF2B5EF4-FFF2-40B4-BE49-F238E27FC236}">
                  <a16:creationId xmlns:a16="http://schemas.microsoft.com/office/drawing/2014/main" id="{ABEF7D7E-8798-4ED1-BD76-D7101C9497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43561" y="4769400"/>
              <a:ext cx="2454275" cy="1965149"/>
              <a:chOff x="3662" y="2841"/>
              <a:chExt cx="1546" cy="1369"/>
            </a:xfrm>
          </p:grpSpPr>
          <p:sp>
            <p:nvSpPr>
              <p:cNvPr id="22538" name="Line 10">
                <a:extLst>
                  <a:ext uri="{FF2B5EF4-FFF2-40B4-BE49-F238E27FC236}">
                    <a16:creationId xmlns:a16="http://schemas.microsoft.com/office/drawing/2014/main" id="{F94B9A9F-64A5-4FF5-B484-EB78B44ADC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7164936" flipH="1">
                <a:off x="4088" y="3495"/>
                <a:ext cx="495" cy="5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sp>
            <p:nvSpPr>
              <p:cNvPr id="22540" name="Line 12">
                <a:extLst>
                  <a:ext uri="{FF2B5EF4-FFF2-40B4-BE49-F238E27FC236}">
                    <a16:creationId xmlns:a16="http://schemas.microsoft.com/office/drawing/2014/main" id="{DC79BA2F-A208-41E9-830B-6DF92374E2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33" y="3301"/>
                <a:ext cx="51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sp>
            <p:nvSpPr>
              <p:cNvPr id="22541" name="Line 13">
                <a:extLst>
                  <a:ext uri="{FF2B5EF4-FFF2-40B4-BE49-F238E27FC236}">
                    <a16:creationId xmlns:a16="http://schemas.microsoft.com/office/drawing/2014/main" id="{F2E9F607-4158-464F-B3A8-4B03DA5C20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7717106">
                <a:off x="4108" y="3042"/>
                <a:ext cx="472" cy="7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sp>
            <p:nvSpPr>
              <p:cNvPr id="22543" name="Line 15">
                <a:extLst>
                  <a:ext uri="{FF2B5EF4-FFF2-40B4-BE49-F238E27FC236}">
                    <a16:creationId xmlns:a16="http://schemas.microsoft.com/office/drawing/2014/main" id="{AF5B8C5C-9BEA-4DD3-885D-C449216B20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1318973" flipV="1">
                <a:off x="4413" y="2932"/>
                <a:ext cx="795" cy="34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sp>
            <p:nvSpPr>
              <p:cNvPr id="22545" name="Line 17">
                <a:extLst>
                  <a:ext uri="{FF2B5EF4-FFF2-40B4-BE49-F238E27FC236}">
                    <a16:creationId xmlns:a16="http://schemas.microsoft.com/office/drawing/2014/main" id="{F9EC951B-4302-4714-9316-DD863A77D7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3146165" flipV="1">
                <a:off x="3662" y="3009"/>
                <a:ext cx="832" cy="18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 dirty="0"/>
              </a:p>
            </p:txBody>
          </p:sp>
          <p:sp>
            <p:nvSpPr>
              <p:cNvPr id="22546" name="Line 18">
                <a:extLst>
                  <a:ext uri="{FF2B5EF4-FFF2-40B4-BE49-F238E27FC236}">
                    <a16:creationId xmlns:a16="http://schemas.microsoft.com/office/drawing/2014/main" id="{57BBCCDC-8C75-4365-BC18-07394F1083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7" y="3291"/>
                <a:ext cx="0" cy="919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</p:grpSp>
        <p:graphicFrame>
          <p:nvGraphicFramePr>
            <p:cNvPr id="206" name="对象 205">
              <a:extLst>
                <a:ext uri="{FF2B5EF4-FFF2-40B4-BE49-F238E27FC236}">
                  <a16:creationId xmlns:a16="http://schemas.microsoft.com/office/drawing/2014/main" id="{0534668A-5E06-4948-89D9-365AD6A1F68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396184"/>
                </p:ext>
              </p:extLst>
            </p:nvPr>
          </p:nvGraphicFramePr>
          <p:xfrm>
            <a:off x="7661767" y="5369357"/>
            <a:ext cx="407056" cy="407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13" name="公式" r:id="rId19" imgW="228600" imgH="228600" progId="Equation.3">
                    <p:embed/>
                  </p:oleObj>
                </mc:Choice>
                <mc:Fallback>
                  <p:oleObj name="公式" r:id="rId19" imgW="228600" imgH="228600" progId="Equation.3">
                    <p:embed/>
                    <p:pic>
                      <p:nvPicPr>
                        <p:cNvPr id="3" name="对象 2">
                          <a:extLst>
                            <a:ext uri="{FF2B5EF4-FFF2-40B4-BE49-F238E27FC236}">
                              <a16:creationId xmlns:a16="http://schemas.microsoft.com/office/drawing/2014/main" id="{60267474-3740-4990-A444-0DD072FB52D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661767" y="5369357"/>
                          <a:ext cx="407056" cy="40705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" name="对象 206">
              <a:extLst>
                <a:ext uri="{FF2B5EF4-FFF2-40B4-BE49-F238E27FC236}">
                  <a16:creationId xmlns:a16="http://schemas.microsoft.com/office/drawing/2014/main" id="{F5BDB245-FA38-46F2-B39F-1E1277B41F2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7811672"/>
                </p:ext>
              </p:extLst>
            </p:nvPr>
          </p:nvGraphicFramePr>
          <p:xfrm>
            <a:off x="6177894" y="5900738"/>
            <a:ext cx="407056" cy="407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14" name="公式" r:id="rId20" imgW="228600" imgH="228600" progId="Equation.3">
                    <p:embed/>
                  </p:oleObj>
                </mc:Choice>
                <mc:Fallback>
                  <p:oleObj name="公式" r:id="rId20" imgW="228600" imgH="228600" progId="Equation.3">
                    <p:embed/>
                    <p:pic>
                      <p:nvPicPr>
                        <p:cNvPr id="206" name="对象 205">
                          <a:extLst>
                            <a:ext uri="{FF2B5EF4-FFF2-40B4-BE49-F238E27FC236}">
                              <a16:creationId xmlns:a16="http://schemas.microsoft.com/office/drawing/2014/main" id="{0534668A-5E06-4948-89D9-365AD6A1F68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6177894" y="5900738"/>
                          <a:ext cx="407056" cy="40705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8" name="对象 207">
              <a:extLst>
                <a:ext uri="{FF2B5EF4-FFF2-40B4-BE49-F238E27FC236}">
                  <a16:creationId xmlns:a16="http://schemas.microsoft.com/office/drawing/2014/main" id="{889C52D1-D772-45E3-9B15-8CBE336DCA4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9623396"/>
                </p:ext>
              </p:extLst>
            </p:nvPr>
          </p:nvGraphicFramePr>
          <p:xfrm>
            <a:off x="6657975" y="4491038"/>
            <a:ext cx="407988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15" name="公式" r:id="rId22" imgW="228600" imgH="241200" progId="Equation.3">
                    <p:embed/>
                  </p:oleObj>
                </mc:Choice>
                <mc:Fallback>
                  <p:oleObj name="公式" r:id="rId22" imgW="228600" imgH="241200" progId="Equation.3">
                    <p:embed/>
                    <p:pic>
                      <p:nvPicPr>
                        <p:cNvPr id="207" name="对象 206">
                          <a:extLst>
                            <a:ext uri="{FF2B5EF4-FFF2-40B4-BE49-F238E27FC236}">
                              <a16:creationId xmlns:a16="http://schemas.microsoft.com/office/drawing/2014/main" id="{F5BDB245-FA38-46F2-B39F-1E1277B41F2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6657975" y="4491038"/>
                          <a:ext cx="407988" cy="4286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9" name="对象 208">
              <a:extLst>
                <a:ext uri="{FF2B5EF4-FFF2-40B4-BE49-F238E27FC236}">
                  <a16:creationId xmlns:a16="http://schemas.microsoft.com/office/drawing/2014/main" id="{422ADA5B-5F6A-41BE-B15B-E0C812476B5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8092972"/>
                </p:ext>
              </p:extLst>
            </p:nvPr>
          </p:nvGraphicFramePr>
          <p:xfrm>
            <a:off x="8072011" y="4633788"/>
            <a:ext cx="522288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16" name="公式" r:id="rId24" imgW="291960" imgH="228600" progId="Equation.3">
                    <p:embed/>
                  </p:oleObj>
                </mc:Choice>
                <mc:Fallback>
                  <p:oleObj name="公式" r:id="rId24" imgW="291960" imgH="228600" progId="Equation.3">
                    <p:embed/>
                    <p:pic>
                      <p:nvPicPr>
                        <p:cNvPr id="201" name="对象 200">
                          <a:extLst>
                            <a:ext uri="{FF2B5EF4-FFF2-40B4-BE49-F238E27FC236}">
                              <a16:creationId xmlns:a16="http://schemas.microsoft.com/office/drawing/2014/main" id="{1CF59E6C-BCEA-453A-90AE-8035B829AB3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072011" y="4633788"/>
                          <a:ext cx="522288" cy="4079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0" name="对象 209">
              <a:extLst>
                <a:ext uri="{FF2B5EF4-FFF2-40B4-BE49-F238E27FC236}">
                  <a16:creationId xmlns:a16="http://schemas.microsoft.com/office/drawing/2014/main" id="{060B791A-8F88-4EC6-BEC1-8E84657FA42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7147566"/>
                </p:ext>
              </p:extLst>
            </p:nvPr>
          </p:nvGraphicFramePr>
          <p:xfrm>
            <a:off x="7025481" y="6357143"/>
            <a:ext cx="500062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17" name="公式" r:id="rId25" imgW="279360" imgH="241200" progId="Equation.3">
                    <p:embed/>
                  </p:oleObj>
                </mc:Choice>
                <mc:Fallback>
                  <p:oleObj name="公式" r:id="rId25" imgW="279360" imgH="241200" progId="Equation.3">
                    <p:embed/>
                    <p:pic>
                      <p:nvPicPr>
                        <p:cNvPr id="202" name="对象 201">
                          <a:extLst>
                            <a:ext uri="{FF2B5EF4-FFF2-40B4-BE49-F238E27FC236}">
                              <a16:creationId xmlns:a16="http://schemas.microsoft.com/office/drawing/2014/main" id="{F7279560-1038-4FEC-A58A-590028D1116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025481" y="6357143"/>
                          <a:ext cx="500062" cy="4302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1" name="对象 210">
              <a:extLst>
                <a:ext uri="{FF2B5EF4-FFF2-40B4-BE49-F238E27FC236}">
                  <a16:creationId xmlns:a16="http://schemas.microsoft.com/office/drawing/2014/main" id="{082B1937-BAFA-4DC8-ABF3-A15786C69C0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3039375"/>
                </p:ext>
              </p:extLst>
            </p:nvPr>
          </p:nvGraphicFramePr>
          <p:xfrm>
            <a:off x="5416880" y="4939144"/>
            <a:ext cx="522287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18" name="公式" r:id="rId26" imgW="291960" imgH="241200" progId="Equation.3">
                    <p:embed/>
                  </p:oleObj>
                </mc:Choice>
                <mc:Fallback>
                  <p:oleObj name="公式" r:id="rId26" imgW="291960" imgH="241200" progId="Equation.3">
                    <p:embed/>
                    <p:pic>
                      <p:nvPicPr>
                        <p:cNvPr id="203" name="对象 202">
                          <a:extLst>
                            <a:ext uri="{FF2B5EF4-FFF2-40B4-BE49-F238E27FC236}">
                              <a16:creationId xmlns:a16="http://schemas.microsoft.com/office/drawing/2014/main" id="{8E8C5D1E-9C73-46BC-9DB7-69636B6BB01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416880" y="4939144"/>
                          <a:ext cx="522287" cy="4302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3" name="对象 212">
            <a:extLst>
              <a:ext uri="{FF2B5EF4-FFF2-40B4-BE49-F238E27FC236}">
                <a16:creationId xmlns:a16="http://schemas.microsoft.com/office/drawing/2014/main" id="{A036E81B-7464-444E-9F71-630869D25E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183746"/>
              </p:ext>
            </p:extLst>
          </p:nvPr>
        </p:nvGraphicFramePr>
        <p:xfrm>
          <a:off x="1080289" y="4654174"/>
          <a:ext cx="1372394" cy="608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19" name="公式" r:id="rId27" imgW="571320" imgH="253800" progId="Equation.3">
                  <p:embed/>
                </p:oleObj>
              </mc:Choice>
              <mc:Fallback>
                <p:oleObj name="公式" r:id="rId27" imgW="571320" imgH="253800" progId="Equation.3">
                  <p:embed/>
                  <p:pic>
                    <p:nvPicPr>
                      <p:cNvPr id="205" name="对象 204">
                        <a:extLst>
                          <a:ext uri="{FF2B5EF4-FFF2-40B4-BE49-F238E27FC236}">
                            <a16:creationId xmlns:a16="http://schemas.microsoft.com/office/drawing/2014/main" id="{9CA5364F-6132-4E61-BE1B-9E11A6B1D7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080289" y="4654174"/>
                        <a:ext cx="1372394" cy="6088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772" name="Group 244">
            <a:extLst>
              <a:ext uri="{FF2B5EF4-FFF2-40B4-BE49-F238E27FC236}">
                <a16:creationId xmlns:a16="http://schemas.microsoft.com/office/drawing/2014/main" id="{342C0F5C-38C3-450C-9741-E1D4910F79E3}"/>
              </a:ext>
            </a:extLst>
          </p:cNvPr>
          <p:cNvGrpSpPr>
            <a:grpSpLocks/>
          </p:cNvGrpSpPr>
          <p:nvPr/>
        </p:nvGrpSpPr>
        <p:grpSpPr bwMode="auto">
          <a:xfrm>
            <a:off x="5964988" y="2223691"/>
            <a:ext cx="899452" cy="586448"/>
            <a:chOff x="3136" y="-41"/>
            <a:chExt cx="523" cy="341"/>
          </a:xfrm>
        </p:grpSpPr>
        <p:sp>
          <p:nvSpPr>
            <p:cNvPr id="22770" name="Line 242">
              <a:extLst>
                <a:ext uri="{FF2B5EF4-FFF2-40B4-BE49-F238E27FC236}">
                  <a16:creationId xmlns:a16="http://schemas.microsoft.com/office/drawing/2014/main" id="{0D22AC7B-AFD9-4D03-8C18-F23EF305DE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9" y="300"/>
              <a:ext cx="32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600"/>
            </a:p>
          </p:txBody>
        </p:sp>
        <p:sp>
          <p:nvSpPr>
            <p:cNvPr id="22771" name="Text Box 243">
              <a:extLst>
                <a:ext uri="{FF2B5EF4-FFF2-40B4-BE49-F238E27FC236}">
                  <a16:creationId xmlns:a16="http://schemas.microsoft.com/office/drawing/2014/main" id="{5387D027-AFED-4CEE-BBD2-DD2A2CFF62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6" y="-41"/>
              <a:ext cx="52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i="1" dirty="0" err="1"/>
                <a:t>i</a:t>
              </a:r>
              <a:r>
                <a:rPr lang="en-US" altLang="zh-CN" sz="2600" baseline="-25000" dirty="0" err="1"/>
                <a:t>N</a:t>
              </a:r>
              <a:endParaRPr lang="en-US" altLang="zh-CN" sz="2600" baseline="-25000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8A9B5E63-900E-47FF-B733-0544891D1C1D}"/>
              </a:ext>
            </a:extLst>
          </p:cNvPr>
          <p:cNvGrpSpPr/>
          <p:nvPr/>
        </p:nvGrpSpPr>
        <p:grpSpPr>
          <a:xfrm>
            <a:off x="819230" y="5825902"/>
            <a:ext cx="2197707" cy="577850"/>
            <a:chOff x="747938" y="5871133"/>
            <a:chExt cx="2028653" cy="533400"/>
          </a:xfrm>
        </p:grpSpPr>
        <p:graphicFrame>
          <p:nvGraphicFramePr>
            <p:cNvPr id="214" name="对象 213">
              <a:extLst>
                <a:ext uri="{FF2B5EF4-FFF2-40B4-BE49-F238E27FC236}">
                  <a16:creationId xmlns:a16="http://schemas.microsoft.com/office/drawing/2014/main" id="{FB833532-227E-428B-8A7F-11460487513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1564323"/>
                </p:ext>
              </p:extLst>
            </p:nvPr>
          </p:nvGraphicFramePr>
          <p:xfrm>
            <a:off x="2354316" y="5871133"/>
            <a:ext cx="422275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20" name="公式" r:id="rId29" imgW="190440" imgH="241200" progId="Equation.3">
                    <p:embed/>
                  </p:oleObj>
                </mc:Choice>
                <mc:Fallback>
                  <p:oleObj name="公式" r:id="rId29" imgW="190440" imgH="241200" progId="Equation.3">
                    <p:embed/>
                    <p:pic>
                      <p:nvPicPr>
                        <p:cNvPr id="213" name="对象 212">
                          <a:extLst>
                            <a:ext uri="{FF2B5EF4-FFF2-40B4-BE49-F238E27FC236}">
                              <a16:creationId xmlns:a16="http://schemas.microsoft.com/office/drawing/2014/main" id="{A036E81B-7464-444E-9F71-630869D25E0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2354316" y="5871133"/>
                          <a:ext cx="422275" cy="533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" name="Text Box 237">
              <a:extLst>
                <a:ext uri="{FF2B5EF4-FFF2-40B4-BE49-F238E27FC236}">
                  <a16:creationId xmlns:a16="http://schemas.microsoft.com/office/drawing/2014/main" id="{72A029C7-FECA-453D-B042-E89C5D617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7938" y="5909233"/>
              <a:ext cx="1407486" cy="454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中线电流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01" grpId="0" animBg="1" autoUpdateAnimBg="0"/>
      <p:bldP spid="2272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9" name="Text Box 3"/>
          <p:cNvSpPr txBox="1">
            <a:spLocks noChangeArrowheads="1"/>
          </p:cNvSpPr>
          <p:nvPr/>
        </p:nvSpPr>
        <p:spPr bwMode="auto">
          <a:xfrm>
            <a:off x="660400" y="1282701"/>
            <a:ext cx="8667750" cy="4759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3033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理解三相电源相、线电压之间的关系。</a:t>
            </a:r>
          </a:p>
          <a:p>
            <a:pPr algn="l">
              <a:spcBef>
                <a:spcPct val="5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3033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掌握三相负载星形连接时，相、线电压和相、线电流的计算，并能画出电路的相量图。</a:t>
            </a:r>
          </a:p>
          <a:p>
            <a:pPr algn="l">
              <a:spcBef>
                <a:spcPct val="5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3033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掌握三相负载三角形连接时，相、线电压和相、线电流的计算，并能画出电路的相量图掌握对称负载三相功率的计算。</a:t>
            </a:r>
          </a:p>
          <a:p>
            <a:pPr algn="l">
              <a:spcBef>
                <a:spcPct val="5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3033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了解三相功率的测量方法。</a:t>
            </a:r>
          </a:p>
          <a:p>
            <a:pPr algn="l">
              <a:spcBef>
                <a:spcPct val="5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3033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了解安全用电常识。</a:t>
            </a:r>
          </a:p>
        </p:txBody>
      </p:sp>
      <p:sp>
        <p:nvSpPr>
          <p:cNvPr id="306180" name="Text Box 4"/>
          <p:cNvSpPr txBox="1">
            <a:spLocks noChangeArrowheads="1"/>
          </p:cNvSpPr>
          <p:nvPr/>
        </p:nvSpPr>
        <p:spPr bwMode="auto">
          <a:xfrm>
            <a:off x="3392827" y="88622"/>
            <a:ext cx="3977878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900" u="sng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学习目标</a:t>
            </a:r>
          </a:p>
        </p:txBody>
      </p:sp>
    </p:spTree>
    <p:extLst>
      <p:ext uri="{BB962C8B-B14F-4D97-AF65-F5344CB8AC3E}">
        <p14:creationId xmlns:p14="http://schemas.microsoft.com/office/powerpoint/2010/main" val="228967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4" name="Text Box 62">
            <a:extLst>
              <a:ext uri="{FF2B5EF4-FFF2-40B4-BE49-F238E27FC236}">
                <a16:creationId xmlns:a16="http://schemas.microsoft.com/office/drawing/2014/main" id="{391203B3-D2AF-4E80-88DF-6B1E97ADB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1011" y="745476"/>
            <a:ext cx="76979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一般线电压</a:t>
            </a:r>
            <a:r>
              <a:rPr lang="en-US" altLang="zh-CN" sz="2600" i="1" dirty="0" err="1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u</a:t>
            </a:r>
            <a:r>
              <a:rPr lang="en-US" altLang="zh-CN" sz="2600" i="1" baseline="-25000" dirty="0" err="1">
                <a:solidFill>
                  <a:srgbClr val="000000"/>
                </a:solidFill>
                <a:latin typeface="+mn-lt"/>
                <a:ea typeface="黑体" panose="02010609060101010101" pitchFamily="49" charset="-122"/>
              </a:rPr>
              <a:t>l</a:t>
            </a:r>
            <a:r>
              <a:rPr lang="zh-CN" altLang="en-US" sz="2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为已知，然后根据电压和负载求电流。</a:t>
            </a:r>
          </a:p>
        </p:txBody>
      </p:sp>
      <p:sp>
        <p:nvSpPr>
          <p:cNvPr id="23740" name="Text Box 188">
            <a:extLst>
              <a:ext uri="{FF2B5EF4-FFF2-40B4-BE49-F238E27FC236}">
                <a16:creationId xmlns:a16="http://schemas.microsoft.com/office/drawing/2014/main" id="{24364A94-2CCD-4C01-A850-6C8943A4E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77" y="56113"/>
            <a:ext cx="1320800" cy="492443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C11D50D-46F0-42A8-BE87-678171BE6328}"/>
              </a:ext>
            </a:extLst>
          </p:cNvPr>
          <p:cNvGrpSpPr/>
          <p:nvPr/>
        </p:nvGrpSpPr>
        <p:grpSpPr>
          <a:xfrm>
            <a:off x="3165584" y="1322927"/>
            <a:ext cx="3079399" cy="565060"/>
            <a:chOff x="1539258" y="1455913"/>
            <a:chExt cx="2842522" cy="521594"/>
          </a:xfrm>
        </p:grpSpPr>
        <p:sp>
          <p:nvSpPr>
            <p:cNvPr id="23811" name="Rectangle 259">
              <a:extLst>
                <a:ext uri="{FF2B5EF4-FFF2-40B4-BE49-F238E27FC236}">
                  <a16:creationId xmlns:a16="http://schemas.microsoft.com/office/drawing/2014/main" id="{FC4043CB-05A6-44B2-9075-606F35772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9258" y="1457325"/>
              <a:ext cx="266346" cy="43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33" i="1" dirty="0" err="1">
                  <a:solidFill>
                    <a:srgbClr val="000000"/>
                  </a:solidFill>
                </a:rPr>
                <a:t>u</a:t>
              </a:r>
              <a:r>
                <a:rPr lang="en-US" altLang="zh-CN" sz="3033" i="1" baseline="-25000" dirty="0" err="1">
                  <a:solidFill>
                    <a:srgbClr val="000000"/>
                  </a:solidFill>
                </a:rPr>
                <a:t>l</a:t>
              </a:r>
              <a:endParaRPr lang="en-US" altLang="zh-CN" sz="3033" i="1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3619" name="Line 67">
              <a:extLst>
                <a:ext uri="{FF2B5EF4-FFF2-40B4-BE49-F238E27FC236}">
                  <a16:creationId xmlns:a16="http://schemas.microsoft.com/office/drawing/2014/main" id="{172CEA50-75D5-4AB9-8D31-A831EDCA5A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4363" y="1772816"/>
              <a:ext cx="4572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23621" name="Line 69">
              <a:extLst>
                <a:ext uri="{FF2B5EF4-FFF2-40B4-BE49-F238E27FC236}">
                  <a16:creationId xmlns:a16="http://schemas.microsoft.com/office/drawing/2014/main" id="{F567C68B-06CC-4E40-961F-386CB79098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4121" y="1760942"/>
              <a:ext cx="42628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23808" name="Line 256">
              <a:extLst>
                <a:ext uri="{FF2B5EF4-FFF2-40B4-BE49-F238E27FC236}">
                  <a16:creationId xmlns:a16="http://schemas.microsoft.com/office/drawing/2014/main" id="{D06308C7-5461-490B-8A69-4F24769FC2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125" y="1760941"/>
              <a:ext cx="415925" cy="1187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132" name="Rectangle 259">
              <a:extLst>
                <a:ext uri="{FF2B5EF4-FFF2-40B4-BE49-F238E27FC236}">
                  <a16:creationId xmlns:a16="http://schemas.microsoft.com/office/drawing/2014/main" id="{68B60E6E-0D1A-4C74-94A2-20D3C7383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783" y="1455913"/>
              <a:ext cx="319614" cy="43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33" i="1" dirty="0">
                  <a:solidFill>
                    <a:srgbClr val="000000"/>
                  </a:solidFill>
                </a:rPr>
                <a:t>u</a:t>
              </a:r>
              <a:r>
                <a:rPr lang="en-US" altLang="zh-CN" sz="3033" i="1" baseline="-25000" dirty="0">
                  <a:solidFill>
                    <a:srgbClr val="000000"/>
                  </a:solidFill>
                </a:rPr>
                <a:t>p</a:t>
              </a:r>
            </a:p>
          </p:txBody>
        </p:sp>
        <p:sp>
          <p:nvSpPr>
            <p:cNvPr id="133" name="Rectangle 259">
              <a:extLst>
                <a:ext uri="{FF2B5EF4-FFF2-40B4-BE49-F238E27FC236}">
                  <a16:creationId xmlns:a16="http://schemas.microsoft.com/office/drawing/2014/main" id="{78F846CF-FF10-4180-870E-724D43B3E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3124" y="1533043"/>
              <a:ext cx="248641" cy="43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3033" i="1" dirty="0" err="1">
                  <a:solidFill>
                    <a:srgbClr val="000000"/>
                  </a:solidFill>
                </a:rPr>
                <a:t>i</a:t>
              </a:r>
              <a:r>
                <a:rPr lang="en-US" altLang="zh-CN" sz="3033" i="1" baseline="-25000" dirty="0" err="1">
                  <a:solidFill>
                    <a:srgbClr val="000000"/>
                  </a:solidFill>
                </a:rPr>
                <a:t>p</a:t>
              </a:r>
              <a:endParaRPr lang="en-US" altLang="zh-CN" sz="3033" i="1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34" name="Rectangle 259">
              <a:extLst>
                <a:ext uri="{FF2B5EF4-FFF2-40B4-BE49-F238E27FC236}">
                  <a16:creationId xmlns:a16="http://schemas.microsoft.com/office/drawing/2014/main" id="{D9DC43AD-2AE2-4FA5-83C2-53095AFAA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883" y="1546678"/>
              <a:ext cx="397897" cy="43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3033" i="1" dirty="0" err="1">
                  <a:solidFill>
                    <a:srgbClr val="000000"/>
                  </a:solidFill>
                </a:rPr>
                <a:t>i</a:t>
              </a:r>
              <a:r>
                <a:rPr lang="en-US" altLang="zh-CN" sz="3033" i="1" baseline="-25000" dirty="0" err="1">
                  <a:solidFill>
                    <a:srgbClr val="000000"/>
                  </a:solidFill>
                </a:rPr>
                <a:t>l</a:t>
              </a:r>
              <a:endParaRPr lang="en-US" altLang="zh-CN" sz="3033" i="1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C19AB1A-EA4D-40BC-949D-417D23AB6021}"/>
              </a:ext>
            </a:extLst>
          </p:cNvPr>
          <p:cNvGrpSpPr/>
          <p:nvPr/>
        </p:nvGrpSpPr>
        <p:grpSpPr>
          <a:xfrm>
            <a:off x="4469911" y="2197483"/>
            <a:ext cx="4366702" cy="3370389"/>
            <a:chOff x="4493175" y="2284941"/>
            <a:chExt cx="4030802" cy="3111128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95E59648-4DF9-43F1-8123-3021C27C1A42}"/>
                </a:ext>
              </a:extLst>
            </p:cNvPr>
            <p:cNvGrpSpPr/>
            <p:nvPr/>
          </p:nvGrpSpPr>
          <p:grpSpPr>
            <a:xfrm>
              <a:off x="4493175" y="2284941"/>
              <a:ext cx="4030802" cy="3075521"/>
              <a:chOff x="4346272" y="2287424"/>
              <a:chExt cx="4030802" cy="3075521"/>
            </a:xfrm>
          </p:grpSpPr>
          <p:grpSp>
            <p:nvGrpSpPr>
              <p:cNvPr id="137" name="Group 175">
                <a:extLst>
                  <a:ext uri="{FF2B5EF4-FFF2-40B4-BE49-F238E27FC236}">
                    <a16:creationId xmlns:a16="http://schemas.microsoft.com/office/drawing/2014/main" id="{E3AD2CE6-6481-464D-9C15-0CBB660ABF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38598" y="2708111"/>
                <a:ext cx="2757489" cy="1295400"/>
                <a:chOff x="2456" y="1215"/>
                <a:chExt cx="1737" cy="816"/>
              </a:xfrm>
            </p:grpSpPr>
            <p:sp>
              <p:nvSpPr>
                <p:cNvPr id="138" name="Line 3">
                  <a:extLst>
                    <a:ext uri="{FF2B5EF4-FFF2-40B4-BE49-F238E27FC236}">
                      <a16:creationId xmlns:a16="http://schemas.microsoft.com/office/drawing/2014/main" id="{66D4B866-4094-4CD6-B502-820D28ECA3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486" y="1220"/>
                  <a:ext cx="1656" cy="9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/>
                </a:p>
              </p:txBody>
            </p:sp>
            <p:sp>
              <p:nvSpPr>
                <p:cNvPr id="139" name="Line 5">
                  <a:extLst>
                    <a:ext uri="{FF2B5EF4-FFF2-40B4-BE49-F238E27FC236}">
                      <a16:creationId xmlns:a16="http://schemas.microsoft.com/office/drawing/2014/main" id="{4F5FD2CF-5374-4058-B5D3-9BC0C77FAA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456" y="2021"/>
                  <a:ext cx="1686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/>
                </a:p>
              </p:txBody>
            </p:sp>
            <p:sp>
              <p:nvSpPr>
                <p:cNvPr id="140" name="Text Box 11">
                  <a:extLst>
                    <a:ext uri="{FF2B5EF4-FFF2-40B4-BE49-F238E27FC236}">
                      <a16:creationId xmlns:a16="http://schemas.microsoft.com/office/drawing/2014/main" id="{CF506777-EF9C-49ED-84BD-4F9B1A3319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87" y="1449"/>
                  <a:ext cx="312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600" i="1" dirty="0">
                      <a:solidFill>
                        <a:schemeClr val="accent2"/>
                      </a:solidFill>
                    </a:rPr>
                    <a:t>Z</a:t>
                  </a:r>
                  <a:r>
                    <a:rPr lang="en-US" altLang="zh-CN" sz="2600" i="1" baseline="-25000" dirty="0">
                      <a:solidFill>
                        <a:schemeClr val="accent2"/>
                      </a:solidFill>
                    </a:rPr>
                    <a:t>A</a:t>
                  </a:r>
                  <a:endParaRPr lang="en-US" altLang="zh-CN" sz="2600" i="1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1" name="Line 37">
                  <a:extLst>
                    <a:ext uri="{FF2B5EF4-FFF2-40B4-BE49-F238E27FC236}">
                      <a16:creationId xmlns:a16="http://schemas.microsoft.com/office/drawing/2014/main" id="{1CA992B0-0A55-45F1-89C3-BB8891991E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733" y="1623"/>
                  <a:ext cx="816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 dirty="0"/>
                </a:p>
              </p:txBody>
            </p:sp>
            <p:sp>
              <p:nvSpPr>
                <p:cNvPr id="142" name="Rectangle 38">
                  <a:extLst>
                    <a:ext uri="{FF2B5EF4-FFF2-40B4-BE49-F238E27FC236}">
                      <a16:creationId xmlns:a16="http://schemas.microsoft.com/office/drawing/2014/main" id="{AF70F151-5B8A-44F7-AA7C-CCC2818995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985" y="1518"/>
                  <a:ext cx="313" cy="102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/>
                </a:p>
              </p:txBody>
            </p:sp>
          </p:grpSp>
          <p:grpSp>
            <p:nvGrpSpPr>
              <p:cNvPr id="143" name="Group 177">
                <a:extLst>
                  <a:ext uri="{FF2B5EF4-FFF2-40B4-BE49-F238E27FC236}">
                    <a16:creationId xmlns:a16="http://schemas.microsoft.com/office/drawing/2014/main" id="{E8BD24E2-0CA2-4B1B-8E1C-53DA598E97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7247" y="4004044"/>
                <a:ext cx="3679827" cy="1358901"/>
                <a:chOff x="2472" y="2020"/>
                <a:chExt cx="2318" cy="856"/>
              </a:xfrm>
            </p:grpSpPr>
            <p:sp>
              <p:nvSpPr>
                <p:cNvPr id="144" name="Line 2">
                  <a:extLst>
                    <a:ext uri="{FF2B5EF4-FFF2-40B4-BE49-F238E27FC236}">
                      <a16:creationId xmlns:a16="http://schemas.microsoft.com/office/drawing/2014/main" id="{B80ADEF1-B706-4626-AF52-E5207F2C0C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90" y="2442"/>
                  <a:ext cx="0" cy="419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 dirty="0"/>
                </a:p>
              </p:txBody>
            </p:sp>
            <p:sp>
              <p:nvSpPr>
                <p:cNvPr id="145" name="Line 6">
                  <a:extLst>
                    <a:ext uri="{FF2B5EF4-FFF2-40B4-BE49-F238E27FC236}">
                      <a16:creationId xmlns:a16="http://schemas.microsoft.com/office/drawing/2014/main" id="{7AB31387-FF1A-45B5-8254-C11C3CB776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472" y="2861"/>
                  <a:ext cx="2309" cy="15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/>
                </a:p>
              </p:txBody>
            </p:sp>
            <p:sp>
              <p:nvSpPr>
                <p:cNvPr id="146" name="Text Box 13">
                  <a:extLst>
                    <a:ext uri="{FF2B5EF4-FFF2-40B4-BE49-F238E27FC236}">
                      <a16:creationId xmlns:a16="http://schemas.microsoft.com/office/drawing/2014/main" id="{E476C0DF-D6B3-4C08-AD65-08700D33E9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94" y="2276"/>
                  <a:ext cx="312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600" i="1" dirty="0">
                      <a:solidFill>
                        <a:schemeClr val="accent2"/>
                      </a:solidFill>
                    </a:rPr>
                    <a:t>Z</a:t>
                  </a:r>
                  <a:r>
                    <a:rPr lang="en-US" altLang="zh-CN" sz="2600" i="1" baseline="-25000" dirty="0">
                      <a:solidFill>
                        <a:schemeClr val="accent2"/>
                      </a:solidFill>
                    </a:rPr>
                    <a:t>C</a:t>
                  </a:r>
                  <a:endParaRPr lang="en-US" altLang="zh-CN" sz="2600" i="1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7" name="Line 39">
                  <a:extLst>
                    <a:ext uri="{FF2B5EF4-FFF2-40B4-BE49-F238E27FC236}">
                      <a16:creationId xmlns:a16="http://schemas.microsoft.com/office/drawing/2014/main" id="{709DD371-0414-472D-9DBF-B48D4E9488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1" y="2020"/>
                  <a:ext cx="667" cy="432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 dirty="0"/>
                </a:p>
              </p:txBody>
            </p:sp>
            <p:sp>
              <p:nvSpPr>
                <p:cNvPr id="148" name="Rectangle 40">
                  <a:extLst>
                    <a:ext uri="{FF2B5EF4-FFF2-40B4-BE49-F238E27FC236}">
                      <a16:creationId xmlns:a16="http://schemas.microsoft.com/office/drawing/2014/main" id="{6DD72881-720F-434A-B547-6432B19A99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990494">
                  <a:off x="4333" y="2220"/>
                  <a:ext cx="313" cy="102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 dirty="0"/>
                </a:p>
              </p:txBody>
            </p:sp>
          </p:grpSp>
          <p:grpSp>
            <p:nvGrpSpPr>
              <p:cNvPr id="149" name="Group 176">
                <a:extLst>
                  <a:ext uri="{FF2B5EF4-FFF2-40B4-BE49-F238E27FC236}">
                    <a16:creationId xmlns:a16="http://schemas.microsoft.com/office/drawing/2014/main" id="{0B8BEF19-0667-4054-8E4E-69F785D779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17008" y="3965944"/>
                <a:ext cx="2579688" cy="885825"/>
                <a:chOff x="2490" y="1996"/>
                <a:chExt cx="1625" cy="558"/>
              </a:xfrm>
            </p:grpSpPr>
            <p:sp>
              <p:nvSpPr>
                <p:cNvPr id="150" name="Line 4">
                  <a:extLst>
                    <a:ext uri="{FF2B5EF4-FFF2-40B4-BE49-F238E27FC236}">
                      <a16:creationId xmlns:a16="http://schemas.microsoft.com/office/drawing/2014/main" id="{6549591E-AD5A-466F-B262-72C16D5693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490" y="2554"/>
                  <a:ext cx="955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/>
                </a:p>
              </p:txBody>
            </p:sp>
            <p:sp>
              <p:nvSpPr>
                <p:cNvPr id="151" name="Text Box 12">
                  <a:extLst>
                    <a:ext uri="{FF2B5EF4-FFF2-40B4-BE49-F238E27FC236}">
                      <a16:creationId xmlns:a16="http://schemas.microsoft.com/office/drawing/2014/main" id="{381B4530-7A96-42A8-BA48-86407EF347D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43" y="1996"/>
                  <a:ext cx="312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600" i="1" dirty="0">
                      <a:solidFill>
                        <a:schemeClr val="accent2"/>
                      </a:solidFill>
                    </a:rPr>
                    <a:t>Z</a:t>
                  </a:r>
                  <a:r>
                    <a:rPr lang="en-US" altLang="zh-CN" sz="2600" i="1" baseline="-25000" dirty="0">
                      <a:solidFill>
                        <a:schemeClr val="accent2"/>
                      </a:solidFill>
                    </a:rPr>
                    <a:t>B</a:t>
                  </a:r>
                  <a:endParaRPr lang="en-US" altLang="zh-CN" sz="2600" i="1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2" name="Line 41">
                  <a:extLst>
                    <a:ext uri="{FF2B5EF4-FFF2-40B4-BE49-F238E27FC236}">
                      <a16:creationId xmlns:a16="http://schemas.microsoft.com/office/drawing/2014/main" id="{3B08794E-9D20-4E19-A187-ECC3A1D98A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443" y="2016"/>
                  <a:ext cx="672" cy="538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/>
                </a:p>
              </p:txBody>
            </p:sp>
            <p:sp>
              <p:nvSpPr>
                <p:cNvPr id="153" name="Rectangle 42">
                  <a:extLst>
                    <a:ext uri="{FF2B5EF4-FFF2-40B4-BE49-F238E27FC236}">
                      <a16:creationId xmlns:a16="http://schemas.microsoft.com/office/drawing/2014/main" id="{F1223880-C508-4126-B190-A13F030D00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9348810" flipH="1">
                  <a:off x="3662" y="2207"/>
                  <a:ext cx="313" cy="10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/>
                </a:p>
              </p:txBody>
            </p:sp>
          </p:grpSp>
          <p:sp>
            <p:nvSpPr>
              <p:cNvPr id="154" name="Oval 43">
                <a:extLst>
                  <a:ext uri="{FF2B5EF4-FFF2-40B4-BE49-F238E27FC236}">
                    <a16:creationId xmlns:a16="http://schemas.microsoft.com/office/drawing/2014/main" id="{08E40ECE-C069-431E-B72E-EBE2B723FF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46275" y="391322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grpSp>
            <p:nvGrpSpPr>
              <p:cNvPr id="155" name="Group 178">
                <a:extLst>
                  <a:ext uri="{FF2B5EF4-FFF2-40B4-BE49-F238E27FC236}">
                    <a16:creationId xmlns:a16="http://schemas.microsoft.com/office/drawing/2014/main" id="{14BA1A54-A570-4F66-A4F1-CCE60C6FE5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91718" y="2287424"/>
                <a:ext cx="812800" cy="442913"/>
                <a:chOff x="3168" y="930"/>
                <a:chExt cx="512" cy="279"/>
              </a:xfrm>
            </p:grpSpPr>
            <p:sp>
              <p:nvSpPr>
                <p:cNvPr id="156" name="Line 21">
                  <a:extLst>
                    <a:ext uri="{FF2B5EF4-FFF2-40B4-BE49-F238E27FC236}">
                      <a16:creationId xmlns:a16="http://schemas.microsoft.com/office/drawing/2014/main" id="{B1EC0930-B586-4337-81CA-0E6F443951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1209"/>
                  <a:ext cx="427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/>
                </a:p>
              </p:txBody>
            </p:sp>
            <p:sp>
              <p:nvSpPr>
                <p:cNvPr id="157" name="Rectangle 98">
                  <a:extLst>
                    <a:ext uri="{FF2B5EF4-FFF2-40B4-BE49-F238E27FC236}">
                      <a16:creationId xmlns:a16="http://schemas.microsoft.com/office/drawing/2014/main" id="{EE9E24F7-AF84-4CC6-A644-50B7F1DB54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4" y="930"/>
                  <a:ext cx="406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/>
                <a:p>
                  <a:pPr algn="l"/>
                  <a:r>
                    <a:rPr lang="en-US" altLang="zh-CN" sz="2600" i="1" dirty="0" err="1"/>
                    <a:t>i</a:t>
                  </a:r>
                  <a:r>
                    <a:rPr lang="en-US" altLang="zh-CN" sz="2600" baseline="-25000" dirty="0" err="1">
                      <a:ea typeface="黑体" panose="02010609060101010101" pitchFamily="49" charset="-122"/>
                    </a:rPr>
                    <a:t>A</a:t>
                  </a:r>
                  <a:endParaRPr lang="en-US" altLang="zh-CN" sz="2600" dirty="0"/>
                </a:p>
              </p:txBody>
            </p:sp>
          </p:grpSp>
          <p:grpSp>
            <p:nvGrpSpPr>
              <p:cNvPr id="158" name="Group 150">
                <a:extLst>
                  <a:ext uri="{FF2B5EF4-FFF2-40B4-BE49-F238E27FC236}">
                    <a16:creationId xmlns:a16="http://schemas.microsoft.com/office/drawing/2014/main" id="{769E1AE1-78FB-4544-9464-979234E333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73300" y="2935808"/>
                <a:ext cx="352426" cy="876300"/>
                <a:chOff x="3458" y="904"/>
                <a:chExt cx="222" cy="552"/>
              </a:xfrm>
            </p:grpSpPr>
            <p:sp>
              <p:nvSpPr>
                <p:cNvPr id="159" name="Line 151">
                  <a:extLst>
                    <a:ext uri="{FF2B5EF4-FFF2-40B4-BE49-F238E27FC236}">
                      <a16:creationId xmlns:a16="http://schemas.microsoft.com/office/drawing/2014/main" id="{CB03C83D-956C-45F7-92A1-6B4625CD9B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80" y="904"/>
                  <a:ext cx="0" cy="552"/>
                </a:xfrm>
                <a:prstGeom prst="line">
                  <a:avLst/>
                </a:prstGeom>
                <a:noFill/>
                <a:ln w="38100">
                  <a:solidFill>
                    <a:srgbClr val="0066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/>
                </a:p>
              </p:txBody>
            </p:sp>
            <p:sp>
              <p:nvSpPr>
                <p:cNvPr id="160" name="Rectangle 154">
                  <a:extLst>
                    <a:ext uri="{FF2B5EF4-FFF2-40B4-BE49-F238E27FC236}">
                      <a16:creationId xmlns:a16="http://schemas.microsoft.com/office/drawing/2014/main" id="{8F0F7D39-F68F-4749-9937-C7AA443174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8" y="1064"/>
                  <a:ext cx="205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zh-CN" sz="2600" i="1" dirty="0" err="1">
                      <a:solidFill>
                        <a:schemeClr val="tx1"/>
                      </a:solidFill>
                    </a:rPr>
                    <a:t>u</a:t>
                  </a:r>
                  <a:r>
                    <a:rPr lang="en-US" altLang="zh-CN" sz="2600" baseline="-25000" dirty="0" err="1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A</a:t>
                  </a:r>
                  <a:endParaRPr lang="en-US" altLang="zh-CN" sz="26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1" name="Group 155">
                <a:extLst>
                  <a:ext uri="{FF2B5EF4-FFF2-40B4-BE49-F238E27FC236}">
                    <a16:creationId xmlns:a16="http://schemas.microsoft.com/office/drawing/2014/main" id="{2321F7DB-D0D9-48A8-BA13-9DA6C94B5A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46272" y="4133523"/>
                <a:ext cx="554039" cy="628650"/>
                <a:chOff x="3538" y="1642"/>
                <a:chExt cx="349" cy="396"/>
              </a:xfrm>
            </p:grpSpPr>
            <p:sp>
              <p:nvSpPr>
                <p:cNvPr id="162" name="Line 156">
                  <a:extLst>
                    <a:ext uri="{FF2B5EF4-FFF2-40B4-BE49-F238E27FC236}">
                      <a16:creationId xmlns:a16="http://schemas.microsoft.com/office/drawing/2014/main" id="{A61922BC-7699-46F2-B15A-73E8174119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40" y="1642"/>
                  <a:ext cx="0" cy="396"/>
                </a:xfrm>
                <a:prstGeom prst="line">
                  <a:avLst/>
                </a:prstGeom>
                <a:noFill/>
                <a:ln w="38100">
                  <a:solidFill>
                    <a:srgbClr val="0066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/>
                </a:p>
              </p:txBody>
            </p:sp>
            <p:sp>
              <p:nvSpPr>
                <p:cNvPr id="163" name="Rectangle 159">
                  <a:extLst>
                    <a:ext uri="{FF2B5EF4-FFF2-40B4-BE49-F238E27FC236}">
                      <a16:creationId xmlns:a16="http://schemas.microsoft.com/office/drawing/2014/main" id="{EBC769E8-31FB-440E-AD0B-28B5E95ACE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38" y="1734"/>
                  <a:ext cx="349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zh-CN" sz="2600" i="1" dirty="0" err="1">
                      <a:solidFill>
                        <a:schemeClr val="tx1"/>
                      </a:solidFill>
                    </a:rPr>
                    <a:t>u</a:t>
                  </a:r>
                  <a:r>
                    <a:rPr lang="en-US" altLang="zh-CN" sz="2600" baseline="-25000" dirty="0" err="1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B</a:t>
                  </a:r>
                  <a:endParaRPr lang="en-US" altLang="zh-CN" sz="26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4" name="Group 160">
                <a:extLst>
                  <a:ext uri="{FF2B5EF4-FFF2-40B4-BE49-F238E27FC236}">
                    <a16:creationId xmlns:a16="http://schemas.microsoft.com/office/drawing/2014/main" id="{D26AFEEC-1E26-4D17-ACB7-6F5BEFA885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60766" y="4195465"/>
                <a:ext cx="403227" cy="1066800"/>
                <a:chOff x="4114" y="1680"/>
                <a:chExt cx="254" cy="672"/>
              </a:xfrm>
            </p:grpSpPr>
            <p:sp>
              <p:nvSpPr>
                <p:cNvPr id="165" name="Rectangle 163">
                  <a:extLst>
                    <a:ext uri="{FF2B5EF4-FFF2-40B4-BE49-F238E27FC236}">
                      <a16:creationId xmlns:a16="http://schemas.microsoft.com/office/drawing/2014/main" id="{8733D93E-8312-4251-9604-E1C9EB6448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14" y="2108"/>
                  <a:ext cx="242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zh-CN" sz="2600" i="1" dirty="0" err="1">
                      <a:solidFill>
                        <a:schemeClr val="tx1"/>
                      </a:solidFill>
                    </a:rPr>
                    <a:t>u</a:t>
                  </a:r>
                  <a:r>
                    <a:rPr lang="en-US" altLang="zh-CN" sz="2600" baseline="-25000" dirty="0" err="1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C</a:t>
                  </a:r>
                  <a:endParaRPr lang="en-US" altLang="zh-CN" sz="2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6" name="Line 164">
                  <a:extLst>
                    <a:ext uri="{FF2B5EF4-FFF2-40B4-BE49-F238E27FC236}">
                      <a16:creationId xmlns:a16="http://schemas.microsoft.com/office/drawing/2014/main" id="{CA6EE207-1DBB-41E3-948C-F5A5698841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68" y="1680"/>
                  <a:ext cx="0" cy="67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/>
                </a:p>
              </p:txBody>
            </p:sp>
          </p:grpSp>
          <p:grpSp>
            <p:nvGrpSpPr>
              <p:cNvPr id="176" name="组合 175">
                <a:extLst>
                  <a:ext uri="{FF2B5EF4-FFF2-40B4-BE49-F238E27FC236}">
                    <a16:creationId xmlns:a16="http://schemas.microsoft.com/office/drawing/2014/main" id="{63F85D5B-DB71-4995-B3D7-30CDC506487F}"/>
                  </a:ext>
                </a:extLst>
              </p:cNvPr>
              <p:cNvGrpSpPr/>
              <p:nvPr/>
            </p:nvGrpSpPr>
            <p:grpSpPr>
              <a:xfrm>
                <a:off x="6679331" y="4800600"/>
                <a:ext cx="715963" cy="552128"/>
                <a:chOff x="4876800" y="4096072"/>
                <a:chExt cx="715963" cy="552128"/>
              </a:xfrm>
            </p:grpSpPr>
            <p:sp>
              <p:nvSpPr>
                <p:cNvPr id="177" name="Line 23">
                  <a:extLst>
                    <a:ext uri="{FF2B5EF4-FFF2-40B4-BE49-F238E27FC236}">
                      <a16:creationId xmlns:a16="http://schemas.microsoft.com/office/drawing/2014/main" id="{BC91C205-0838-4960-B2F4-040F93EABD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76800" y="4648200"/>
                  <a:ext cx="715963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/>
                </a:p>
              </p:txBody>
            </p:sp>
            <p:sp>
              <p:nvSpPr>
                <p:cNvPr id="178" name="矩形 177">
                  <a:extLst>
                    <a:ext uri="{FF2B5EF4-FFF2-40B4-BE49-F238E27FC236}">
                      <a16:creationId xmlns:a16="http://schemas.microsoft.com/office/drawing/2014/main" id="{F7F4C224-D415-4FDF-87E3-C1443F8097FD}"/>
                    </a:ext>
                  </a:extLst>
                </p:cNvPr>
                <p:cNvSpPr/>
                <p:nvPr/>
              </p:nvSpPr>
              <p:spPr>
                <a:xfrm>
                  <a:off x="4988867" y="4096072"/>
                  <a:ext cx="404252" cy="454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600" i="1" dirty="0" err="1"/>
                    <a:t>i</a:t>
                  </a:r>
                  <a:r>
                    <a:rPr lang="en-US" altLang="zh-CN" sz="2600" baseline="-25000" dirty="0" err="1">
                      <a:ea typeface="黑体" panose="02010609060101010101" pitchFamily="49" charset="-122"/>
                    </a:rPr>
                    <a:t>C</a:t>
                  </a:r>
                  <a:endParaRPr lang="en-US" altLang="zh-CN" sz="2600" dirty="0"/>
                </a:p>
              </p:txBody>
            </p:sp>
          </p:grpSp>
          <p:grpSp>
            <p:nvGrpSpPr>
              <p:cNvPr id="179" name="组合 178">
                <a:extLst>
                  <a:ext uri="{FF2B5EF4-FFF2-40B4-BE49-F238E27FC236}">
                    <a16:creationId xmlns:a16="http://schemas.microsoft.com/office/drawing/2014/main" id="{A5D19E96-5B92-4462-B358-8E4DC91BB39B}"/>
                  </a:ext>
                </a:extLst>
              </p:cNvPr>
              <p:cNvGrpSpPr/>
              <p:nvPr/>
            </p:nvGrpSpPr>
            <p:grpSpPr>
              <a:xfrm>
                <a:off x="5488140" y="3973085"/>
                <a:ext cx="762000" cy="858838"/>
                <a:chOff x="4706939" y="3134150"/>
                <a:chExt cx="762000" cy="858838"/>
              </a:xfrm>
            </p:grpSpPr>
            <p:grpSp>
              <p:nvGrpSpPr>
                <p:cNvPr id="180" name="Group 179">
                  <a:extLst>
                    <a:ext uri="{FF2B5EF4-FFF2-40B4-BE49-F238E27FC236}">
                      <a16:creationId xmlns:a16="http://schemas.microsoft.com/office/drawing/2014/main" id="{1B9CE973-4F9B-4E1A-B208-E7F8A31CAAA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06939" y="3134150"/>
                  <a:ext cx="762000" cy="858838"/>
                  <a:chOff x="3040" y="2064"/>
                  <a:chExt cx="480" cy="541"/>
                </a:xfrm>
              </p:grpSpPr>
              <p:sp>
                <p:nvSpPr>
                  <p:cNvPr id="182" name="Rectangle 94">
                    <a:extLst>
                      <a:ext uri="{FF2B5EF4-FFF2-40B4-BE49-F238E27FC236}">
                        <a16:creationId xmlns:a16="http://schemas.microsoft.com/office/drawing/2014/main" id="{D0E59ED1-FF14-4055-BABD-5CC2A613B06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2064"/>
                    <a:ext cx="227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0" tIns="0" rIns="0" bIns="0">
                    <a:spAutoFit/>
                  </a:bodyPr>
                  <a:lstStyle/>
                  <a:p>
                    <a:pPr algn="l"/>
                    <a:endParaRPr lang="en-US" altLang="zh-CN" sz="2600" dirty="0"/>
                  </a:p>
                </p:txBody>
              </p:sp>
              <p:sp>
                <p:nvSpPr>
                  <p:cNvPr id="183" name="Line 22">
                    <a:extLst>
                      <a:ext uri="{FF2B5EF4-FFF2-40B4-BE49-F238E27FC236}">
                        <a16:creationId xmlns:a16="http://schemas.microsoft.com/office/drawing/2014/main" id="{C049F440-FA3E-4024-A671-11C325E1DAD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40" y="2605"/>
                    <a:ext cx="48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/>
                  </a:p>
                </p:txBody>
              </p:sp>
            </p:grpSp>
            <p:sp>
              <p:nvSpPr>
                <p:cNvPr id="181" name="矩形 180">
                  <a:extLst>
                    <a:ext uri="{FF2B5EF4-FFF2-40B4-BE49-F238E27FC236}">
                      <a16:creationId xmlns:a16="http://schemas.microsoft.com/office/drawing/2014/main" id="{FAD5CBBB-D7FF-4111-BEA3-DE1D009E8C82}"/>
                    </a:ext>
                  </a:extLst>
                </p:cNvPr>
                <p:cNvSpPr/>
                <p:nvPr/>
              </p:nvSpPr>
              <p:spPr>
                <a:xfrm>
                  <a:off x="4897023" y="3482166"/>
                  <a:ext cx="392415" cy="454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600" i="1" dirty="0" err="1"/>
                    <a:t>i</a:t>
                  </a:r>
                  <a:r>
                    <a:rPr lang="en-US" altLang="zh-CN" sz="2600" baseline="-25000" dirty="0" err="1">
                      <a:ea typeface="黑体" panose="02010609060101010101" pitchFamily="49" charset="-122"/>
                    </a:rPr>
                    <a:t>B</a:t>
                  </a:r>
                  <a:endParaRPr lang="en-US" altLang="zh-CN" sz="2600" dirty="0"/>
                </a:p>
              </p:txBody>
            </p:sp>
          </p:grpSp>
          <p:grpSp>
            <p:nvGrpSpPr>
              <p:cNvPr id="184" name="Group 244">
                <a:extLst>
                  <a:ext uri="{FF2B5EF4-FFF2-40B4-BE49-F238E27FC236}">
                    <a16:creationId xmlns:a16="http://schemas.microsoft.com/office/drawing/2014/main" id="{22F6E864-CF2E-4155-9D13-487A3A734C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72537" y="3448327"/>
                <a:ext cx="830263" cy="541337"/>
                <a:chOff x="3136" y="-41"/>
                <a:chExt cx="523" cy="341"/>
              </a:xfrm>
            </p:grpSpPr>
            <p:sp>
              <p:nvSpPr>
                <p:cNvPr id="185" name="Line 242">
                  <a:extLst>
                    <a:ext uri="{FF2B5EF4-FFF2-40B4-BE49-F238E27FC236}">
                      <a16:creationId xmlns:a16="http://schemas.microsoft.com/office/drawing/2014/main" id="{23F1A4E7-C0C4-463A-B305-4D5EF45218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209" y="300"/>
                  <a:ext cx="322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186" name="Text Box 243">
                  <a:extLst>
                    <a:ext uri="{FF2B5EF4-FFF2-40B4-BE49-F238E27FC236}">
                      <a16:creationId xmlns:a16="http://schemas.microsoft.com/office/drawing/2014/main" id="{881668CE-1629-4A96-92C3-8368D4A7BC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36" y="-41"/>
                  <a:ext cx="523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600" i="1" dirty="0" err="1"/>
                    <a:t>i</a:t>
                  </a:r>
                  <a:r>
                    <a:rPr lang="en-US" altLang="zh-CN" sz="2600" baseline="-25000" dirty="0" err="1"/>
                    <a:t>N</a:t>
                  </a:r>
                  <a:endParaRPr lang="en-US" altLang="zh-CN" sz="2600" baseline="-25000" dirty="0"/>
                </a:p>
              </p:txBody>
            </p:sp>
          </p:grpSp>
        </p:grp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8366647C-D8DB-4F2E-891E-3A6903A7336E}"/>
                </a:ext>
              </a:extLst>
            </p:cNvPr>
            <p:cNvSpPr/>
            <p:nvPr/>
          </p:nvSpPr>
          <p:spPr bwMode="auto">
            <a:xfrm>
              <a:off x="4770457" y="2683399"/>
              <a:ext cx="73890" cy="76200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/>
              <a:endParaRPr lang="zh-CN" altLang="en-US" sz="2600"/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id="{93BB3115-B3FB-4733-89D5-B688F6099F90}"/>
                </a:ext>
              </a:extLst>
            </p:cNvPr>
            <p:cNvSpPr/>
            <p:nvPr/>
          </p:nvSpPr>
          <p:spPr bwMode="auto">
            <a:xfrm>
              <a:off x="4770457" y="3936181"/>
              <a:ext cx="73890" cy="76200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/>
              <a:endParaRPr lang="zh-CN" altLang="en-US" sz="2600"/>
            </a:p>
          </p:txBody>
        </p:sp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id="{33BF70DA-1F87-4E79-A0C6-C6634C210CA6}"/>
                </a:ext>
              </a:extLst>
            </p:cNvPr>
            <p:cNvSpPr/>
            <p:nvPr/>
          </p:nvSpPr>
          <p:spPr bwMode="auto">
            <a:xfrm>
              <a:off x="4770457" y="4811456"/>
              <a:ext cx="73890" cy="76200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/>
              <a:endParaRPr lang="zh-CN" altLang="en-US" sz="2600"/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78DEF1EA-E398-4597-B223-DAE1BB2645EE}"/>
                </a:ext>
              </a:extLst>
            </p:cNvPr>
            <p:cNvSpPr/>
            <p:nvPr/>
          </p:nvSpPr>
          <p:spPr bwMode="auto">
            <a:xfrm>
              <a:off x="4770457" y="5319869"/>
              <a:ext cx="73890" cy="76200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/>
              <a:endParaRPr lang="zh-CN" altLang="en-US" sz="2600"/>
            </a:p>
          </p:txBody>
        </p:sp>
      </p:grpSp>
      <p:graphicFrame>
        <p:nvGraphicFramePr>
          <p:cNvPr id="193" name="对象 192">
            <a:extLst>
              <a:ext uri="{FF2B5EF4-FFF2-40B4-BE49-F238E27FC236}">
                <a16:creationId xmlns:a16="http://schemas.microsoft.com/office/drawing/2014/main" id="{2AF27C1D-6D41-479E-8C00-790BF53EF9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323514"/>
              </p:ext>
            </p:extLst>
          </p:nvPr>
        </p:nvGraphicFramePr>
        <p:xfrm>
          <a:off x="1431511" y="2272329"/>
          <a:ext cx="1618325" cy="1095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25" name="公式" r:id="rId3" imgW="672840" imgH="457200" progId="Equation.3">
                  <p:embed/>
                </p:oleObj>
              </mc:Choice>
              <mc:Fallback>
                <p:oleObj name="公式" r:id="rId3" imgW="672840" imgH="457200" progId="Equation.3">
                  <p:embed/>
                  <p:pic>
                    <p:nvPicPr>
                      <p:cNvPr id="205" name="对象 204">
                        <a:extLst>
                          <a:ext uri="{FF2B5EF4-FFF2-40B4-BE49-F238E27FC236}">
                            <a16:creationId xmlns:a16="http://schemas.microsoft.com/office/drawing/2014/main" id="{9CA5364F-6132-4E61-BE1B-9E11A6B1D7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1511" y="2272329"/>
                        <a:ext cx="1618325" cy="10955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" name="对象 193">
            <a:extLst>
              <a:ext uri="{FF2B5EF4-FFF2-40B4-BE49-F238E27FC236}">
                <a16:creationId xmlns:a16="http://schemas.microsoft.com/office/drawing/2014/main" id="{2D0EED29-CE89-46F6-852A-434FB13C6F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398330"/>
              </p:ext>
            </p:extLst>
          </p:nvPr>
        </p:nvGraphicFramePr>
        <p:xfrm>
          <a:off x="1431511" y="3399953"/>
          <a:ext cx="1589088" cy="1095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26" name="公式" r:id="rId5" imgW="660240" imgH="457200" progId="Equation.3">
                  <p:embed/>
                </p:oleObj>
              </mc:Choice>
              <mc:Fallback>
                <p:oleObj name="公式" r:id="rId5" imgW="660240" imgH="457200" progId="Equation.3">
                  <p:embed/>
                  <p:pic>
                    <p:nvPicPr>
                      <p:cNvPr id="193" name="对象 192">
                        <a:extLst>
                          <a:ext uri="{FF2B5EF4-FFF2-40B4-BE49-F238E27FC236}">
                            <a16:creationId xmlns:a16="http://schemas.microsoft.com/office/drawing/2014/main" id="{2AF27C1D-6D41-479E-8C00-790BF53EF9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1511" y="3399953"/>
                        <a:ext cx="1589088" cy="10955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" name="对象 194">
            <a:extLst>
              <a:ext uri="{FF2B5EF4-FFF2-40B4-BE49-F238E27FC236}">
                <a16:creationId xmlns:a16="http://schemas.microsoft.com/office/drawing/2014/main" id="{E92A0282-DB7C-4557-BDEF-28F98D0193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03709"/>
              </p:ext>
            </p:extLst>
          </p:nvPr>
        </p:nvGraphicFramePr>
        <p:xfrm>
          <a:off x="1431511" y="4593298"/>
          <a:ext cx="1589088" cy="1095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27" name="公式" r:id="rId7" imgW="660240" imgH="457200" progId="Equation.3">
                  <p:embed/>
                </p:oleObj>
              </mc:Choice>
              <mc:Fallback>
                <p:oleObj name="公式" r:id="rId7" imgW="660240" imgH="457200" progId="Equation.3">
                  <p:embed/>
                  <p:pic>
                    <p:nvPicPr>
                      <p:cNvPr id="194" name="对象 193">
                        <a:extLst>
                          <a:ext uri="{FF2B5EF4-FFF2-40B4-BE49-F238E27FC236}">
                            <a16:creationId xmlns:a16="http://schemas.microsoft.com/office/drawing/2014/main" id="{2D0EED29-CE89-46F6-852A-434FB13C6F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31511" y="4593298"/>
                        <a:ext cx="1589088" cy="10955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" name="对象 195">
            <a:extLst>
              <a:ext uri="{FF2B5EF4-FFF2-40B4-BE49-F238E27FC236}">
                <a16:creationId xmlns:a16="http://schemas.microsoft.com/office/drawing/2014/main" id="{653D505C-39E7-4513-BB88-D57398AFCC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710884"/>
              </p:ext>
            </p:extLst>
          </p:nvPr>
        </p:nvGraphicFramePr>
        <p:xfrm>
          <a:off x="1172344" y="6107104"/>
          <a:ext cx="3606403" cy="579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28" name="公式" r:id="rId9" imgW="1498320" imgH="241200" progId="Equation.3">
                  <p:embed/>
                </p:oleObj>
              </mc:Choice>
              <mc:Fallback>
                <p:oleObj name="公式" r:id="rId9" imgW="1498320" imgH="241200" progId="Equation.3">
                  <p:embed/>
                  <p:pic>
                    <p:nvPicPr>
                      <p:cNvPr id="195" name="对象 194">
                        <a:extLst>
                          <a:ext uri="{FF2B5EF4-FFF2-40B4-BE49-F238E27FC236}">
                            <a16:creationId xmlns:a16="http://schemas.microsoft.com/office/drawing/2014/main" id="{E92A0282-DB7C-4557-BDEF-28F98D0193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72344" y="6107104"/>
                        <a:ext cx="3606403" cy="579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14" grpId="0"/>
      <p:bldP spid="23740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Text Box 3">
            <a:extLst>
              <a:ext uri="{FF2B5EF4-FFF2-40B4-BE49-F238E27FC236}">
                <a16:creationId xmlns:a16="http://schemas.microsoft.com/office/drawing/2014/main" id="{30A8708E-E064-42B2-B299-CBC2D93B4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592" y="207131"/>
            <a:ext cx="336823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6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（</a:t>
            </a:r>
            <a:r>
              <a:rPr lang="en-US" altLang="zh-CN" sz="26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en-US" sz="26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）若为对称负载：</a:t>
            </a:r>
          </a:p>
        </p:txBody>
      </p:sp>
      <p:sp>
        <p:nvSpPr>
          <p:cNvPr id="68667" name="Text Box 59">
            <a:extLst>
              <a:ext uri="{FF2B5EF4-FFF2-40B4-BE49-F238E27FC236}">
                <a16:creationId xmlns:a16="http://schemas.microsoft.com/office/drawing/2014/main" id="{035639D4-9D79-4AE8-9C0D-28D390DC1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15" y="5410201"/>
            <a:ext cx="746733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计算时，只需计算一相，推出另外两相即可。</a:t>
            </a:r>
          </a:p>
        </p:txBody>
      </p:sp>
      <p:grpSp>
        <p:nvGrpSpPr>
          <p:cNvPr id="68675" name="Group 67">
            <a:extLst>
              <a:ext uri="{FF2B5EF4-FFF2-40B4-BE49-F238E27FC236}">
                <a16:creationId xmlns:a16="http://schemas.microsoft.com/office/drawing/2014/main" id="{98986716-B111-43E2-9676-46198841B112}"/>
              </a:ext>
            </a:extLst>
          </p:cNvPr>
          <p:cNvGrpSpPr>
            <a:grpSpLocks/>
          </p:cNvGrpSpPr>
          <p:nvPr/>
        </p:nvGrpSpPr>
        <p:grpSpPr bwMode="auto">
          <a:xfrm>
            <a:off x="7205010" y="1068301"/>
            <a:ext cx="966356" cy="1086254"/>
            <a:chOff x="4532" y="1168"/>
            <a:chExt cx="585" cy="665"/>
          </a:xfrm>
        </p:grpSpPr>
        <p:sp>
          <p:nvSpPr>
            <p:cNvPr id="68676" name="Freeform 68">
              <a:extLst>
                <a:ext uri="{FF2B5EF4-FFF2-40B4-BE49-F238E27FC236}">
                  <a16:creationId xmlns:a16="http://schemas.microsoft.com/office/drawing/2014/main" id="{7A1CB98F-C3BD-4583-B685-DC7B0A916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2" y="1744"/>
              <a:ext cx="4" cy="89"/>
            </a:xfrm>
            <a:custGeom>
              <a:avLst/>
              <a:gdLst>
                <a:gd name="T0" fmla="*/ 0 w 4"/>
                <a:gd name="T1" fmla="*/ 0 h 89"/>
                <a:gd name="T2" fmla="*/ 0 w 4"/>
                <a:gd name="T3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89">
                  <a:moveTo>
                    <a:pt x="0" y="0"/>
                  </a:moveTo>
                  <a:cubicBezTo>
                    <a:pt x="2" y="36"/>
                    <a:pt x="4" y="73"/>
                    <a:pt x="0" y="89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grpSp>
          <p:nvGrpSpPr>
            <p:cNvPr id="68677" name="Group 69">
              <a:extLst>
                <a:ext uri="{FF2B5EF4-FFF2-40B4-BE49-F238E27FC236}">
                  <a16:creationId xmlns:a16="http://schemas.microsoft.com/office/drawing/2014/main" id="{877F627B-0B89-46DA-B7D6-8094E388A4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7" y="1168"/>
              <a:ext cx="400" cy="301"/>
              <a:chOff x="4717" y="1168"/>
              <a:chExt cx="400" cy="301"/>
            </a:xfrm>
          </p:grpSpPr>
          <p:sp>
            <p:nvSpPr>
              <p:cNvPr id="68678" name="AutoShape 70">
                <a:extLst>
                  <a:ext uri="{FF2B5EF4-FFF2-40B4-BE49-F238E27FC236}">
                    <a16:creationId xmlns:a16="http://schemas.microsoft.com/office/drawing/2014/main" id="{80911C0F-DFCC-4975-8CBE-55D5E8B63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7" y="1168"/>
                <a:ext cx="400" cy="301"/>
              </a:xfrm>
              <a:prstGeom prst="wedgeEllipseCallout">
                <a:avLst>
                  <a:gd name="adj1" fmla="val -77877"/>
                  <a:gd name="adj2" fmla="val 150269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 sz="3033">
                  <a:solidFill>
                    <a:schemeClr val="tx1"/>
                  </a:solidFill>
                </a:endParaRPr>
              </a:p>
            </p:txBody>
          </p:sp>
          <p:graphicFrame>
            <p:nvGraphicFramePr>
              <p:cNvPr id="68679" name="Object 71">
                <a:extLst>
                  <a:ext uri="{FF2B5EF4-FFF2-40B4-BE49-F238E27FC236}">
                    <a16:creationId xmlns:a16="http://schemas.microsoft.com/office/drawing/2014/main" id="{CFAAD25D-4E80-47F5-A8F9-F4800D92BF9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75874837"/>
                  </p:ext>
                </p:extLst>
              </p:nvPr>
            </p:nvGraphicFramePr>
            <p:xfrm>
              <a:off x="4807" y="1210"/>
              <a:ext cx="240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278" name="公式" r:id="rId3" imgW="139680" imgH="164880" progId="Equation.3">
                      <p:embed/>
                    </p:oleObj>
                  </mc:Choice>
                  <mc:Fallback>
                    <p:oleObj name="公式" r:id="rId3" imgW="139680" imgH="164880" progId="Equation.3">
                      <p:embed/>
                      <p:pic>
                        <p:nvPicPr>
                          <p:cNvPr id="0" name="Object 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7" y="1210"/>
                            <a:ext cx="240" cy="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68738" name="Text Box 130">
            <a:extLst>
              <a:ext uri="{FF2B5EF4-FFF2-40B4-BE49-F238E27FC236}">
                <a16:creationId xmlns:a16="http://schemas.microsoft.com/office/drawing/2014/main" id="{6C9D37BE-7260-4BE0-8C6D-75064901D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15" y="3857047"/>
            <a:ext cx="750237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各相、线电流大小相等，相互之间的相位差为</a:t>
            </a:r>
            <a:r>
              <a:rPr lang="en-US" altLang="zh-CN" sz="2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120</a:t>
            </a:r>
            <a:r>
              <a:rPr lang="en-US" altLang="zh-CN" sz="2600" baseline="300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0</a:t>
            </a:r>
            <a:endParaRPr lang="en-US" altLang="zh-CN" sz="2600" dirty="0">
              <a:solidFill>
                <a:schemeClr val="tx1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8748" name="Text Box 140">
            <a:extLst>
              <a:ext uri="{FF2B5EF4-FFF2-40B4-BE49-F238E27FC236}">
                <a16:creationId xmlns:a16="http://schemas.microsoft.com/office/drawing/2014/main" id="{20C2AF06-5F3A-4A49-8374-DE5E8B35B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" y="6235701"/>
            <a:ext cx="571342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6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6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6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）负载不对称时，各相单独计算。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5328AA8-3DBF-4BFE-8578-C7DAAEA7073B}"/>
              </a:ext>
            </a:extLst>
          </p:cNvPr>
          <p:cNvGrpSpPr/>
          <p:nvPr/>
        </p:nvGrpSpPr>
        <p:grpSpPr>
          <a:xfrm>
            <a:off x="5811352" y="195792"/>
            <a:ext cx="3411657" cy="3531752"/>
            <a:chOff x="5364325" y="444500"/>
            <a:chExt cx="3149222" cy="3260079"/>
          </a:xfrm>
        </p:grpSpPr>
        <p:grpSp>
          <p:nvGrpSpPr>
            <p:cNvPr id="68741" name="Group 133">
              <a:extLst>
                <a:ext uri="{FF2B5EF4-FFF2-40B4-BE49-F238E27FC236}">
                  <a16:creationId xmlns:a16="http://schemas.microsoft.com/office/drawing/2014/main" id="{B1D8A036-7946-47F6-81BF-B7BADAA737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41988" y="819150"/>
              <a:ext cx="2290763" cy="2686050"/>
              <a:chOff x="3982" y="895"/>
              <a:chExt cx="1443" cy="1692"/>
            </a:xfrm>
          </p:grpSpPr>
          <p:sp>
            <p:nvSpPr>
              <p:cNvPr id="68672" name="Line 64">
                <a:extLst>
                  <a:ext uri="{FF2B5EF4-FFF2-40B4-BE49-F238E27FC236}">
                    <a16:creationId xmlns:a16="http://schemas.microsoft.com/office/drawing/2014/main" id="{7B00D77C-05F4-40B9-8323-9C2C87E43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209140" flipV="1">
                <a:off x="4466" y="1548"/>
                <a:ext cx="959" cy="344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 dirty="0"/>
              </a:p>
            </p:txBody>
          </p:sp>
          <p:sp>
            <p:nvSpPr>
              <p:cNvPr id="68673" name="Line 65">
                <a:extLst>
                  <a:ext uri="{FF2B5EF4-FFF2-40B4-BE49-F238E27FC236}">
                    <a16:creationId xmlns:a16="http://schemas.microsoft.com/office/drawing/2014/main" id="{E08568F4-F633-4310-9B64-6C2D78BE29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8048891" flipV="1">
                <a:off x="3797" y="1977"/>
                <a:ext cx="885" cy="33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sp>
            <p:nvSpPr>
              <p:cNvPr id="68674" name="Line 66">
                <a:extLst>
                  <a:ext uri="{FF2B5EF4-FFF2-40B4-BE49-F238E27FC236}">
                    <a16:creationId xmlns:a16="http://schemas.microsoft.com/office/drawing/2014/main" id="{0FAD4469-CD5D-4501-B1FE-9D5E3FF941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5634376" flipV="1">
                <a:off x="3727" y="1150"/>
                <a:ext cx="858" cy="348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</p:grpSp>
        <p:graphicFrame>
          <p:nvGraphicFramePr>
            <p:cNvPr id="112" name="对象 111">
              <a:extLst>
                <a:ext uri="{FF2B5EF4-FFF2-40B4-BE49-F238E27FC236}">
                  <a16:creationId xmlns:a16="http://schemas.microsoft.com/office/drawing/2014/main" id="{8CE4BAE1-3C34-4363-82E7-E3CBEBABCF2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1077586"/>
                </p:ext>
              </p:extLst>
            </p:nvPr>
          </p:nvGraphicFramePr>
          <p:xfrm>
            <a:off x="8106491" y="1952057"/>
            <a:ext cx="407056" cy="407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279" name="公式" r:id="rId5" imgW="228600" imgH="228600" progId="Equation.3">
                    <p:embed/>
                  </p:oleObj>
                </mc:Choice>
                <mc:Fallback>
                  <p:oleObj name="公式" r:id="rId5" imgW="228600" imgH="228600" progId="Equation.3">
                    <p:embed/>
                    <p:pic>
                      <p:nvPicPr>
                        <p:cNvPr id="206" name="对象 205">
                          <a:extLst>
                            <a:ext uri="{FF2B5EF4-FFF2-40B4-BE49-F238E27FC236}">
                              <a16:creationId xmlns:a16="http://schemas.microsoft.com/office/drawing/2014/main" id="{0534668A-5E06-4948-89D9-365AD6A1F68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106491" y="1952057"/>
                          <a:ext cx="407056" cy="40705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" name="对象 112">
              <a:extLst>
                <a:ext uri="{FF2B5EF4-FFF2-40B4-BE49-F238E27FC236}">
                  <a16:creationId xmlns:a16="http://schemas.microsoft.com/office/drawing/2014/main" id="{9CBA4625-EE0D-4CE7-9FF2-D4582F0C6E7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9628777"/>
                </p:ext>
              </p:extLst>
            </p:nvPr>
          </p:nvGraphicFramePr>
          <p:xfrm>
            <a:off x="6042550" y="3297523"/>
            <a:ext cx="407056" cy="407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280" name="公式" r:id="rId7" imgW="228600" imgH="228600" progId="Equation.3">
                    <p:embed/>
                  </p:oleObj>
                </mc:Choice>
                <mc:Fallback>
                  <p:oleObj name="公式" r:id="rId7" imgW="228600" imgH="228600" progId="Equation.3">
                    <p:embed/>
                    <p:pic>
                      <p:nvPicPr>
                        <p:cNvPr id="112" name="对象 111">
                          <a:extLst>
                            <a:ext uri="{FF2B5EF4-FFF2-40B4-BE49-F238E27FC236}">
                              <a16:creationId xmlns:a16="http://schemas.microsoft.com/office/drawing/2014/main" id="{8CE4BAE1-3C34-4363-82E7-E3CBEBABCF2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042550" y="3297523"/>
                          <a:ext cx="407056" cy="40705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" name="对象 113">
              <a:extLst>
                <a:ext uri="{FF2B5EF4-FFF2-40B4-BE49-F238E27FC236}">
                  <a16:creationId xmlns:a16="http://schemas.microsoft.com/office/drawing/2014/main" id="{FBE57BF3-6EB1-43E7-802F-1C70C3F08FC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6136273"/>
                </p:ext>
              </p:extLst>
            </p:nvPr>
          </p:nvGraphicFramePr>
          <p:xfrm>
            <a:off x="5364325" y="444500"/>
            <a:ext cx="406400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281" name="公式" r:id="rId9" imgW="228600" imgH="241200" progId="Equation.3">
                    <p:embed/>
                  </p:oleObj>
                </mc:Choice>
                <mc:Fallback>
                  <p:oleObj name="公式" r:id="rId9" imgW="228600" imgH="241200" progId="Equation.3">
                    <p:embed/>
                    <p:pic>
                      <p:nvPicPr>
                        <p:cNvPr id="113" name="对象 112">
                          <a:extLst>
                            <a:ext uri="{FF2B5EF4-FFF2-40B4-BE49-F238E27FC236}">
                              <a16:creationId xmlns:a16="http://schemas.microsoft.com/office/drawing/2014/main" id="{9CBA4625-EE0D-4CE7-9FF2-D4582F0C6E7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364325" y="444500"/>
                          <a:ext cx="406400" cy="4286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28CE48FA-8EBB-4428-B41A-0D6151D45E94}"/>
              </a:ext>
            </a:extLst>
          </p:cNvPr>
          <p:cNvGrpSpPr/>
          <p:nvPr/>
        </p:nvGrpSpPr>
        <p:grpSpPr>
          <a:xfrm>
            <a:off x="6092595" y="827529"/>
            <a:ext cx="1928809" cy="1883089"/>
            <a:chOff x="5623933" y="1027642"/>
            <a:chExt cx="1780439" cy="1738236"/>
          </a:xfrm>
        </p:grpSpPr>
        <p:sp>
          <p:nvSpPr>
            <p:cNvPr id="68670" name="Line 62">
              <a:extLst>
                <a:ext uri="{FF2B5EF4-FFF2-40B4-BE49-F238E27FC236}">
                  <a16:creationId xmlns:a16="http://schemas.microsoft.com/office/drawing/2014/main" id="{710211C7-D672-412F-83F8-ACEDE1645A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070141" flipV="1">
              <a:off x="5859459" y="2187576"/>
              <a:ext cx="641350" cy="3032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68671" name="Line 63">
              <a:extLst>
                <a:ext uri="{FF2B5EF4-FFF2-40B4-BE49-F238E27FC236}">
                  <a16:creationId xmlns:a16="http://schemas.microsoft.com/office/drawing/2014/main" id="{4EDA8C13-D094-401D-B68B-BD96D4AF9E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338894" y="1417638"/>
              <a:ext cx="92075" cy="70326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68669" name="Line 61">
              <a:extLst>
                <a:ext uri="{FF2B5EF4-FFF2-40B4-BE49-F238E27FC236}">
                  <a16:creationId xmlns:a16="http://schemas.microsoft.com/office/drawing/2014/main" id="{502C5F20-878F-4892-B274-C624BB61F58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091933">
              <a:off x="6430966" y="2082798"/>
              <a:ext cx="644525" cy="4000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graphicFrame>
          <p:nvGraphicFramePr>
            <p:cNvPr id="116" name="对象 115">
              <a:extLst>
                <a:ext uri="{FF2B5EF4-FFF2-40B4-BE49-F238E27FC236}">
                  <a16:creationId xmlns:a16="http://schemas.microsoft.com/office/drawing/2014/main" id="{62427217-244A-4E9F-93D6-4C1B3D64D46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9994048"/>
                </p:ext>
              </p:extLst>
            </p:nvPr>
          </p:nvGraphicFramePr>
          <p:xfrm>
            <a:off x="7064647" y="2273052"/>
            <a:ext cx="339725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282" name="公式" r:id="rId11" imgW="190440" imgH="228600" progId="Equation.3">
                    <p:embed/>
                  </p:oleObj>
                </mc:Choice>
                <mc:Fallback>
                  <p:oleObj name="公式" r:id="rId11" imgW="190440" imgH="228600" progId="Equation.3">
                    <p:embed/>
                    <p:pic>
                      <p:nvPicPr>
                        <p:cNvPr id="112" name="对象 111">
                          <a:extLst>
                            <a:ext uri="{FF2B5EF4-FFF2-40B4-BE49-F238E27FC236}">
                              <a16:creationId xmlns:a16="http://schemas.microsoft.com/office/drawing/2014/main" id="{8CE4BAE1-3C34-4363-82E7-E3CBEBABCF2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064647" y="2273052"/>
                          <a:ext cx="339725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" name="对象 116">
              <a:extLst>
                <a:ext uri="{FF2B5EF4-FFF2-40B4-BE49-F238E27FC236}">
                  <a16:creationId xmlns:a16="http://schemas.microsoft.com/office/drawing/2014/main" id="{7FDDFE4E-FB72-4605-BFDD-237E7819364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9316090"/>
                </p:ext>
              </p:extLst>
            </p:nvPr>
          </p:nvGraphicFramePr>
          <p:xfrm>
            <a:off x="5623933" y="2359478"/>
            <a:ext cx="339725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283" name="公式" r:id="rId13" imgW="190440" imgH="228600" progId="Equation.3">
                    <p:embed/>
                  </p:oleObj>
                </mc:Choice>
                <mc:Fallback>
                  <p:oleObj name="公式" r:id="rId13" imgW="190440" imgH="228600" progId="Equation.3">
                    <p:embed/>
                    <p:pic>
                      <p:nvPicPr>
                        <p:cNvPr id="116" name="对象 115">
                          <a:extLst>
                            <a:ext uri="{FF2B5EF4-FFF2-40B4-BE49-F238E27FC236}">
                              <a16:creationId xmlns:a16="http://schemas.microsoft.com/office/drawing/2014/main" id="{62427217-244A-4E9F-93D6-4C1B3D64D46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623933" y="2359478"/>
                          <a:ext cx="339725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" name="对象 117">
              <a:extLst>
                <a:ext uri="{FF2B5EF4-FFF2-40B4-BE49-F238E27FC236}">
                  <a16:creationId xmlns:a16="http://schemas.microsoft.com/office/drawing/2014/main" id="{37D2B037-2DA2-4DA0-B345-9445A481ADB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6254328"/>
                </p:ext>
              </p:extLst>
            </p:nvPr>
          </p:nvGraphicFramePr>
          <p:xfrm>
            <a:off x="6309525" y="1027642"/>
            <a:ext cx="339725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284" name="公式" r:id="rId15" imgW="190440" imgH="241200" progId="Equation.3">
                    <p:embed/>
                  </p:oleObj>
                </mc:Choice>
                <mc:Fallback>
                  <p:oleObj name="公式" r:id="rId15" imgW="190440" imgH="241200" progId="Equation.3">
                    <p:embed/>
                    <p:pic>
                      <p:nvPicPr>
                        <p:cNvPr id="117" name="对象 116">
                          <a:extLst>
                            <a:ext uri="{FF2B5EF4-FFF2-40B4-BE49-F238E27FC236}">
                              <a16:creationId xmlns:a16="http://schemas.microsoft.com/office/drawing/2014/main" id="{7FDDFE4E-FB72-4605-BFDD-237E7819364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6309525" y="1027642"/>
                          <a:ext cx="339725" cy="4302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07FF1409-F939-4BFF-8F46-1477021E7FD2}"/>
              </a:ext>
            </a:extLst>
          </p:cNvPr>
          <p:cNvGrpSpPr/>
          <p:nvPr/>
        </p:nvGrpSpPr>
        <p:grpSpPr>
          <a:xfrm>
            <a:off x="769194" y="1803796"/>
            <a:ext cx="3712290" cy="495022"/>
            <a:chOff x="252205" y="2054990"/>
            <a:chExt cx="3426729" cy="456944"/>
          </a:xfrm>
        </p:grpSpPr>
        <p:sp>
          <p:nvSpPr>
            <p:cNvPr id="120" name="Text Box 15">
              <a:extLst>
                <a:ext uri="{FF2B5EF4-FFF2-40B4-BE49-F238E27FC236}">
                  <a16:creationId xmlns:a16="http://schemas.microsoft.com/office/drawing/2014/main" id="{7DFCF5EF-3DAE-468D-B3EA-7E90D685E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205" y="2054990"/>
              <a:ext cx="1098230" cy="454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因为：</a:t>
              </a:r>
            </a:p>
          </p:txBody>
        </p:sp>
        <p:sp>
          <p:nvSpPr>
            <p:cNvPr id="121" name="Text Box 55">
              <a:extLst>
                <a:ext uri="{FF2B5EF4-FFF2-40B4-BE49-F238E27FC236}">
                  <a16:creationId xmlns:a16="http://schemas.microsoft.com/office/drawing/2014/main" id="{5D30E748-FCDE-449B-A8CA-C7EB0C8DEA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9961" y="2057371"/>
              <a:ext cx="788973" cy="454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对称</a:t>
              </a:r>
            </a:p>
          </p:txBody>
        </p:sp>
        <p:graphicFrame>
          <p:nvGraphicFramePr>
            <p:cNvPr id="122" name="对象 121">
              <a:extLst>
                <a:ext uri="{FF2B5EF4-FFF2-40B4-BE49-F238E27FC236}">
                  <a16:creationId xmlns:a16="http://schemas.microsoft.com/office/drawing/2014/main" id="{4B14BD08-DE74-458E-B4CD-81D51551253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4466310"/>
                </p:ext>
              </p:extLst>
            </p:nvPr>
          </p:nvGraphicFramePr>
          <p:xfrm>
            <a:off x="1243072" y="2071659"/>
            <a:ext cx="1587500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285" name="公式" r:id="rId17" imgW="888840" imgH="241200" progId="Equation.3">
                    <p:embed/>
                  </p:oleObj>
                </mc:Choice>
                <mc:Fallback>
                  <p:oleObj name="公式" r:id="rId17" imgW="888840" imgH="241200" progId="Equation.3">
                    <p:embed/>
                    <p:pic>
                      <p:nvPicPr>
                        <p:cNvPr id="112" name="对象 111">
                          <a:extLst>
                            <a:ext uri="{FF2B5EF4-FFF2-40B4-BE49-F238E27FC236}">
                              <a16:creationId xmlns:a16="http://schemas.microsoft.com/office/drawing/2014/main" id="{8CE4BAE1-3C34-4363-82E7-E3CBEBABCF2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243072" y="2071659"/>
                          <a:ext cx="1587500" cy="4286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296B8CD0-B67B-41E5-9415-3ADAFC6B02C8}"/>
              </a:ext>
            </a:extLst>
          </p:cNvPr>
          <p:cNvGrpSpPr/>
          <p:nvPr/>
        </p:nvGrpSpPr>
        <p:grpSpPr>
          <a:xfrm>
            <a:off x="767326" y="2579582"/>
            <a:ext cx="3394286" cy="494861"/>
            <a:chOff x="782462" y="2728517"/>
            <a:chExt cx="3133187" cy="456795"/>
          </a:xfrm>
        </p:grpSpPr>
        <p:sp>
          <p:nvSpPr>
            <p:cNvPr id="124" name="Text Box 56">
              <a:extLst>
                <a:ext uri="{FF2B5EF4-FFF2-40B4-BE49-F238E27FC236}">
                  <a16:creationId xmlns:a16="http://schemas.microsoft.com/office/drawing/2014/main" id="{9F56D959-8F55-4505-A350-96E5752BA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462" y="2728517"/>
              <a:ext cx="1098230" cy="454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所以：</a:t>
              </a:r>
            </a:p>
          </p:txBody>
        </p:sp>
        <p:sp>
          <p:nvSpPr>
            <p:cNvPr id="125" name="Text Box 58">
              <a:extLst>
                <a:ext uri="{FF2B5EF4-FFF2-40B4-BE49-F238E27FC236}">
                  <a16:creationId xmlns:a16="http://schemas.microsoft.com/office/drawing/2014/main" id="{56057AA9-D3B4-4CB2-AC5B-7C0227B028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6676" y="2730749"/>
              <a:ext cx="788973" cy="454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对称</a:t>
              </a:r>
            </a:p>
          </p:txBody>
        </p:sp>
        <p:graphicFrame>
          <p:nvGraphicFramePr>
            <p:cNvPr id="126" name="对象 125">
              <a:extLst>
                <a:ext uri="{FF2B5EF4-FFF2-40B4-BE49-F238E27FC236}">
                  <a16:creationId xmlns:a16="http://schemas.microsoft.com/office/drawing/2014/main" id="{2DF713EF-D20A-4F39-A02D-EAE2013DB64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4284295"/>
                </p:ext>
              </p:extLst>
            </p:nvPr>
          </p:nvGraphicFramePr>
          <p:xfrm>
            <a:off x="1737613" y="2745037"/>
            <a:ext cx="1338263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286" name="公式" r:id="rId19" imgW="749160" imgH="241200" progId="Equation.3">
                    <p:embed/>
                  </p:oleObj>
                </mc:Choice>
                <mc:Fallback>
                  <p:oleObj name="公式" r:id="rId19" imgW="749160" imgH="241200" progId="Equation.3">
                    <p:embed/>
                    <p:pic>
                      <p:nvPicPr>
                        <p:cNvPr id="122" name="对象 121">
                          <a:extLst>
                            <a:ext uri="{FF2B5EF4-FFF2-40B4-BE49-F238E27FC236}">
                              <a16:creationId xmlns:a16="http://schemas.microsoft.com/office/drawing/2014/main" id="{4B14BD08-DE74-458E-B4CD-81D51551253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737613" y="2745037"/>
                          <a:ext cx="1338263" cy="4286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909672BE-6942-4C05-8873-42D192110238}"/>
              </a:ext>
            </a:extLst>
          </p:cNvPr>
          <p:cNvGrpSpPr/>
          <p:nvPr/>
        </p:nvGrpSpPr>
        <p:grpSpPr>
          <a:xfrm>
            <a:off x="988672" y="969988"/>
            <a:ext cx="3851723" cy="541918"/>
            <a:chOff x="854056" y="1310473"/>
            <a:chExt cx="3555437" cy="500232"/>
          </a:xfrm>
        </p:grpSpPr>
        <p:graphicFrame>
          <p:nvGraphicFramePr>
            <p:cNvPr id="128" name="对象 127">
              <a:extLst>
                <a:ext uri="{FF2B5EF4-FFF2-40B4-BE49-F238E27FC236}">
                  <a16:creationId xmlns:a16="http://schemas.microsoft.com/office/drawing/2014/main" id="{0031CB40-0E59-45E1-A10D-7FDEC71750C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4787054"/>
                </p:ext>
              </p:extLst>
            </p:nvPr>
          </p:nvGraphicFramePr>
          <p:xfrm>
            <a:off x="1348793" y="1313818"/>
            <a:ext cx="3060700" cy="496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287" name="公式" r:id="rId21" imgW="1714320" imgH="279360" progId="Equation.3">
                    <p:embed/>
                  </p:oleObj>
                </mc:Choice>
                <mc:Fallback>
                  <p:oleObj name="公式" r:id="rId21" imgW="1714320" imgH="279360" progId="Equation.3">
                    <p:embed/>
                    <p:pic>
                      <p:nvPicPr>
                        <p:cNvPr id="122" name="对象 121">
                          <a:extLst>
                            <a:ext uri="{FF2B5EF4-FFF2-40B4-BE49-F238E27FC236}">
                              <a16:creationId xmlns:a16="http://schemas.microsoft.com/office/drawing/2014/main" id="{4B14BD08-DE74-458E-B4CD-81D51551253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348793" y="1313818"/>
                          <a:ext cx="3060700" cy="4968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0C2B04B-1140-42EF-861A-224A01E6A5EA}"/>
                </a:ext>
              </a:extLst>
            </p:cNvPr>
            <p:cNvSpPr/>
            <p:nvPr/>
          </p:nvSpPr>
          <p:spPr>
            <a:xfrm>
              <a:off x="854056" y="1310473"/>
              <a:ext cx="479717" cy="4545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600" dirty="0">
                  <a:solidFill>
                    <a:schemeClr val="tx1"/>
                  </a:solidFill>
                  <a:ea typeface="黑体" panose="02010609060101010101" pitchFamily="49" charset="-122"/>
                </a:rPr>
                <a:t>即</a:t>
              </a:r>
              <a:endParaRPr lang="zh-CN" altLang="en-US" sz="2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AA5BECE-03B7-4BEB-A962-2DB028859842}"/>
              </a:ext>
            </a:extLst>
          </p:cNvPr>
          <p:cNvGrpSpPr/>
          <p:nvPr/>
        </p:nvGrpSpPr>
        <p:grpSpPr>
          <a:xfrm>
            <a:off x="596162" y="4522764"/>
            <a:ext cx="6562499" cy="523280"/>
            <a:chOff x="550303" y="4438631"/>
            <a:chExt cx="6057692" cy="483028"/>
          </a:xfrm>
        </p:grpSpPr>
        <p:sp>
          <p:nvSpPr>
            <p:cNvPr id="68668" name="Text Box 60">
              <a:extLst>
                <a:ext uri="{FF2B5EF4-FFF2-40B4-BE49-F238E27FC236}">
                  <a16:creationId xmlns:a16="http://schemas.microsoft.com/office/drawing/2014/main" id="{8EFD0372-52B0-4B6F-B82C-2437E573A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303" y="4446204"/>
              <a:ext cx="479718" cy="454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且</a:t>
              </a:r>
            </a:p>
          </p:txBody>
        </p:sp>
        <p:sp>
          <p:nvSpPr>
            <p:cNvPr id="131" name="Text Box 115">
              <a:extLst>
                <a:ext uri="{FF2B5EF4-FFF2-40B4-BE49-F238E27FC236}">
                  <a16:creationId xmlns:a16="http://schemas.microsoft.com/office/drawing/2014/main" id="{9FFF30B2-E15D-4CCA-A7F5-45B9CBC21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331" y="4438631"/>
              <a:ext cx="2487664" cy="454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600" dirty="0">
                  <a:solidFill>
                    <a:srgbClr val="0000FF"/>
                  </a:solidFill>
                  <a:latin typeface="+mj-lt"/>
                  <a:ea typeface="黑体" panose="02010609060101010101" pitchFamily="49" charset="-122"/>
                </a:rPr>
                <a:t>（中线电流为</a:t>
              </a:r>
              <a:r>
                <a:rPr lang="en-US" altLang="zh-CN" sz="2600" dirty="0">
                  <a:solidFill>
                    <a:srgbClr val="0000FF"/>
                  </a:solidFill>
                  <a:latin typeface="+mj-lt"/>
                  <a:ea typeface="黑体" panose="02010609060101010101" pitchFamily="49" charset="-122"/>
                </a:rPr>
                <a:t>0</a:t>
              </a:r>
              <a:r>
                <a:rPr lang="zh-CN" altLang="en-US" sz="2600" dirty="0">
                  <a:solidFill>
                    <a:srgbClr val="0000FF"/>
                  </a:solidFill>
                  <a:latin typeface="+mj-lt"/>
                  <a:ea typeface="黑体" panose="02010609060101010101" pitchFamily="49" charset="-122"/>
                </a:rPr>
                <a:t>）</a:t>
              </a:r>
              <a:endParaRPr lang="zh-CN" altLang="en-US" sz="2600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endParaRPr>
            </a:p>
          </p:txBody>
        </p:sp>
        <p:graphicFrame>
          <p:nvGraphicFramePr>
            <p:cNvPr id="132" name="对象 131">
              <a:extLst>
                <a:ext uri="{FF2B5EF4-FFF2-40B4-BE49-F238E27FC236}">
                  <a16:creationId xmlns:a16="http://schemas.microsoft.com/office/drawing/2014/main" id="{54A745B9-FCD7-40FB-9467-CF21724F9BC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8940860"/>
                </p:ext>
              </p:extLst>
            </p:nvPr>
          </p:nvGraphicFramePr>
          <p:xfrm>
            <a:off x="1190625" y="4479033"/>
            <a:ext cx="3021335" cy="4426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288" name="公式" r:id="rId23" imgW="1638000" imgH="241200" progId="Equation.3">
                    <p:embed/>
                  </p:oleObj>
                </mc:Choice>
                <mc:Fallback>
                  <p:oleObj name="公式" r:id="rId23" imgW="1638000" imgH="241200" progId="Equation.3">
                    <p:embed/>
                    <p:pic>
                      <p:nvPicPr>
                        <p:cNvPr id="126" name="对象 125">
                          <a:extLst>
                            <a:ext uri="{FF2B5EF4-FFF2-40B4-BE49-F238E27FC236}">
                              <a16:creationId xmlns:a16="http://schemas.microsoft.com/office/drawing/2014/main" id="{2DF713EF-D20A-4F39-A02D-EAE2013DB64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190625" y="4479033"/>
                          <a:ext cx="3021335" cy="44262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3" dur="500"/>
                                        <p:tgtEl>
                                          <p:spTgt spid="6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75"/>
                                        <p:tgtEl>
                                          <p:spTgt spid="68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autoUpdateAnimBg="0"/>
      <p:bldP spid="68667" grpId="0" autoUpdateAnimBg="0"/>
      <p:bldP spid="68738" grpId="0" autoUpdateAnimBg="0"/>
      <p:bldP spid="6874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91">
            <a:extLst>
              <a:ext uri="{FF2B5EF4-FFF2-40B4-BE49-F238E27FC236}">
                <a16:creationId xmlns:a16="http://schemas.microsoft.com/office/drawing/2014/main" id="{5166E1B5-57F2-4A92-BC7C-945DDBD6983C}"/>
              </a:ext>
            </a:extLst>
          </p:cNvPr>
          <p:cNvGrpSpPr>
            <a:grpSpLocks/>
          </p:cNvGrpSpPr>
          <p:nvPr/>
        </p:nvGrpSpPr>
        <p:grpSpPr bwMode="auto">
          <a:xfrm>
            <a:off x="684990" y="559816"/>
            <a:ext cx="859491" cy="591608"/>
            <a:chOff x="192" y="240"/>
            <a:chExt cx="708" cy="384"/>
          </a:xfrm>
        </p:grpSpPr>
        <p:sp>
          <p:nvSpPr>
            <p:cNvPr id="102" name="Oval 92">
              <a:extLst>
                <a:ext uri="{FF2B5EF4-FFF2-40B4-BE49-F238E27FC236}">
                  <a16:creationId xmlns:a16="http://schemas.microsoft.com/office/drawing/2014/main" id="{1C1F0A04-CA93-4B60-8872-2CB37B72D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40"/>
              <a:ext cx="708" cy="384"/>
            </a:xfrm>
            <a:prstGeom prst="ellipse">
              <a:avLst/>
            </a:prstGeom>
            <a:gradFill rotWithShape="0">
              <a:gsLst>
                <a:gs pos="0">
                  <a:srgbClr val="CC9900"/>
                </a:gs>
                <a:gs pos="50000">
                  <a:schemeClr val="bg1"/>
                </a:gs>
                <a:gs pos="100000">
                  <a:srgbClr val="CC9900"/>
                </a:gs>
              </a:gsLst>
              <a:lin ang="5400000" scaled="1"/>
            </a:gra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103" name="Text Box 93">
              <a:extLst>
                <a:ext uri="{FF2B5EF4-FFF2-40B4-BE49-F238E27FC236}">
                  <a16:creationId xmlns:a16="http://schemas.microsoft.com/office/drawing/2014/main" id="{25672F00-E0D3-429A-862B-18723458D8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" y="277"/>
              <a:ext cx="67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CC9900"/>
                      </a:gs>
                      <a:gs pos="50000">
                        <a:schemeClr val="bg1"/>
                      </a:gs>
                      <a:gs pos="100000">
                        <a:srgbClr val="CC9900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dirty="0">
                  <a:solidFill>
                    <a:schemeClr val="tx1"/>
                  </a:solidFill>
                </a:rPr>
                <a:t>例</a:t>
              </a:r>
              <a:r>
                <a:rPr lang="en-US" altLang="zh-CN" sz="26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104" name="Text Box 4">
            <a:extLst>
              <a:ext uri="{FF2B5EF4-FFF2-40B4-BE49-F238E27FC236}">
                <a16:creationId xmlns:a16="http://schemas.microsoft.com/office/drawing/2014/main" id="{36C0CC64-0897-408F-BA1C-4E7CCC80C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6386" y="598012"/>
            <a:ext cx="6772912" cy="586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已知：三相负载 </a:t>
            </a:r>
            <a:r>
              <a:rPr lang="en-US" altLang="zh-CN" sz="2600" i="1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600" i="1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600" i="1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 </a:t>
            </a: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以及 三相线电压：</a:t>
            </a:r>
          </a:p>
        </p:txBody>
      </p:sp>
      <p:sp>
        <p:nvSpPr>
          <p:cNvPr id="105" name="Text Box 6">
            <a:extLst>
              <a:ext uri="{FF2B5EF4-FFF2-40B4-BE49-F238E27FC236}">
                <a16:creationId xmlns:a16="http://schemas.microsoft.com/office/drawing/2014/main" id="{781D5790-5C06-49BF-A861-BF375F3E5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528" y="5416962"/>
            <a:ext cx="420499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求：各相、各线及中线电流</a:t>
            </a:r>
          </a:p>
        </p:txBody>
      </p:sp>
      <p:graphicFrame>
        <p:nvGraphicFramePr>
          <p:cNvPr id="106" name="对象 105">
            <a:extLst>
              <a:ext uri="{FF2B5EF4-FFF2-40B4-BE49-F238E27FC236}">
                <a16:creationId xmlns:a16="http://schemas.microsoft.com/office/drawing/2014/main" id="{5CC5E218-8164-4C40-B8B9-4B76BA1A4C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925537"/>
              </p:ext>
            </p:extLst>
          </p:nvPr>
        </p:nvGraphicFramePr>
        <p:xfrm>
          <a:off x="1289648" y="2107413"/>
          <a:ext cx="2444122" cy="571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17" name="公式" r:id="rId3" imgW="977760" imgH="228600" progId="Equation.3">
                  <p:embed/>
                </p:oleObj>
              </mc:Choice>
              <mc:Fallback>
                <p:oleObj name="公式" r:id="rId3" imgW="977760" imgH="228600" progId="Equation.3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498F7ECA-9E29-458A-BBB1-585F5C0D49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9648" y="2107413"/>
                        <a:ext cx="2444122" cy="5713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对象 106">
            <a:extLst>
              <a:ext uri="{FF2B5EF4-FFF2-40B4-BE49-F238E27FC236}">
                <a16:creationId xmlns:a16="http://schemas.microsoft.com/office/drawing/2014/main" id="{D1123C69-5AFC-4FF4-82D6-ECFF879FBB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094631"/>
              </p:ext>
            </p:extLst>
          </p:nvPr>
        </p:nvGraphicFramePr>
        <p:xfrm>
          <a:off x="1289648" y="2899908"/>
          <a:ext cx="3176456" cy="603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18" name="公式" r:id="rId5" imgW="1269720" imgH="241200" progId="Equation.3">
                  <p:embed/>
                </p:oleObj>
              </mc:Choice>
              <mc:Fallback>
                <p:oleObj name="公式" r:id="rId5" imgW="1269720" imgH="241200" progId="Equation.3">
                  <p:embed/>
                  <p:pic>
                    <p:nvPicPr>
                      <p:cNvPr id="247" name="对象 246">
                        <a:extLst>
                          <a:ext uri="{FF2B5EF4-FFF2-40B4-BE49-F238E27FC236}">
                            <a16:creationId xmlns:a16="http://schemas.microsoft.com/office/drawing/2014/main" id="{D2705067-CD2F-44A1-8DF3-58D59317A4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89648" y="2899908"/>
                        <a:ext cx="3176456" cy="6036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对象 107">
            <a:extLst>
              <a:ext uri="{FF2B5EF4-FFF2-40B4-BE49-F238E27FC236}">
                <a16:creationId xmlns:a16="http://schemas.microsoft.com/office/drawing/2014/main" id="{2CF85669-5538-41B4-9B9D-FA398E16A9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030986"/>
              </p:ext>
            </p:extLst>
          </p:nvPr>
        </p:nvGraphicFramePr>
        <p:xfrm>
          <a:off x="1289648" y="3729794"/>
          <a:ext cx="2794662" cy="603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19" name="公式" r:id="rId7" imgW="1117440" imgH="241200" progId="Equation.3">
                  <p:embed/>
                </p:oleObj>
              </mc:Choice>
              <mc:Fallback>
                <p:oleObj name="公式" r:id="rId7" imgW="1117440" imgH="241200" progId="Equation.3">
                  <p:embed/>
                  <p:pic>
                    <p:nvPicPr>
                      <p:cNvPr id="248" name="对象 247">
                        <a:extLst>
                          <a:ext uri="{FF2B5EF4-FFF2-40B4-BE49-F238E27FC236}">
                            <a16:creationId xmlns:a16="http://schemas.microsoft.com/office/drawing/2014/main" id="{C3868127-1636-409A-A9C2-04E5B0AED4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89648" y="3729794"/>
                        <a:ext cx="2794662" cy="6036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8EE21173-6BD3-4F38-BCDF-8A997F2A538D}"/>
              </a:ext>
            </a:extLst>
          </p:cNvPr>
          <p:cNvGrpSpPr/>
          <p:nvPr/>
        </p:nvGrpSpPr>
        <p:grpSpPr>
          <a:xfrm>
            <a:off x="4988061" y="1620444"/>
            <a:ext cx="4306358" cy="3604569"/>
            <a:chOff x="4604364" y="1759564"/>
            <a:chExt cx="3975100" cy="3327294"/>
          </a:xfrm>
        </p:grpSpPr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FC2E68AD-A143-471A-81CF-5AEAF1D8E532}"/>
                </a:ext>
              </a:extLst>
            </p:cNvPr>
            <p:cNvGrpSpPr/>
            <p:nvPr/>
          </p:nvGrpSpPr>
          <p:grpSpPr>
            <a:xfrm>
              <a:off x="4604364" y="1759564"/>
              <a:ext cx="3975100" cy="3327294"/>
              <a:chOff x="4202114" y="1906694"/>
              <a:chExt cx="3975100" cy="3327294"/>
            </a:xfrm>
          </p:grpSpPr>
          <p:grpSp>
            <p:nvGrpSpPr>
              <p:cNvPr id="110" name="Group 119">
                <a:extLst>
                  <a:ext uri="{FF2B5EF4-FFF2-40B4-BE49-F238E27FC236}">
                    <a16:creationId xmlns:a16="http://schemas.microsoft.com/office/drawing/2014/main" id="{D9A769DE-6563-4723-AB51-CA465EA36E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2114" y="2101850"/>
                <a:ext cx="3975100" cy="2886076"/>
                <a:chOff x="2874" y="844"/>
                <a:chExt cx="2504" cy="1818"/>
              </a:xfrm>
            </p:grpSpPr>
            <p:sp>
              <p:nvSpPr>
                <p:cNvPr id="115" name="Text Box 9">
                  <a:extLst>
                    <a:ext uri="{FF2B5EF4-FFF2-40B4-BE49-F238E27FC236}">
                      <a16:creationId xmlns:a16="http://schemas.microsoft.com/office/drawing/2014/main" id="{746F9D03-F629-4568-B5B4-84712E769BD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74" y="2376"/>
                  <a:ext cx="285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600" i="1">
                      <a:solidFill>
                        <a:srgbClr val="FF0000"/>
                      </a:solidFill>
                      <a:cs typeface="Times New Roman" panose="02020603050405020304" pitchFamily="18" charset="0"/>
                    </a:rPr>
                    <a:t> C</a:t>
                  </a:r>
                </a:p>
              </p:txBody>
            </p:sp>
            <p:sp>
              <p:nvSpPr>
                <p:cNvPr id="116" name="Line 10">
                  <a:extLst>
                    <a:ext uri="{FF2B5EF4-FFF2-40B4-BE49-F238E27FC236}">
                      <a16:creationId xmlns:a16="http://schemas.microsoft.com/office/drawing/2014/main" id="{CDA4A2B8-0B33-4849-B5FB-222CD57397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1" y="1008"/>
                  <a:ext cx="0" cy="718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 dirty="0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" name="Rectangle 11">
                  <a:extLst>
                    <a:ext uri="{FF2B5EF4-FFF2-40B4-BE49-F238E27FC236}">
                      <a16:creationId xmlns:a16="http://schemas.microsoft.com/office/drawing/2014/main" id="{129368D7-4D6A-4147-BFE7-44FB13A825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5" y="1189"/>
                  <a:ext cx="102" cy="31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" name="Rectangle 12">
                  <a:extLst>
                    <a:ext uri="{FF2B5EF4-FFF2-40B4-BE49-F238E27FC236}">
                      <a16:creationId xmlns:a16="http://schemas.microsoft.com/office/drawing/2014/main" id="{7CF49EC8-BB97-4376-8B7E-9D98DFAE36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72" y="1206"/>
                  <a:ext cx="24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9748" tIns="49875" rIns="99748" bIns="49875">
                  <a:spAutoFit/>
                </a:bodyPr>
                <a:lstStyle/>
                <a:p>
                  <a:pPr algn="l" eaLnBrk="0" hangingPunct="0"/>
                  <a:r>
                    <a:rPr lang="en-US" altLang="zh-CN" sz="2600" i="1">
                      <a:solidFill>
                        <a:schemeClr val="accent2"/>
                      </a:solidFill>
                      <a:cs typeface="Times New Roman" panose="02020603050405020304" pitchFamily="18" charset="0"/>
                    </a:rPr>
                    <a:t>R</a:t>
                  </a:r>
                </a:p>
              </p:txBody>
            </p:sp>
            <p:grpSp>
              <p:nvGrpSpPr>
                <p:cNvPr id="119" name="Group 13">
                  <a:extLst>
                    <a:ext uri="{FF2B5EF4-FFF2-40B4-BE49-F238E27FC236}">
                      <a16:creationId xmlns:a16="http://schemas.microsoft.com/office/drawing/2014/main" id="{95FD11D7-D7E0-430A-B7BE-FCDABA038FA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2929254">
                  <a:off x="4368" y="1913"/>
                  <a:ext cx="100" cy="281"/>
                  <a:chOff x="2160" y="1198"/>
                  <a:chExt cx="97" cy="246"/>
                </a:xfrm>
              </p:grpSpPr>
              <p:sp>
                <p:nvSpPr>
                  <p:cNvPr id="141" name="Arc 14">
                    <a:extLst>
                      <a:ext uri="{FF2B5EF4-FFF2-40B4-BE49-F238E27FC236}">
                        <a16:creationId xmlns:a16="http://schemas.microsoft.com/office/drawing/2014/main" id="{3D5E2A0D-D36F-4FAD-AAC6-EAEA4883AA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60" y="1198"/>
                    <a:ext cx="97" cy="82"/>
                  </a:xfrm>
                  <a:custGeom>
                    <a:avLst/>
                    <a:gdLst>
                      <a:gd name="G0" fmla="+- 225 0 0"/>
                      <a:gd name="G1" fmla="+- 21600 0 0"/>
                      <a:gd name="G2" fmla="+- 21600 0 0"/>
                      <a:gd name="T0" fmla="*/ 0 w 21825"/>
                      <a:gd name="T1" fmla="*/ 1 h 43200"/>
                      <a:gd name="T2" fmla="*/ 225 w 21825"/>
                      <a:gd name="T3" fmla="*/ 43200 h 43200"/>
                      <a:gd name="T4" fmla="*/ 225 w 21825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825" h="43200" fill="none" extrusionOk="0">
                        <a:moveTo>
                          <a:pt x="0" y="1"/>
                        </a:moveTo>
                        <a:cubicBezTo>
                          <a:pt x="74" y="0"/>
                          <a:pt x="149" y="0"/>
                          <a:pt x="225" y="0"/>
                        </a:cubicBezTo>
                        <a:cubicBezTo>
                          <a:pt x="12154" y="0"/>
                          <a:pt x="21825" y="9670"/>
                          <a:pt x="21825" y="21600"/>
                        </a:cubicBezTo>
                        <a:cubicBezTo>
                          <a:pt x="21825" y="33529"/>
                          <a:pt x="12154" y="43199"/>
                          <a:pt x="225" y="43199"/>
                        </a:cubicBezTo>
                      </a:path>
                      <a:path w="21825" h="43200" stroke="0" extrusionOk="0">
                        <a:moveTo>
                          <a:pt x="0" y="1"/>
                        </a:moveTo>
                        <a:cubicBezTo>
                          <a:pt x="74" y="0"/>
                          <a:pt x="149" y="0"/>
                          <a:pt x="225" y="0"/>
                        </a:cubicBezTo>
                        <a:cubicBezTo>
                          <a:pt x="12154" y="0"/>
                          <a:pt x="21825" y="9670"/>
                          <a:pt x="21825" y="21600"/>
                        </a:cubicBezTo>
                        <a:cubicBezTo>
                          <a:pt x="21825" y="33529"/>
                          <a:pt x="12154" y="43199"/>
                          <a:pt x="225" y="43199"/>
                        </a:cubicBezTo>
                        <a:lnTo>
                          <a:pt x="225" y="21600"/>
                        </a:lnTo>
                        <a:close/>
                      </a:path>
                    </a:pathLst>
                  </a:custGeom>
                  <a:noFill/>
                  <a:ln w="38100" cap="rnd">
                    <a:solidFill>
                      <a:schemeClr val="accent2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" name="Arc 15">
                    <a:extLst>
                      <a:ext uri="{FF2B5EF4-FFF2-40B4-BE49-F238E27FC236}">
                        <a16:creationId xmlns:a16="http://schemas.microsoft.com/office/drawing/2014/main" id="{7441CFDD-96F8-4517-9FBD-E34F21189EF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60" y="1280"/>
                    <a:ext cx="97" cy="82"/>
                  </a:xfrm>
                  <a:custGeom>
                    <a:avLst/>
                    <a:gdLst>
                      <a:gd name="G0" fmla="+- 225 0 0"/>
                      <a:gd name="G1" fmla="+- 21600 0 0"/>
                      <a:gd name="G2" fmla="+- 21600 0 0"/>
                      <a:gd name="T0" fmla="*/ 0 w 21825"/>
                      <a:gd name="T1" fmla="*/ 1 h 43200"/>
                      <a:gd name="T2" fmla="*/ 225 w 21825"/>
                      <a:gd name="T3" fmla="*/ 43200 h 43200"/>
                      <a:gd name="T4" fmla="*/ 225 w 21825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825" h="43200" fill="none" extrusionOk="0">
                        <a:moveTo>
                          <a:pt x="0" y="1"/>
                        </a:moveTo>
                        <a:cubicBezTo>
                          <a:pt x="74" y="0"/>
                          <a:pt x="149" y="0"/>
                          <a:pt x="225" y="0"/>
                        </a:cubicBezTo>
                        <a:cubicBezTo>
                          <a:pt x="12154" y="0"/>
                          <a:pt x="21825" y="9670"/>
                          <a:pt x="21825" y="21600"/>
                        </a:cubicBezTo>
                        <a:cubicBezTo>
                          <a:pt x="21825" y="33529"/>
                          <a:pt x="12154" y="43199"/>
                          <a:pt x="225" y="43199"/>
                        </a:cubicBezTo>
                      </a:path>
                      <a:path w="21825" h="43200" stroke="0" extrusionOk="0">
                        <a:moveTo>
                          <a:pt x="0" y="1"/>
                        </a:moveTo>
                        <a:cubicBezTo>
                          <a:pt x="74" y="0"/>
                          <a:pt x="149" y="0"/>
                          <a:pt x="225" y="0"/>
                        </a:cubicBezTo>
                        <a:cubicBezTo>
                          <a:pt x="12154" y="0"/>
                          <a:pt x="21825" y="9670"/>
                          <a:pt x="21825" y="21600"/>
                        </a:cubicBezTo>
                        <a:cubicBezTo>
                          <a:pt x="21825" y="33529"/>
                          <a:pt x="12154" y="43199"/>
                          <a:pt x="225" y="43199"/>
                        </a:cubicBezTo>
                        <a:lnTo>
                          <a:pt x="225" y="21600"/>
                        </a:lnTo>
                        <a:close/>
                      </a:path>
                    </a:pathLst>
                  </a:custGeom>
                  <a:noFill/>
                  <a:ln w="38100" cap="rnd">
                    <a:solidFill>
                      <a:schemeClr val="accent2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" name="Arc 16">
                    <a:extLst>
                      <a:ext uri="{FF2B5EF4-FFF2-40B4-BE49-F238E27FC236}">
                        <a16:creationId xmlns:a16="http://schemas.microsoft.com/office/drawing/2014/main" id="{58EC6A16-5D89-4A94-A541-F640390E0D8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60" y="1362"/>
                    <a:ext cx="97" cy="82"/>
                  </a:xfrm>
                  <a:custGeom>
                    <a:avLst/>
                    <a:gdLst>
                      <a:gd name="G0" fmla="+- 225 0 0"/>
                      <a:gd name="G1" fmla="+- 21600 0 0"/>
                      <a:gd name="G2" fmla="+- 21600 0 0"/>
                      <a:gd name="T0" fmla="*/ 0 w 21825"/>
                      <a:gd name="T1" fmla="*/ 1 h 43200"/>
                      <a:gd name="T2" fmla="*/ 225 w 21825"/>
                      <a:gd name="T3" fmla="*/ 43200 h 43200"/>
                      <a:gd name="T4" fmla="*/ 225 w 21825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825" h="43200" fill="none" extrusionOk="0">
                        <a:moveTo>
                          <a:pt x="0" y="1"/>
                        </a:moveTo>
                        <a:cubicBezTo>
                          <a:pt x="74" y="0"/>
                          <a:pt x="149" y="0"/>
                          <a:pt x="225" y="0"/>
                        </a:cubicBezTo>
                        <a:cubicBezTo>
                          <a:pt x="12154" y="0"/>
                          <a:pt x="21825" y="9670"/>
                          <a:pt x="21825" y="21600"/>
                        </a:cubicBezTo>
                        <a:cubicBezTo>
                          <a:pt x="21825" y="33529"/>
                          <a:pt x="12154" y="43199"/>
                          <a:pt x="225" y="43199"/>
                        </a:cubicBezTo>
                      </a:path>
                      <a:path w="21825" h="43200" stroke="0" extrusionOk="0">
                        <a:moveTo>
                          <a:pt x="0" y="1"/>
                        </a:moveTo>
                        <a:cubicBezTo>
                          <a:pt x="74" y="0"/>
                          <a:pt x="149" y="0"/>
                          <a:pt x="225" y="0"/>
                        </a:cubicBezTo>
                        <a:cubicBezTo>
                          <a:pt x="12154" y="0"/>
                          <a:pt x="21825" y="9670"/>
                          <a:pt x="21825" y="21600"/>
                        </a:cubicBezTo>
                        <a:cubicBezTo>
                          <a:pt x="21825" y="33529"/>
                          <a:pt x="12154" y="43199"/>
                          <a:pt x="225" y="43199"/>
                        </a:cubicBezTo>
                        <a:lnTo>
                          <a:pt x="225" y="21600"/>
                        </a:lnTo>
                        <a:close/>
                      </a:path>
                    </a:pathLst>
                  </a:custGeom>
                  <a:noFill/>
                  <a:ln w="38100" cap="rnd">
                    <a:solidFill>
                      <a:schemeClr val="accent2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20" name="Line 17">
                  <a:extLst>
                    <a:ext uri="{FF2B5EF4-FFF2-40B4-BE49-F238E27FC236}">
                      <a16:creationId xmlns:a16="http://schemas.microsoft.com/office/drawing/2014/main" id="{8AF379E5-02A3-44D5-AAA2-7C88B51CFC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2929254">
                  <a:off x="4619" y="1669"/>
                  <a:ext cx="21" cy="225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Line 18">
                  <a:extLst>
                    <a:ext uri="{FF2B5EF4-FFF2-40B4-BE49-F238E27FC236}">
                      <a16:creationId xmlns:a16="http://schemas.microsoft.com/office/drawing/2014/main" id="{131509A9-072C-44C2-95DB-50357A32F0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2929254">
                  <a:off x="4191" y="2070"/>
                  <a:ext cx="21" cy="219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" name="Line 19">
                  <a:extLst>
                    <a:ext uri="{FF2B5EF4-FFF2-40B4-BE49-F238E27FC236}">
                      <a16:creationId xmlns:a16="http://schemas.microsoft.com/office/drawing/2014/main" id="{BA6AC663-8AFE-4A7E-9637-65BF4639C3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2947174">
                  <a:off x="4982" y="1982"/>
                  <a:ext cx="159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" name="Line 20">
                  <a:extLst>
                    <a:ext uri="{FF2B5EF4-FFF2-40B4-BE49-F238E27FC236}">
                      <a16:creationId xmlns:a16="http://schemas.microsoft.com/office/drawing/2014/main" id="{1816BE72-DFCF-459E-BD34-D9026304C5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652826" flipV="1">
                  <a:off x="4847" y="1625"/>
                  <a:ext cx="0" cy="361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" name="Line 21">
                  <a:extLst>
                    <a:ext uri="{FF2B5EF4-FFF2-40B4-BE49-F238E27FC236}">
                      <a16:creationId xmlns:a16="http://schemas.microsoft.com/office/drawing/2014/main" id="{98AC3FC1-0ED6-4257-89E0-331EF63F5A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652826" flipV="1">
                  <a:off x="5198" y="1916"/>
                  <a:ext cx="0" cy="36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5" name="Line 22">
                  <a:extLst>
                    <a:ext uri="{FF2B5EF4-FFF2-40B4-BE49-F238E27FC236}">
                      <a16:creationId xmlns:a16="http://schemas.microsoft.com/office/drawing/2014/main" id="{6829C6A6-5A5F-49D1-8E0C-09DE63518D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213" y="1022"/>
                  <a:ext cx="1501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" name="Line 23">
                  <a:extLst>
                    <a:ext uri="{FF2B5EF4-FFF2-40B4-BE49-F238E27FC236}">
                      <a16:creationId xmlns:a16="http://schemas.microsoft.com/office/drawing/2014/main" id="{042FB2AC-2122-441E-AD67-6105984502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86" y="1712"/>
                  <a:ext cx="1563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" name="Line 24">
                  <a:extLst>
                    <a:ext uri="{FF2B5EF4-FFF2-40B4-BE49-F238E27FC236}">
                      <a16:creationId xmlns:a16="http://schemas.microsoft.com/office/drawing/2014/main" id="{AAEAF6CE-0500-4494-BB83-12C5FC32F2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200" y="2260"/>
                  <a:ext cx="937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" name="Line 25">
                  <a:extLst>
                    <a:ext uri="{FF2B5EF4-FFF2-40B4-BE49-F238E27FC236}">
                      <a16:creationId xmlns:a16="http://schemas.microsoft.com/office/drawing/2014/main" id="{EBEB1A2D-9434-4EF8-AD4A-83044F5711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208" y="2491"/>
                  <a:ext cx="2124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" name="Text Box 26">
                  <a:extLst>
                    <a:ext uri="{FF2B5EF4-FFF2-40B4-BE49-F238E27FC236}">
                      <a16:creationId xmlns:a16="http://schemas.microsoft.com/office/drawing/2014/main" id="{C33B081E-9223-4FDB-A614-06FB09269A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4" y="844"/>
                  <a:ext cx="279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altLang="zh-CN" sz="2600" i="1" dirty="0">
                      <a:solidFill>
                        <a:srgbClr val="FF0000"/>
                      </a:solidFill>
                      <a:cs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130" name="Text Box 27">
                  <a:extLst>
                    <a:ext uri="{FF2B5EF4-FFF2-40B4-BE49-F238E27FC236}">
                      <a16:creationId xmlns:a16="http://schemas.microsoft.com/office/drawing/2014/main" id="{0EEABD68-473A-4F0E-BBF4-85871E4E05D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96" y="2076"/>
                  <a:ext cx="285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600" i="1" dirty="0">
                      <a:solidFill>
                        <a:srgbClr val="FF0000"/>
                      </a:solidFill>
                      <a:cs typeface="Times New Roman" panose="02020603050405020304" pitchFamily="18" charset="0"/>
                    </a:rPr>
                    <a:t> B</a:t>
                  </a:r>
                </a:p>
              </p:txBody>
            </p:sp>
            <p:sp>
              <p:nvSpPr>
                <p:cNvPr id="131" name="Text Box 28">
                  <a:extLst>
                    <a:ext uri="{FF2B5EF4-FFF2-40B4-BE49-F238E27FC236}">
                      <a16:creationId xmlns:a16="http://schemas.microsoft.com/office/drawing/2014/main" id="{39648E85-17F3-40A7-BD7C-7FE55AD17E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74" y="1515"/>
                  <a:ext cx="296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600" i="1">
                      <a:solidFill>
                        <a:srgbClr val="FF0000"/>
                      </a:solidFill>
                      <a:cs typeface="Times New Roman" panose="02020603050405020304" pitchFamily="18" charset="0"/>
                    </a:rPr>
                    <a:t> N</a:t>
                  </a:r>
                </a:p>
              </p:txBody>
            </p:sp>
            <p:sp>
              <p:nvSpPr>
                <p:cNvPr id="132" name="Text Box 29">
                  <a:extLst>
                    <a:ext uri="{FF2B5EF4-FFF2-40B4-BE49-F238E27FC236}">
                      <a16:creationId xmlns:a16="http://schemas.microsoft.com/office/drawing/2014/main" id="{6497E72A-7F1D-46D4-B288-B4AE4057E5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25" y="1819"/>
                  <a:ext cx="226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600" i="1">
                      <a:solidFill>
                        <a:schemeClr val="accent2"/>
                      </a:solidFill>
                      <a:cs typeface="Times New Roman" panose="02020603050405020304" pitchFamily="18" charset="0"/>
                    </a:rPr>
                    <a:t>L</a:t>
                  </a:r>
                </a:p>
              </p:txBody>
            </p:sp>
            <p:sp>
              <p:nvSpPr>
                <p:cNvPr id="133" name="Text Box 30">
                  <a:extLst>
                    <a:ext uri="{FF2B5EF4-FFF2-40B4-BE49-F238E27FC236}">
                      <a16:creationId xmlns:a16="http://schemas.microsoft.com/office/drawing/2014/main" id="{73543307-DBD0-4C28-8892-AC926ACFFBF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09" y="2027"/>
                  <a:ext cx="237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600" i="1">
                      <a:solidFill>
                        <a:schemeClr val="accent2"/>
                      </a:solidFill>
                      <a:cs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134" name="Line 31">
                  <a:extLst>
                    <a:ext uri="{FF2B5EF4-FFF2-40B4-BE49-F238E27FC236}">
                      <a16:creationId xmlns:a16="http://schemas.microsoft.com/office/drawing/2014/main" id="{6A032723-3988-47D8-8210-5C67CB099B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11" y="1022"/>
                  <a:ext cx="312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" name="Line 32">
                  <a:extLst>
                    <a:ext uri="{FF2B5EF4-FFF2-40B4-BE49-F238E27FC236}">
                      <a16:creationId xmlns:a16="http://schemas.microsoft.com/office/drawing/2014/main" id="{42978A8F-D1D1-41DD-AA0F-43544BA8C8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11" y="2260"/>
                  <a:ext cx="312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" name="Line 33">
                  <a:extLst>
                    <a:ext uri="{FF2B5EF4-FFF2-40B4-BE49-F238E27FC236}">
                      <a16:creationId xmlns:a16="http://schemas.microsoft.com/office/drawing/2014/main" id="{94734998-E31E-4D66-BE96-E153D61FB7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11" y="2488"/>
                  <a:ext cx="312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" name="Line 44">
                  <a:extLst>
                    <a:ext uri="{FF2B5EF4-FFF2-40B4-BE49-F238E27FC236}">
                      <a16:creationId xmlns:a16="http://schemas.microsoft.com/office/drawing/2014/main" id="{307B503B-2430-48E8-8FA4-457CB4EBE7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2947174">
                  <a:off x="4912" y="1929"/>
                  <a:ext cx="159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Oval 45">
                  <a:extLst>
                    <a:ext uri="{FF2B5EF4-FFF2-40B4-BE49-F238E27FC236}">
                      <a16:creationId xmlns:a16="http://schemas.microsoft.com/office/drawing/2014/main" id="{6915ED69-F182-4F78-8528-D57C1162E7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2" y="1656"/>
                  <a:ext cx="84" cy="84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Line 46">
                  <a:extLst>
                    <a:ext uri="{FF2B5EF4-FFF2-40B4-BE49-F238E27FC236}">
                      <a16:creationId xmlns:a16="http://schemas.microsoft.com/office/drawing/2014/main" id="{86CF811B-47B3-49F3-99A9-9C65EDF433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20" y="2208"/>
                  <a:ext cx="0" cy="276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" name="Line 34">
                  <a:extLst>
                    <a:ext uri="{FF2B5EF4-FFF2-40B4-BE49-F238E27FC236}">
                      <a16:creationId xmlns:a16="http://schemas.microsoft.com/office/drawing/2014/main" id="{1FFB6D13-A8F5-4E29-A08F-AAA9799E37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>
                  <a:off x="3386" y="1708"/>
                  <a:ext cx="312" cy="1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cs typeface="Times New Roman" panose="02020603050405020304" pitchFamily="18" charset="0"/>
                  </a:endParaRPr>
                </a:p>
              </p:txBody>
            </p:sp>
          </p:grpSp>
          <p:graphicFrame>
            <p:nvGraphicFramePr>
              <p:cNvPr id="111" name="对象 110">
                <a:extLst>
                  <a:ext uri="{FF2B5EF4-FFF2-40B4-BE49-F238E27FC236}">
                    <a16:creationId xmlns:a16="http://schemas.microsoft.com/office/drawing/2014/main" id="{21B7B1EF-E04A-4018-87F1-DF8FAA17DE1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95428246"/>
                  </p:ext>
                </p:extLst>
              </p:nvPr>
            </p:nvGraphicFramePr>
            <p:xfrm>
              <a:off x="5409487" y="1906694"/>
              <a:ext cx="393379" cy="4714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220" name="公式" r:id="rId9" imgW="190440" imgH="228600" progId="Equation.3">
                      <p:embed/>
                    </p:oleObj>
                  </mc:Choice>
                  <mc:Fallback>
                    <p:oleObj name="公式" r:id="rId9" imgW="190440" imgH="228600" progId="Equation.3">
                      <p:embed/>
                      <p:pic>
                        <p:nvPicPr>
                          <p:cNvPr id="249" name="对象 248">
                            <a:extLst>
                              <a:ext uri="{FF2B5EF4-FFF2-40B4-BE49-F238E27FC236}">
                                <a16:creationId xmlns:a16="http://schemas.microsoft.com/office/drawing/2014/main" id="{C1E1BE13-77D0-449E-93FA-48934A2FAF09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5409487" y="1906694"/>
                            <a:ext cx="393379" cy="47148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" name="对象 111">
                <a:extLst>
                  <a:ext uri="{FF2B5EF4-FFF2-40B4-BE49-F238E27FC236}">
                    <a16:creationId xmlns:a16="http://schemas.microsoft.com/office/drawing/2014/main" id="{32A83CAB-65E5-4209-97B0-7A1C682FFD3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51281894"/>
                  </p:ext>
                </p:extLst>
              </p:nvPr>
            </p:nvGraphicFramePr>
            <p:xfrm>
              <a:off x="5361735" y="3875073"/>
              <a:ext cx="389431" cy="4667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221" name="公式" r:id="rId11" imgW="190440" imgH="228600" progId="Equation.3">
                      <p:embed/>
                    </p:oleObj>
                  </mc:Choice>
                  <mc:Fallback>
                    <p:oleObj name="公式" r:id="rId11" imgW="190440" imgH="228600" progId="Equation.3">
                      <p:embed/>
                      <p:pic>
                        <p:nvPicPr>
                          <p:cNvPr id="250" name="对象 249">
                            <a:extLst>
                              <a:ext uri="{FF2B5EF4-FFF2-40B4-BE49-F238E27FC236}">
                                <a16:creationId xmlns:a16="http://schemas.microsoft.com/office/drawing/2014/main" id="{1A5D3EEA-9121-4284-B4AE-81C11E6D5D80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5361735" y="3875073"/>
                            <a:ext cx="389431" cy="46675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" name="对象 112">
                <a:extLst>
                  <a:ext uri="{FF2B5EF4-FFF2-40B4-BE49-F238E27FC236}">
                    <a16:creationId xmlns:a16="http://schemas.microsoft.com/office/drawing/2014/main" id="{F9986D21-75D8-4D18-885E-6C22017A763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70988072"/>
                  </p:ext>
                </p:extLst>
              </p:nvPr>
            </p:nvGraphicFramePr>
            <p:xfrm>
              <a:off x="5418138" y="4740275"/>
              <a:ext cx="388937" cy="4937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222" name="公式" r:id="rId13" imgW="190440" imgH="241200" progId="Equation.3">
                      <p:embed/>
                    </p:oleObj>
                  </mc:Choice>
                  <mc:Fallback>
                    <p:oleObj name="公式" r:id="rId13" imgW="190440" imgH="241200" progId="Equation.3">
                      <p:embed/>
                      <p:pic>
                        <p:nvPicPr>
                          <p:cNvPr id="251" name="对象 250">
                            <a:extLst>
                              <a:ext uri="{FF2B5EF4-FFF2-40B4-BE49-F238E27FC236}">
                                <a16:creationId xmlns:a16="http://schemas.microsoft.com/office/drawing/2014/main" id="{902956FD-ED8B-422C-A5BE-103B508CDC3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5418138" y="4740275"/>
                            <a:ext cx="388937" cy="4937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4" name="对象 113">
                <a:extLst>
                  <a:ext uri="{FF2B5EF4-FFF2-40B4-BE49-F238E27FC236}">
                    <a16:creationId xmlns:a16="http://schemas.microsoft.com/office/drawing/2014/main" id="{CAE56AAA-927B-4E26-B405-D54A32523B2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94237007"/>
                  </p:ext>
                </p:extLst>
              </p:nvPr>
            </p:nvGraphicFramePr>
            <p:xfrm>
              <a:off x="5143500" y="2986088"/>
              <a:ext cx="388938" cy="4921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223" name="公式" r:id="rId15" imgW="190440" imgH="241200" progId="Equation.3">
                      <p:embed/>
                    </p:oleObj>
                  </mc:Choice>
                  <mc:Fallback>
                    <p:oleObj name="公式" r:id="rId15" imgW="190440" imgH="241200" progId="Equation.3">
                      <p:embed/>
                      <p:pic>
                        <p:nvPicPr>
                          <p:cNvPr id="252" name="对象 251">
                            <a:extLst>
                              <a:ext uri="{FF2B5EF4-FFF2-40B4-BE49-F238E27FC236}">
                                <a16:creationId xmlns:a16="http://schemas.microsoft.com/office/drawing/2014/main" id="{DB05C134-557F-4676-9D39-76E15FD6E15F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5143500" y="2986088"/>
                            <a:ext cx="388938" cy="4921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5" name="Arc 14">
              <a:extLst>
                <a:ext uri="{FF2B5EF4-FFF2-40B4-BE49-F238E27FC236}">
                  <a16:creationId xmlns:a16="http://schemas.microsoft.com/office/drawing/2014/main" id="{A5BFF0B5-6039-4936-A17D-FEC279E3B225}"/>
                </a:ext>
              </a:extLst>
            </p:cNvPr>
            <p:cNvSpPr>
              <a:spLocks/>
            </p:cNvSpPr>
            <p:nvPr/>
          </p:nvSpPr>
          <p:spPr bwMode="auto">
            <a:xfrm rot="2929254">
              <a:off x="7199923" y="3584805"/>
              <a:ext cx="158750" cy="148696"/>
            </a:xfrm>
            <a:custGeom>
              <a:avLst/>
              <a:gdLst>
                <a:gd name="G0" fmla="+- 225 0 0"/>
                <a:gd name="G1" fmla="+- 21600 0 0"/>
                <a:gd name="G2" fmla="+- 21600 0 0"/>
                <a:gd name="T0" fmla="*/ 0 w 21825"/>
                <a:gd name="T1" fmla="*/ 1 h 43200"/>
                <a:gd name="T2" fmla="*/ 225 w 21825"/>
                <a:gd name="T3" fmla="*/ 43200 h 43200"/>
                <a:gd name="T4" fmla="*/ 225 w 2182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25" h="43200" fill="none" extrusionOk="0">
                  <a:moveTo>
                    <a:pt x="0" y="1"/>
                  </a:moveTo>
                  <a:cubicBezTo>
                    <a:pt x="74" y="0"/>
                    <a:pt x="149" y="0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cubicBezTo>
                    <a:pt x="21825" y="33529"/>
                    <a:pt x="12154" y="43199"/>
                    <a:pt x="225" y="43199"/>
                  </a:cubicBezTo>
                </a:path>
                <a:path w="21825" h="43200" stroke="0" extrusionOk="0">
                  <a:moveTo>
                    <a:pt x="0" y="1"/>
                  </a:moveTo>
                  <a:cubicBezTo>
                    <a:pt x="74" y="0"/>
                    <a:pt x="149" y="0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cubicBezTo>
                    <a:pt x="21825" y="33529"/>
                    <a:pt x="12154" y="43199"/>
                    <a:pt x="225" y="43199"/>
                  </a:cubicBezTo>
                  <a:lnTo>
                    <a:pt x="225" y="21600"/>
                  </a:lnTo>
                  <a:close/>
                </a:path>
              </a:pathLst>
            </a:custGeom>
            <a:noFill/>
            <a:ln w="381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">
            <a:extLst>
              <a:ext uri="{FF2B5EF4-FFF2-40B4-BE49-F238E27FC236}">
                <a16:creationId xmlns:a16="http://schemas.microsoft.com/office/drawing/2014/main" id="{6DF98478-67A6-496A-8487-1136D673B4B5}"/>
              </a:ext>
            </a:extLst>
          </p:cNvPr>
          <p:cNvGrpSpPr>
            <a:grpSpLocks/>
          </p:cNvGrpSpPr>
          <p:nvPr/>
        </p:nvGrpSpPr>
        <p:grpSpPr bwMode="auto">
          <a:xfrm>
            <a:off x="464345" y="3463398"/>
            <a:ext cx="1458385" cy="533136"/>
            <a:chOff x="278" y="2216"/>
            <a:chExt cx="848" cy="310"/>
          </a:xfrm>
        </p:grpSpPr>
        <p:sp>
          <p:nvSpPr>
            <p:cNvPr id="208" name="Text Box 3">
              <a:extLst>
                <a:ext uri="{FF2B5EF4-FFF2-40B4-BE49-F238E27FC236}">
                  <a16:creationId xmlns:a16="http://schemas.microsoft.com/office/drawing/2014/main" id="{7E9202AF-FFDF-490A-A9DA-481E3961B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" y="2216"/>
              <a:ext cx="49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6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解：</a:t>
              </a:r>
            </a:p>
          </p:txBody>
        </p:sp>
        <p:sp>
          <p:nvSpPr>
            <p:cNvPr id="209" name="Text Box 4">
              <a:extLst>
                <a:ext uri="{FF2B5EF4-FFF2-40B4-BE49-F238E27FC236}">
                  <a16:creationId xmlns:a16="http://schemas.microsoft.com/office/drawing/2014/main" id="{D9AA961A-32DB-40B1-A8F8-199D658C98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3" y="2240"/>
              <a:ext cx="30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6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</a:p>
          </p:txBody>
        </p:sp>
      </p:grpSp>
      <p:sp>
        <p:nvSpPr>
          <p:cNvPr id="210" name="Rectangle 49">
            <a:extLst>
              <a:ext uri="{FF2B5EF4-FFF2-40B4-BE49-F238E27FC236}">
                <a16:creationId xmlns:a16="http://schemas.microsoft.com/office/drawing/2014/main" id="{F31F33E1-EC08-4814-ACE9-59017A720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359" y="4385379"/>
            <a:ext cx="519693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</a:t>
            </a:r>
          </a:p>
          <a:p>
            <a:r>
              <a:rPr lang="zh-CN" altLang="en-US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</a:t>
            </a:r>
          </a:p>
          <a:p>
            <a:r>
              <a:rPr lang="zh-CN" altLang="en-US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压</a:t>
            </a:r>
          </a:p>
        </p:txBody>
      </p:sp>
      <p:graphicFrame>
        <p:nvGraphicFramePr>
          <p:cNvPr id="252" name="对象 251">
            <a:extLst>
              <a:ext uri="{FF2B5EF4-FFF2-40B4-BE49-F238E27FC236}">
                <a16:creationId xmlns:a16="http://schemas.microsoft.com/office/drawing/2014/main" id="{8136C4FB-6047-4F46-8B1F-C1495B4A2D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22015"/>
              </p:ext>
            </p:extLst>
          </p:nvPr>
        </p:nvGraphicFramePr>
        <p:xfrm>
          <a:off x="1829656" y="3207518"/>
          <a:ext cx="6763941" cy="1112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78" name="公式" r:id="rId3" imgW="2705040" imgH="444240" progId="Equation.3">
                  <p:embed/>
                </p:oleObj>
              </mc:Choice>
              <mc:Fallback>
                <p:oleObj name="公式" r:id="rId3" imgW="2705040" imgH="444240" progId="Equation.3">
                  <p:embed/>
                  <p:pic>
                    <p:nvPicPr>
                      <p:cNvPr id="272" name="对象 271">
                        <a:extLst>
                          <a:ext uri="{FF2B5EF4-FFF2-40B4-BE49-F238E27FC236}">
                            <a16:creationId xmlns:a16="http://schemas.microsoft.com/office/drawing/2014/main" id="{D2A029F6-AFF2-4E10-8DDD-200EA708F3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9656" y="3207518"/>
                        <a:ext cx="6763941" cy="1112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" name="对象 252">
            <a:extLst>
              <a:ext uri="{FF2B5EF4-FFF2-40B4-BE49-F238E27FC236}">
                <a16:creationId xmlns:a16="http://schemas.microsoft.com/office/drawing/2014/main" id="{29B002BA-5D05-4A6C-AD80-2C26AF18C8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924063"/>
              </p:ext>
            </p:extLst>
          </p:nvPr>
        </p:nvGraphicFramePr>
        <p:xfrm>
          <a:off x="1829656" y="5685735"/>
          <a:ext cx="6256602" cy="1112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79" name="公式" r:id="rId5" imgW="2501640" imgH="444240" progId="Equation.3">
                  <p:embed/>
                </p:oleObj>
              </mc:Choice>
              <mc:Fallback>
                <p:oleObj name="公式" r:id="rId5" imgW="2501640" imgH="444240" progId="Equation.3">
                  <p:embed/>
                  <p:pic>
                    <p:nvPicPr>
                      <p:cNvPr id="273" name="对象 272">
                        <a:extLst>
                          <a:ext uri="{FF2B5EF4-FFF2-40B4-BE49-F238E27FC236}">
                            <a16:creationId xmlns:a16="http://schemas.microsoft.com/office/drawing/2014/main" id="{FAA6F75F-B6A5-4D4B-A3AA-A1434B4B1F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9656" y="5685735"/>
                        <a:ext cx="6256602" cy="1112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" name="对象 253">
            <a:extLst>
              <a:ext uri="{FF2B5EF4-FFF2-40B4-BE49-F238E27FC236}">
                <a16:creationId xmlns:a16="http://schemas.microsoft.com/office/drawing/2014/main" id="{73F22BD4-56FA-410E-A597-14F3CDD052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883181"/>
              </p:ext>
            </p:extLst>
          </p:nvPr>
        </p:nvGraphicFramePr>
        <p:xfrm>
          <a:off x="1829656" y="4435902"/>
          <a:ext cx="6891205" cy="1112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80" name="公式" r:id="rId7" imgW="2755800" imgH="444240" progId="Equation.3">
                  <p:embed/>
                </p:oleObj>
              </mc:Choice>
              <mc:Fallback>
                <p:oleObj name="公式" r:id="rId7" imgW="2755800" imgH="444240" progId="Equation.3">
                  <p:embed/>
                  <p:pic>
                    <p:nvPicPr>
                      <p:cNvPr id="274" name="对象 273">
                        <a:extLst>
                          <a:ext uri="{FF2B5EF4-FFF2-40B4-BE49-F238E27FC236}">
                            <a16:creationId xmlns:a16="http://schemas.microsoft.com/office/drawing/2014/main" id="{96E1589A-A493-43ED-A60B-0DA0BC6E8B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29656" y="4435902"/>
                        <a:ext cx="6891205" cy="1112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5" name="直接连接符 254">
            <a:extLst>
              <a:ext uri="{FF2B5EF4-FFF2-40B4-BE49-F238E27FC236}">
                <a16:creationId xmlns:a16="http://schemas.microsoft.com/office/drawing/2014/main" id="{B2BEBD92-0F22-4353-BC51-E20241B792D2}"/>
              </a:ext>
            </a:extLst>
          </p:cNvPr>
          <p:cNvCxnSpPr>
            <a:cxnSpLocks/>
          </p:cNvCxnSpPr>
          <p:nvPr/>
        </p:nvCxnSpPr>
        <p:spPr>
          <a:xfrm>
            <a:off x="81701" y="3114970"/>
            <a:ext cx="960984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3BB67615-8980-4F85-9221-701A3C5A99AB}"/>
              </a:ext>
            </a:extLst>
          </p:cNvPr>
          <p:cNvGrpSpPr/>
          <p:nvPr/>
        </p:nvGrpSpPr>
        <p:grpSpPr>
          <a:xfrm>
            <a:off x="342410" y="-116401"/>
            <a:ext cx="9012249" cy="3126582"/>
            <a:chOff x="316070" y="156322"/>
            <a:chExt cx="8318999" cy="2886076"/>
          </a:xfrm>
        </p:grpSpPr>
        <p:grpSp>
          <p:nvGrpSpPr>
            <p:cNvPr id="211" name="组合 210">
              <a:extLst>
                <a:ext uri="{FF2B5EF4-FFF2-40B4-BE49-F238E27FC236}">
                  <a16:creationId xmlns:a16="http://schemas.microsoft.com/office/drawing/2014/main" id="{700EB3C3-786F-4F75-BBD3-AA9F4D1BDE02}"/>
                </a:ext>
              </a:extLst>
            </p:cNvPr>
            <p:cNvGrpSpPr/>
            <p:nvPr/>
          </p:nvGrpSpPr>
          <p:grpSpPr>
            <a:xfrm>
              <a:off x="316070" y="156322"/>
              <a:ext cx="8318999" cy="2886076"/>
              <a:chOff x="323352" y="250824"/>
              <a:chExt cx="8318999" cy="2886076"/>
            </a:xfrm>
          </p:grpSpPr>
          <p:graphicFrame>
            <p:nvGraphicFramePr>
              <p:cNvPr id="212" name="对象 211">
                <a:extLst>
                  <a:ext uri="{FF2B5EF4-FFF2-40B4-BE49-F238E27FC236}">
                    <a16:creationId xmlns:a16="http://schemas.microsoft.com/office/drawing/2014/main" id="{6D2866B9-5216-4DC4-8E55-B79B5DBD0F6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97475796"/>
                  </p:ext>
                </p:extLst>
              </p:nvPr>
            </p:nvGraphicFramePr>
            <p:xfrm>
              <a:off x="1253331" y="636940"/>
              <a:ext cx="2256113" cy="5274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581" name="公式" r:id="rId9" imgW="977760" imgH="228600" progId="Equation.3">
                      <p:embed/>
                    </p:oleObj>
                  </mc:Choice>
                  <mc:Fallback>
                    <p:oleObj name="公式" r:id="rId9" imgW="977760" imgH="228600" progId="Equation.3">
                      <p:embed/>
                      <p:pic>
                        <p:nvPicPr>
                          <p:cNvPr id="232" name="对象 231">
                            <a:extLst>
                              <a:ext uri="{FF2B5EF4-FFF2-40B4-BE49-F238E27FC236}">
                                <a16:creationId xmlns:a16="http://schemas.microsoft.com/office/drawing/2014/main" id="{BCBCCF61-38F6-4142-9619-02561F05236E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253331" y="636940"/>
                            <a:ext cx="2256113" cy="52740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3" name="对象 212">
                <a:extLst>
                  <a:ext uri="{FF2B5EF4-FFF2-40B4-BE49-F238E27FC236}">
                    <a16:creationId xmlns:a16="http://schemas.microsoft.com/office/drawing/2014/main" id="{CD81A43C-9744-4904-A34F-9E02CA0E860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03116011"/>
                  </p:ext>
                </p:extLst>
              </p:nvPr>
            </p:nvGraphicFramePr>
            <p:xfrm>
              <a:off x="1253331" y="1368474"/>
              <a:ext cx="2932113" cy="557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582" name="公式" r:id="rId11" imgW="1269720" imgH="241200" progId="Equation.3">
                      <p:embed/>
                    </p:oleObj>
                  </mc:Choice>
                  <mc:Fallback>
                    <p:oleObj name="公式" r:id="rId11" imgW="1269720" imgH="241200" progId="Equation.3">
                      <p:embed/>
                      <p:pic>
                        <p:nvPicPr>
                          <p:cNvPr id="233" name="对象 232">
                            <a:extLst>
                              <a:ext uri="{FF2B5EF4-FFF2-40B4-BE49-F238E27FC236}">
                                <a16:creationId xmlns:a16="http://schemas.microsoft.com/office/drawing/2014/main" id="{68D489AB-9CCA-4C9F-8D90-3E5C704D487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253331" y="1368474"/>
                            <a:ext cx="2932113" cy="55721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4" name="对象 213">
                <a:extLst>
                  <a:ext uri="{FF2B5EF4-FFF2-40B4-BE49-F238E27FC236}">
                    <a16:creationId xmlns:a16="http://schemas.microsoft.com/office/drawing/2014/main" id="{EC5AFBC7-B685-445A-B9FE-A95C4A838EF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24584689"/>
                  </p:ext>
                </p:extLst>
              </p:nvPr>
            </p:nvGraphicFramePr>
            <p:xfrm>
              <a:off x="1253331" y="2134523"/>
              <a:ext cx="2579688" cy="557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583" name="公式" r:id="rId13" imgW="1117440" imgH="241200" progId="Equation.3">
                      <p:embed/>
                    </p:oleObj>
                  </mc:Choice>
                  <mc:Fallback>
                    <p:oleObj name="公式" r:id="rId13" imgW="1117440" imgH="241200" progId="Equation.3">
                      <p:embed/>
                      <p:pic>
                        <p:nvPicPr>
                          <p:cNvPr id="234" name="对象 233">
                            <a:extLst>
                              <a:ext uri="{FF2B5EF4-FFF2-40B4-BE49-F238E27FC236}">
                                <a16:creationId xmlns:a16="http://schemas.microsoft.com/office/drawing/2014/main" id="{C146E155-00C6-4492-BA46-C8F91C04D41A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1253331" y="2134523"/>
                            <a:ext cx="2579688" cy="55721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15" name="组合 214">
                <a:extLst>
                  <a:ext uri="{FF2B5EF4-FFF2-40B4-BE49-F238E27FC236}">
                    <a16:creationId xmlns:a16="http://schemas.microsoft.com/office/drawing/2014/main" id="{030F1434-A338-4E92-9332-64623EA31F7C}"/>
                  </a:ext>
                </a:extLst>
              </p:cNvPr>
              <p:cNvGrpSpPr/>
              <p:nvPr/>
            </p:nvGrpSpPr>
            <p:grpSpPr>
              <a:xfrm>
                <a:off x="4667251" y="250824"/>
                <a:ext cx="3975100" cy="2886076"/>
                <a:chOff x="4202114" y="2101850"/>
                <a:chExt cx="3975100" cy="2886076"/>
              </a:xfrm>
            </p:grpSpPr>
            <p:grpSp>
              <p:nvGrpSpPr>
                <p:cNvPr id="218" name="Group 119">
                  <a:extLst>
                    <a:ext uri="{FF2B5EF4-FFF2-40B4-BE49-F238E27FC236}">
                      <a16:creationId xmlns:a16="http://schemas.microsoft.com/office/drawing/2014/main" id="{6646292A-9E84-423D-A29E-3B7238CD2FE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02114" y="2101850"/>
                  <a:ext cx="3975100" cy="2886076"/>
                  <a:chOff x="2874" y="844"/>
                  <a:chExt cx="2504" cy="1818"/>
                </a:xfrm>
              </p:grpSpPr>
              <p:sp>
                <p:nvSpPr>
                  <p:cNvPr id="223" name="Text Box 9">
                    <a:extLst>
                      <a:ext uri="{FF2B5EF4-FFF2-40B4-BE49-F238E27FC236}">
                        <a16:creationId xmlns:a16="http://schemas.microsoft.com/office/drawing/2014/main" id="{C2373333-0F3E-4ADA-8CD0-AD7BC932B8C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74" y="2376"/>
                    <a:ext cx="285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altLang="zh-CN" sz="2600" i="1">
                        <a:solidFill>
                          <a:srgbClr val="3333CC"/>
                        </a:solidFill>
                        <a:cs typeface="Times New Roman" panose="02020603050405020304" pitchFamily="18" charset="0"/>
                      </a:rPr>
                      <a:t> C</a:t>
                    </a:r>
                  </a:p>
                </p:txBody>
              </p:sp>
              <p:sp>
                <p:nvSpPr>
                  <p:cNvPr id="224" name="Line 10">
                    <a:extLst>
                      <a:ext uri="{FF2B5EF4-FFF2-40B4-BE49-F238E27FC236}">
                        <a16:creationId xmlns:a16="http://schemas.microsoft.com/office/drawing/2014/main" id="{F3DE4251-59DA-49CA-B9BB-BEF5C9984D7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721" y="1008"/>
                    <a:ext cx="0" cy="718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 dirty="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5" name="Rectangle 11">
                    <a:extLst>
                      <a:ext uri="{FF2B5EF4-FFF2-40B4-BE49-F238E27FC236}">
                        <a16:creationId xmlns:a16="http://schemas.microsoft.com/office/drawing/2014/main" id="{7FD3E4F3-2352-4AB6-80B6-B2AD07D5680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65" y="1189"/>
                    <a:ext cx="102" cy="315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6" name="Rectangle 12">
                    <a:extLst>
                      <a:ext uri="{FF2B5EF4-FFF2-40B4-BE49-F238E27FC236}">
                        <a16:creationId xmlns:a16="http://schemas.microsoft.com/office/drawing/2014/main" id="{A2BEBAF1-7551-4E2C-BAC0-E369CCA9D29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72" y="1206"/>
                    <a:ext cx="247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9748" tIns="49875" rIns="99748" bIns="49875">
                    <a:spAutoFit/>
                  </a:bodyPr>
                  <a:lstStyle/>
                  <a:p>
                    <a:pPr algn="l" eaLnBrk="0" hangingPunct="0"/>
                    <a:r>
                      <a:rPr lang="en-US" altLang="zh-CN" sz="2600" i="1">
                        <a:solidFill>
                          <a:schemeClr val="accent2"/>
                        </a:solidFill>
                        <a:cs typeface="Times New Roman" panose="02020603050405020304" pitchFamily="18" charset="0"/>
                      </a:rPr>
                      <a:t>R</a:t>
                    </a:r>
                  </a:p>
                </p:txBody>
              </p:sp>
              <p:grpSp>
                <p:nvGrpSpPr>
                  <p:cNvPr id="227" name="Group 13">
                    <a:extLst>
                      <a:ext uri="{FF2B5EF4-FFF2-40B4-BE49-F238E27FC236}">
                        <a16:creationId xmlns:a16="http://schemas.microsoft.com/office/drawing/2014/main" id="{9C417DB7-4631-43BE-9DC9-E0BA127B2AC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2929254">
                    <a:off x="4368" y="1913"/>
                    <a:ext cx="100" cy="281"/>
                    <a:chOff x="2160" y="1198"/>
                    <a:chExt cx="97" cy="246"/>
                  </a:xfrm>
                </p:grpSpPr>
                <p:sp>
                  <p:nvSpPr>
                    <p:cNvPr id="249" name="Arc 14">
                      <a:extLst>
                        <a:ext uri="{FF2B5EF4-FFF2-40B4-BE49-F238E27FC236}">
                          <a16:creationId xmlns:a16="http://schemas.microsoft.com/office/drawing/2014/main" id="{12146B57-502D-412C-A544-9CF30D8C3BC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160" y="1198"/>
                      <a:ext cx="97" cy="82"/>
                    </a:xfrm>
                    <a:custGeom>
                      <a:avLst/>
                      <a:gdLst>
                        <a:gd name="G0" fmla="+- 225 0 0"/>
                        <a:gd name="G1" fmla="+- 21600 0 0"/>
                        <a:gd name="G2" fmla="+- 21600 0 0"/>
                        <a:gd name="T0" fmla="*/ 0 w 21825"/>
                        <a:gd name="T1" fmla="*/ 1 h 43200"/>
                        <a:gd name="T2" fmla="*/ 225 w 21825"/>
                        <a:gd name="T3" fmla="*/ 43200 h 43200"/>
                        <a:gd name="T4" fmla="*/ 225 w 21825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825" h="43200" fill="none" extrusionOk="0">
                          <a:moveTo>
                            <a:pt x="0" y="1"/>
                          </a:moveTo>
                          <a:cubicBezTo>
                            <a:pt x="74" y="0"/>
                            <a:pt x="149" y="0"/>
                            <a:pt x="225" y="0"/>
                          </a:cubicBezTo>
                          <a:cubicBezTo>
                            <a:pt x="12154" y="0"/>
                            <a:pt x="21825" y="9670"/>
                            <a:pt x="21825" y="21600"/>
                          </a:cubicBezTo>
                          <a:cubicBezTo>
                            <a:pt x="21825" y="33529"/>
                            <a:pt x="12154" y="43199"/>
                            <a:pt x="225" y="43199"/>
                          </a:cubicBezTo>
                        </a:path>
                        <a:path w="21825" h="43200" stroke="0" extrusionOk="0">
                          <a:moveTo>
                            <a:pt x="0" y="1"/>
                          </a:moveTo>
                          <a:cubicBezTo>
                            <a:pt x="74" y="0"/>
                            <a:pt x="149" y="0"/>
                            <a:pt x="225" y="0"/>
                          </a:cubicBezTo>
                          <a:cubicBezTo>
                            <a:pt x="12154" y="0"/>
                            <a:pt x="21825" y="9670"/>
                            <a:pt x="21825" y="21600"/>
                          </a:cubicBezTo>
                          <a:cubicBezTo>
                            <a:pt x="21825" y="33529"/>
                            <a:pt x="12154" y="43199"/>
                            <a:pt x="225" y="43199"/>
                          </a:cubicBezTo>
                          <a:lnTo>
                            <a:pt x="225" y="21600"/>
                          </a:lnTo>
                          <a:close/>
                        </a:path>
                      </a:pathLst>
                    </a:custGeom>
                    <a:noFill/>
                    <a:ln w="38100" cap="rnd">
                      <a:solidFill>
                        <a:schemeClr val="accent2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600"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50" name="Arc 15">
                      <a:extLst>
                        <a:ext uri="{FF2B5EF4-FFF2-40B4-BE49-F238E27FC236}">
                          <a16:creationId xmlns:a16="http://schemas.microsoft.com/office/drawing/2014/main" id="{80F3D32C-B311-4E6E-AE36-4FDF96D6080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160" y="1280"/>
                      <a:ext cx="97" cy="82"/>
                    </a:xfrm>
                    <a:custGeom>
                      <a:avLst/>
                      <a:gdLst>
                        <a:gd name="G0" fmla="+- 225 0 0"/>
                        <a:gd name="G1" fmla="+- 21600 0 0"/>
                        <a:gd name="G2" fmla="+- 21600 0 0"/>
                        <a:gd name="T0" fmla="*/ 0 w 21825"/>
                        <a:gd name="T1" fmla="*/ 1 h 43200"/>
                        <a:gd name="T2" fmla="*/ 225 w 21825"/>
                        <a:gd name="T3" fmla="*/ 43200 h 43200"/>
                        <a:gd name="T4" fmla="*/ 225 w 21825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825" h="43200" fill="none" extrusionOk="0">
                          <a:moveTo>
                            <a:pt x="0" y="1"/>
                          </a:moveTo>
                          <a:cubicBezTo>
                            <a:pt x="74" y="0"/>
                            <a:pt x="149" y="0"/>
                            <a:pt x="225" y="0"/>
                          </a:cubicBezTo>
                          <a:cubicBezTo>
                            <a:pt x="12154" y="0"/>
                            <a:pt x="21825" y="9670"/>
                            <a:pt x="21825" y="21600"/>
                          </a:cubicBezTo>
                          <a:cubicBezTo>
                            <a:pt x="21825" y="33529"/>
                            <a:pt x="12154" y="43199"/>
                            <a:pt x="225" y="43199"/>
                          </a:cubicBezTo>
                        </a:path>
                        <a:path w="21825" h="43200" stroke="0" extrusionOk="0">
                          <a:moveTo>
                            <a:pt x="0" y="1"/>
                          </a:moveTo>
                          <a:cubicBezTo>
                            <a:pt x="74" y="0"/>
                            <a:pt x="149" y="0"/>
                            <a:pt x="225" y="0"/>
                          </a:cubicBezTo>
                          <a:cubicBezTo>
                            <a:pt x="12154" y="0"/>
                            <a:pt x="21825" y="9670"/>
                            <a:pt x="21825" y="21600"/>
                          </a:cubicBezTo>
                          <a:cubicBezTo>
                            <a:pt x="21825" y="33529"/>
                            <a:pt x="12154" y="43199"/>
                            <a:pt x="225" y="43199"/>
                          </a:cubicBezTo>
                          <a:lnTo>
                            <a:pt x="225" y="21600"/>
                          </a:lnTo>
                          <a:close/>
                        </a:path>
                      </a:pathLst>
                    </a:custGeom>
                    <a:noFill/>
                    <a:ln w="38100" cap="rnd">
                      <a:solidFill>
                        <a:schemeClr val="accent2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600"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51" name="Arc 16">
                      <a:extLst>
                        <a:ext uri="{FF2B5EF4-FFF2-40B4-BE49-F238E27FC236}">
                          <a16:creationId xmlns:a16="http://schemas.microsoft.com/office/drawing/2014/main" id="{E53B0D1B-E932-43C5-9338-08A473017A5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160" y="1362"/>
                      <a:ext cx="97" cy="82"/>
                    </a:xfrm>
                    <a:custGeom>
                      <a:avLst/>
                      <a:gdLst>
                        <a:gd name="G0" fmla="+- 225 0 0"/>
                        <a:gd name="G1" fmla="+- 21600 0 0"/>
                        <a:gd name="G2" fmla="+- 21600 0 0"/>
                        <a:gd name="T0" fmla="*/ 0 w 21825"/>
                        <a:gd name="T1" fmla="*/ 1 h 43200"/>
                        <a:gd name="T2" fmla="*/ 225 w 21825"/>
                        <a:gd name="T3" fmla="*/ 43200 h 43200"/>
                        <a:gd name="T4" fmla="*/ 225 w 21825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825" h="43200" fill="none" extrusionOk="0">
                          <a:moveTo>
                            <a:pt x="0" y="1"/>
                          </a:moveTo>
                          <a:cubicBezTo>
                            <a:pt x="74" y="0"/>
                            <a:pt x="149" y="0"/>
                            <a:pt x="225" y="0"/>
                          </a:cubicBezTo>
                          <a:cubicBezTo>
                            <a:pt x="12154" y="0"/>
                            <a:pt x="21825" y="9670"/>
                            <a:pt x="21825" y="21600"/>
                          </a:cubicBezTo>
                          <a:cubicBezTo>
                            <a:pt x="21825" y="33529"/>
                            <a:pt x="12154" y="43199"/>
                            <a:pt x="225" y="43199"/>
                          </a:cubicBezTo>
                        </a:path>
                        <a:path w="21825" h="43200" stroke="0" extrusionOk="0">
                          <a:moveTo>
                            <a:pt x="0" y="1"/>
                          </a:moveTo>
                          <a:cubicBezTo>
                            <a:pt x="74" y="0"/>
                            <a:pt x="149" y="0"/>
                            <a:pt x="225" y="0"/>
                          </a:cubicBezTo>
                          <a:cubicBezTo>
                            <a:pt x="12154" y="0"/>
                            <a:pt x="21825" y="9670"/>
                            <a:pt x="21825" y="21600"/>
                          </a:cubicBezTo>
                          <a:cubicBezTo>
                            <a:pt x="21825" y="33529"/>
                            <a:pt x="12154" y="43199"/>
                            <a:pt x="225" y="43199"/>
                          </a:cubicBezTo>
                          <a:lnTo>
                            <a:pt x="225" y="21600"/>
                          </a:lnTo>
                          <a:close/>
                        </a:path>
                      </a:pathLst>
                    </a:custGeom>
                    <a:noFill/>
                    <a:ln w="38100" cap="rnd">
                      <a:solidFill>
                        <a:schemeClr val="accent2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600"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28" name="Line 17">
                    <a:extLst>
                      <a:ext uri="{FF2B5EF4-FFF2-40B4-BE49-F238E27FC236}">
                        <a16:creationId xmlns:a16="http://schemas.microsoft.com/office/drawing/2014/main" id="{C2FD6AFE-1D6D-47D9-A595-75CB046EDD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2929254">
                    <a:off x="4622" y="1670"/>
                    <a:ext cx="20" cy="217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9" name="Line 18">
                    <a:extLst>
                      <a:ext uri="{FF2B5EF4-FFF2-40B4-BE49-F238E27FC236}">
                        <a16:creationId xmlns:a16="http://schemas.microsoft.com/office/drawing/2014/main" id="{48FEF22F-3952-4A73-B392-FE9D5AFAE7A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2929254">
                    <a:off x="4191" y="2070"/>
                    <a:ext cx="21" cy="219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0" name="Line 19">
                    <a:extLst>
                      <a:ext uri="{FF2B5EF4-FFF2-40B4-BE49-F238E27FC236}">
                        <a16:creationId xmlns:a16="http://schemas.microsoft.com/office/drawing/2014/main" id="{952F3081-E6BC-459F-B567-CED10C36494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2947174">
                    <a:off x="4982" y="1982"/>
                    <a:ext cx="159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1" name="Line 20">
                    <a:extLst>
                      <a:ext uri="{FF2B5EF4-FFF2-40B4-BE49-F238E27FC236}">
                        <a16:creationId xmlns:a16="http://schemas.microsoft.com/office/drawing/2014/main" id="{D4155742-EC6B-4DC0-8E44-CEDD6AE0237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8652826" flipV="1">
                    <a:off x="4847" y="1625"/>
                    <a:ext cx="0" cy="361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2" name="Line 21">
                    <a:extLst>
                      <a:ext uri="{FF2B5EF4-FFF2-40B4-BE49-F238E27FC236}">
                        <a16:creationId xmlns:a16="http://schemas.microsoft.com/office/drawing/2014/main" id="{A5DFCD2A-A649-4FD8-B58E-DF56F15F01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8652826" flipV="1">
                    <a:off x="5198" y="1916"/>
                    <a:ext cx="0" cy="360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3" name="Line 22">
                    <a:extLst>
                      <a:ext uri="{FF2B5EF4-FFF2-40B4-BE49-F238E27FC236}">
                        <a16:creationId xmlns:a16="http://schemas.microsoft.com/office/drawing/2014/main" id="{3AB5A613-1514-4407-B3C1-E247EC59C8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13" y="1022"/>
                    <a:ext cx="150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4" name="Line 23">
                    <a:extLst>
                      <a:ext uri="{FF2B5EF4-FFF2-40B4-BE49-F238E27FC236}">
                        <a16:creationId xmlns:a16="http://schemas.microsoft.com/office/drawing/2014/main" id="{F11784F1-A076-43A2-981B-E9811A3815D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86" y="1712"/>
                    <a:ext cx="156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5" name="Line 24">
                    <a:extLst>
                      <a:ext uri="{FF2B5EF4-FFF2-40B4-BE49-F238E27FC236}">
                        <a16:creationId xmlns:a16="http://schemas.microsoft.com/office/drawing/2014/main" id="{0AC8F524-00FC-4E1C-AE3E-B2C821080D9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00" y="2260"/>
                    <a:ext cx="93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" name="Line 25">
                    <a:extLst>
                      <a:ext uri="{FF2B5EF4-FFF2-40B4-BE49-F238E27FC236}">
                        <a16:creationId xmlns:a16="http://schemas.microsoft.com/office/drawing/2014/main" id="{2FE4474A-197D-47A5-8F6E-24722632A43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08" y="2491"/>
                    <a:ext cx="212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" name="Text Box 26">
                    <a:extLst>
                      <a:ext uri="{FF2B5EF4-FFF2-40B4-BE49-F238E27FC236}">
                        <a16:creationId xmlns:a16="http://schemas.microsoft.com/office/drawing/2014/main" id="{37E47B3F-FB56-454A-A0EC-9BA813E8256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4" y="844"/>
                    <a:ext cx="279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/>
                    <a:r>
                      <a:rPr lang="en-US" altLang="zh-CN" sz="2600" i="1" dirty="0">
                        <a:solidFill>
                          <a:srgbClr val="3333CC"/>
                        </a:solidFill>
                        <a:cs typeface="Times New Roman" panose="02020603050405020304" pitchFamily="18" charset="0"/>
                      </a:rPr>
                      <a:t>A</a:t>
                    </a:r>
                  </a:p>
                </p:txBody>
              </p:sp>
              <p:sp>
                <p:nvSpPr>
                  <p:cNvPr id="238" name="Text Box 27">
                    <a:extLst>
                      <a:ext uri="{FF2B5EF4-FFF2-40B4-BE49-F238E27FC236}">
                        <a16:creationId xmlns:a16="http://schemas.microsoft.com/office/drawing/2014/main" id="{681CDF44-7552-4FC6-B092-35B678CC57F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96" y="2076"/>
                    <a:ext cx="285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altLang="zh-CN" sz="2600" i="1" dirty="0">
                        <a:solidFill>
                          <a:srgbClr val="3333CC"/>
                        </a:solidFill>
                        <a:cs typeface="Times New Roman" panose="02020603050405020304" pitchFamily="18" charset="0"/>
                      </a:rPr>
                      <a:t> B</a:t>
                    </a:r>
                  </a:p>
                </p:txBody>
              </p:sp>
              <p:sp>
                <p:nvSpPr>
                  <p:cNvPr id="239" name="Text Box 28">
                    <a:extLst>
                      <a:ext uri="{FF2B5EF4-FFF2-40B4-BE49-F238E27FC236}">
                        <a16:creationId xmlns:a16="http://schemas.microsoft.com/office/drawing/2014/main" id="{01E67CE4-4223-4A46-B0F2-5F0910BBFF5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74" y="1515"/>
                    <a:ext cx="296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altLang="zh-CN" sz="2600" i="1">
                        <a:solidFill>
                          <a:srgbClr val="3333CC"/>
                        </a:solidFill>
                        <a:cs typeface="Times New Roman" panose="02020603050405020304" pitchFamily="18" charset="0"/>
                      </a:rPr>
                      <a:t> N</a:t>
                    </a:r>
                  </a:p>
                </p:txBody>
              </p:sp>
              <p:sp>
                <p:nvSpPr>
                  <p:cNvPr id="240" name="Text Box 29">
                    <a:extLst>
                      <a:ext uri="{FF2B5EF4-FFF2-40B4-BE49-F238E27FC236}">
                        <a16:creationId xmlns:a16="http://schemas.microsoft.com/office/drawing/2014/main" id="{94AE527F-7EBD-4483-8FB0-B2E5F2F8C00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5" y="1819"/>
                    <a:ext cx="226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 sz="2600" i="1">
                        <a:solidFill>
                          <a:schemeClr val="accent2"/>
                        </a:solidFill>
                        <a:cs typeface="Times New Roman" panose="02020603050405020304" pitchFamily="18" charset="0"/>
                      </a:rPr>
                      <a:t>L</a:t>
                    </a:r>
                  </a:p>
                </p:txBody>
              </p:sp>
              <p:sp>
                <p:nvSpPr>
                  <p:cNvPr id="241" name="Text Box 30">
                    <a:extLst>
                      <a:ext uri="{FF2B5EF4-FFF2-40B4-BE49-F238E27FC236}">
                        <a16:creationId xmlns:a16="http://schemas.microsoft.com/office/drawing/2014/main" id="{68AF0C23-9A6C-4D30-B5B4-2040627AB98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09" y="2027"/>
                    <a:ext cx="237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 sz="2600" i="1">
                        <a:solidFill>
                          <a:schemeClr val="accent2"/>
                        </a:solidFill>
                        <a:cs typeface="Times New Roman" panose="02020603050405020304" pitchFamily="18" charset="0"/>
                      </a:rPr>
                      <a:t>C</a:t>
                    </a:r>
                  </a:p>
                </p:txBody>
              </p:sp>
              <p:sp>
                <p:nvSpPr>
                  <p:cNvPr id="242" name="Line 31">
                    <a:extLst>
                      <a:ext uri="{FF2B5EF4-FFF2-40B4-BE49-F238E27FC236}">
                        <a16:creationId xmlns:a16="http://schemas.microsoft.com/office/drawing/2014/main" id="{CCDC02C3-92C2-4024-861B-4E697CF6413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11" y="1022"/>
                    <a:ext cx="674" cy="9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3" name="Line 32">
                    <a:extLst>
                      <a:ext uri="{FF2B5EF4-FFF2-40B4-BE49-F238E27FC236}">
                        <a16:creationId xmlns:a16="http://schemas.microsoft.com/office/drawing/2014/main" id="{90C082B2-9899-45F2-B930-34B627368B8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11" y="2260"/>
                    <a:ext cx="31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4" name="Line 33">
                    <a:extLst>
                      <a:ext uri="{FF2B5EF4-FFF2-40B4-BE49-F238E27FC236}">
                        <a16:creationId xmlns:a16="http://schemas.microsoft.com/office/drawing/2014/main" id="{058F3A9C-C144-469B-80BF-28517F8F518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40" y="2491"/>
                    <a:ext cx="31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5" name="Line 44">
                    <a:extLst>
                      <a:ext uri="{FF2B5EF4-FFF2-40B4-BE49-F238E27FC236}">
                        <a16:creationId xmlns:a16="http://schemas.microsoft.com/office/drawing/2014/main" id="{2FFDC433-7AF2-40C8-9946-A442A19C13B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2947174">
                    <a:off x="4912" y="1929"/>
                    <a:ext cx="159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" name="Oval 45">
                    <a:extLst>
                      <a:ext uri="{FF2B5EF4-FFF2-40B4-BE49-F238E27FC236}">
                        <a16:creationId xmlns:a16="http://schemas.microsoft.com/office/drawing/2014/main" id="{7AD36FAB-1231-412D-91E0-828EFF590D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82" y="1656"/>
                    <a:ext cx="84" cy="8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" name="Line 46">
                    <a:extLst>
                      <a:ext uri="{FF2B5EF4-FFF2-40B4-BE49-F238E27FC236}">
                        <a16:creationId xmlns:a16="http://schemas.microsoft.com/office/drawing/2014/main" id="{180FA8FD-971A-41CD-B412-2983F50188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320" y="2208"/>
                    <a:ext cx="0" cy="276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" name="Line 34">
                    <a:extLst>
                      <a:ext uri="{FF2B5EF4-FFF2-40B4-BE49-F238E27FC236}">
                        <a16:creationId xmlns:a16="http://schemas.microsoft.com/office/drawing/2014/main" id="{CD3B7F23-0710-4147-ADE7-6396E84616C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0800000">
                    <a:off x="3386" y="1708"/>
                    <a:ext cx="312" cy="1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cs typeface="Times New Roman" panose="02020603050405020304" pitchFamily="18" charset="0"/>
                    </a:endParaRPr>
                  </a:p>
                </p:txBody>
              </p:sp>
            </p:grpSp>
            <p:graphicFrame>
              <p:nvGraphicFramePr>
                <p:cNvPr id="219" name="对象 218">
                  <a:extLst>
                    <a:ext uri="{FF2B5EF4-FFF2-40B4-BE49-F238E27FC236}">
                      <a16:creationId xmlns:a16="http://schemas.microsoft.com/office/drawing/2014/main" id="{473160EE-B3E4-45F5-9685-FBD2A8F2E12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63964036"/>
                    </p:ext>
                  </p:extLst>
                </p:nvPr>
              </p:nvGraphicFramePr>
              <p:xfrm>
                <a:off x="5981555" y="2406651"/>
                <a:ext cx="393379" cy="4714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584" name="公式" r:id="rId15" imgW="190440" imgH="228600" progId="Equation.3">
                        <p:embed/>
                      </p:oleObj>
                    </mc:Choice>
                    <mc:Fallback>
                      <p:oleObj name="公式" r:id="rId15" imgW="190440" imgH="228600" progId="Equation.3">
                        <p:embed/>
                        <p:pic>
                          <p:nvPicPr>
                            <p:cNvPr id="237" name="对象 236">
                              <a:extLst>
                                <a:ext uri="{FF2B5EF4-FFF2-40B4-BE49-F238E27FC236}">
                                  <a16:creationId xmlns:a16="http://schemas.microsoft.com/office/drawing/2014/main" id="{BCC84D13-D163-44F8-B3CA-D8B3CA19ABE6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981555" y="2406651"/>
                              <a:ext cx="393379" cy="47148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0" name="对象 219">
                  <a:extLst>
                    <a:ext uri="{FF2B5EF4-FFF2-40B4-BE49-F238E27FC236}">
                      <a16:creationId xmlns:a16="http://schemas.microsoft.com/office/drawing/2014/main" id="{4B9F76B8-ACA3-48D8-93C2-044C62806B5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86719117"/>
                    </p:ext>
                  </p:extLst>
                </p:nvPr>
              </p:nvGraphicFramePr>
              <p:xfrm>
                <a:off x="5361735" y="3875073"/>
                <a:ext cx="389431" cy="4667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585" name="公式" r:id="rId17" imgW="190440" imgH="228600" progId="Equation.3">
                        <p:embed/>
                      </p:oleObj>
                    </mc:Choice>
                    <mc:Fallback>
                      <p:oleObj name="公式" r:id="rId17" imgW="190440" imgH="228600" progId="Equation.3">
                        <p:embed/>
                        <p:pic>
                          <p:nvPicPr>
                            <p:cNvPr id="238" name="对象 237">
                              <a:extLst>
                                <a:ext uri="{FF2B5EF4-FFF2-40B4-BE49-F238E27FC236}">
                                  <a16:creationId xmlns:a16="http://schemas.microsoft.com/office/drawing/2014/main" id="{EBC68EE4-D97A-47BB-A9A1-7F593B9053FD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61735" y="3875073"/>
                              <a:ext cx="389431" cy="46675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1" name="对象 220">
                  <a:extLst>
                    <a:ext uri="{FF2B5EF4-FFF2-40B4-BE49-F238E27FC236}">
                      <a16:creationId xmlns:a16="http://schemas.microsoft.com/office/drawing/2014/main" id="{12BB6123-1885-44CE-904B-CD1003ECF8C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7999133"/>
                    </p:ext>
                  </p:extLst>
                </p:nvPr>
              </p:nvGraphicFramePr>
              <p:xfrm>
                <a:off x="6426995" y="4274568"/>
                <a:ext cx="388937" cy="4937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586" name="公式" r:id="rId19" imgW="190440" imgH="241200" progId="Equation.3">
                        <p:embed/>
                      </p:oleObj>
                    </mc:Choice>
                    <mc:Fallback>
                      <p:oleObj name="公式" r:id="rId19" imgW="190440" imgH="241200" progId="Equation.3">
                        <p:embed/>
                        <p:pic>
                          <p:nvPicPr>
                            <p:cNvPr id="239" name="对象 238">
                              <a:extLst>
                                <a:ext uri="{FF2B5EF4-FFF2-40B4-BE49-F238E27FC236}">
                                  <a16:creationId xmlns:a16="http://schemas.microsoft.com/office/drawing/2014/main" id="{41CE762D-AD72-42F2-9D19-AAE541710A69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426995" y="4274568"/>
                              <a:ext cx="388937" cy="49371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2" name="对象 221">
                  <a:extLst>
                    <a:ext uri="{FF2B5EF4-FFF2-40B4-BE49-F238E27FC236}">
                      <a16:creationId xmlns:a16="http://schemas.microsoft.com/office/drawing/2014/main" id="{415487CF-BA0E-434A-A3D8-CB5A4BC88E1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28399017"/>
                    </p:ext>
                  </p:extLst>
                </p:nvPr>
              </p:nvGraphicFramePr>
              <p:xfrm>
                <a:off x="5143500" y="2986088"/>
                <a:ext cx="388938" cy="4921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587" name="公式" r:id="rId21" imgW="190440" imgH="241200" progId="Equation.3">
                        <p:embed/>
                      </p:oleObj>
                    </mc:Choice>
                    <mc:Fallback>
                      <p:oleObj name="公式" r:id="rId21" imgW="190440" imgH="241200" progId="Equation.3">
                        <p:embed/>
                        <p:pic>
                          <p:nvPicPr>
                            <p:cNvPr id="240" name="对象 239">
                              <a:extLst>
                                <a:ext uri="{FF2B5EF4-FFF2-40B4-BE49-F238E27FC236}">
                                  <a16:creationId xmlns:a16="http://schemas.microsoft.com/office/drawing/2014/main" id="{F0B31DF8-1521-44F4-8366-D45ACC196431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43500" y="2986088"/>
                              <a:ext cx="388938" cy="4921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16" name="AutoShape 51">
                <a:extLst>
                  <a:ext uri="{FF2B5EF4-FFF2-40B4-BE49-F238E27FC236}">
                    <a16:creationId xmlns:a16="http://schemas.microsoft.com/office/drawing/2014/main" id="{C92A245D-743C-48B6-A343-A751657ADC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915" y="867593"/>
                <a:ext cx="301625" cy="1809750"/>
              </a:xfrm>
              <a:prstGeom prst="leftBrace">
                <a:avLst>
                  <a:gd name="adj1" fmla="val 50000"/>
                  <a:gd name="adj2" fmla="val 50000"/>
                </a:avLst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sp>
            <p:nvSpPr>
              <p:cNvPr id="217" name="Rectangle 52">
                <a:extLst>
                  <a:ext uri="{FF2B5EF4-FFF2-40B4-BE49-F238E27FC236}">
                    <a16:creationId xmlns:a16="http://schemas.microsoft.com/office/drawing/2014/main" id="{AC2852E8-3E72-4FFD-ADD2-7D01B8479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352" y="1105693"/>
                <a:ext cx="479717" cy="1193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线</a:t>
                </a:r>
              </a:p>
              <a:p>
                <a:r>
                  <a:rPr lang="zh-CN" altLang="en-US" sz="2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电</a:t>
                </a:r>
              </a:p>
              <a:p>
                <a:r>
                  <a:rPr lang="zh-CN" altLang="en-US" sz="2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压</a:t>
                </a:r>
              </a:p>
            </p:txBody>
          </p:sp>
        </p:grpSp>
        <p:sp>
          <p:nvSpPr>
            <p:cNvPr id="51" name="Arc 14">
              <a:extLst>
                <a:ext uri="{FF2B5EF4-FFF2-40B4-BE49-F238E27FC236}">
                  <a16:creationId xmlns:a16="http://schemas.microsoft.com/office/drawing/2014/main" id="{65A8201A-3020-4162-B4D8-8859A34F19F4}"/>
                </a:ext>
              </a:extLst>
            </p:cNvPr>
            <p:cNvSpPr>
              <a:spLocks/>
            </p:cNvSpPr>
            <p:nvPr/>
          </p:nvSpPr>
          <p:spPr bwMode="auto">
            <a:xfrm rot="2929254">
              <a:off x="7255257" y="1795895"/>
              <a:ext cx="158750" cy="148696"/>
            </a:xfrm>
            <a:custGeom>
              <a:avLst/>
              <a:gdLst>
                <a:gd name="G0" fmla="+- 225 0 0"/>
                <a:gd name="G1" fmla="+- 21600 0 0"/>
                <a:gd name="G2" fmla="+- 21600 0 0"/>
                <a:gd name="T0" fmla="*/ 0 w 21825"/>
                <a:gd name="T1" fmla="*/ 1 h 43200"/>
                <a:gd name="T2" fmla="*/ 225 w 21825"/>
                <a:gd name="T3" fmla="*/ 43200 h 43200"/>
                <a:gd name="T4" fmla="*/ 225 w 2182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25" h="43200" fill="none" extrusionOk="0">
                  <a:moveTo>
                    <a:pt x="0" y="1"/>
                  </a:moveTo>
                  <a:cubicBezTo>
                    <a:pt x="74" y="0"/>
                    <a:pt x="149" y="0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cubicBezTo>
                    <a:pt x="21825" y="33529"/>
                    <a:pt x="12154" y="43199"/>
                    <a:pt x="225" y="43199"/>
                  </a:cubicBezTo>
                </a:path>
                <a:path w="21825" h="43200" stroke="0" extrusionOk="0">
                  <a:moveTo>
                    <a:pt x="0" y="1"/>
                  </a:moveTo>
                  <a:cubicBezTo>
                    <a:pt x="74" y="0"/>
                    <a:pt x="149" y="0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cubicBezTo>
                    <a:pt x="21825" y="33529"/>
                    <a:pt x="12154" y="43199"/>
                    <a:pt x="225" y="43199"/>
                  </a:cubicBezTo>
                  <a:lnTo>
                    <a:pt x="225" y="21600"/>
                  </a:lnTo>
                  <a:close/>
                </a:path>
              </a:pathLst>
            </a:custGeom>
            <a:noFill/>
            <a:ln w="381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 Box 2">
            <a:extLst>
              <a:ext uri="{FF2B5EF4-FFF2-40B4-BE49-F238E27FC236}">
                <a16:creationId xmlns:a16="http://schemas.microsoft.com/office/drawing/2014/main" id="{0C138372-32DC-403F-B739-D4A8D0C3B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01" y="45180"/>
            <a:ext cx="152477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60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相电流：</a:t>
            </a:r>
          </a:p>
        </p:txBody>
      </p:sp>
      <p:sp>
        <p:nvSpPr>
          <p:cNvPr id="171" name="AutoShape 47">
            <a:extLst>
              <a:ext uri="{FF2B5EF4-FFF2-40B4-BE49-F238E27FC236}">
                <a16:creationId xmlns:a16="http://schemas.microsoft.com/office/drawing/2014/main" id="{2324B4A9-C760-4DD2-A5F0-095B7D332B23}"/>
              </a:ext>
            </a:extLst>
          </p:cNvPr>
          <p:cNvSpPr>
            <a:spLocks/>
          </p:cNvSpPr>
          <p:nvPr/>
        </p:nvSpPr>
        <p:spPr bwMode="auto">
          <a:xfrm>
            <a:off x="472944" y="1151996"/>
            <a:ext cx="457465" cy="2576248"/>
          </a:xfrm>
          <a:prstGeom prst="leftBrace">
            <a:avLst>
              <a:gd name="adj1" fmla="val 46930"/>
              <a:gd name="adj2" fmla="val 50000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600"/>
          </a:p>
        </p:txBody>
      </p:sp>
      <p:sp>
        <p:nvSpPr>
          <p:cNvPr id="172" name="Text Box 292">
            <a:extLst>
              <a:ext uri="{FF2B5EF4-FFF2-40B4-BE49-F238E27FC236}">
                <a16:creationId xmlns:a16="http://schemas.microsoft.com/office/drawing/2014/main" id="{5A52DE8C-7366-4898-B570-823D9744E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902" y="4652341"/>
            <a:ext cx="185980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60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中线电流：</a:t>
            </a:r>
          </a:p>
        </p:txBody>
      </p:sp>
      <p:graphicFrame>
        <p:nvGraphicFramePr>
          <p:cNvPr id="208" name="对象 207">
            <a:extLst>
              <a:ext uri="{FF2B5EF4-FFF2-40B4-BE49-F238E27FC236}">
                <a16:creationId xmlns:a16="http://schemas.microsoft.com/office/drawing/2014/main" id="{39E02E8F-7AAD-4142-BCB6-CF35563F0D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32809"/>
              </p:ext>
            </p:extLst>
          </p:nvPr>
        </p:nvGraphicFramePr>
        <p:xfrm>
          <a:off x="1195256" y="708291"/>
          <a:ext cx="1681956" cy="1047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83" name="公式" r:id="rId3" imgW="672840" imgH="419040" progId="Equation.3">
                  <p:embed/>
                </p:oleObj>
              </mc:Choice>
              <mc:Fallback>
                <p:oleObj name="公式" r:id="rId3" imgW="672840" imgH="419040" progId="Equation.3">
                  <p:embed/>
                  <p:pic>
                    <p:nvPicPr>
                      <p:cNvPr id="231" name="对象 230">
                        <a:extLst>
                          <a:ext uri="{FF2B5EF4-FFF2-40B4-BE49-F238E27FC236}">
                            <a16:creationId xmlns:a16="http://schemas.microsoft.com/office/drawing/2014/main" id="{AF9F8130-C18E-40F9-BFFE-01424F0A97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5256" y="708291"/>
                        <a:ext cx="1681956" cy="10473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" name="对象 208">
            <a:extLst>
              <a:ext uri="{FF2B5EF4-FFF2-40B4-BE49-F238E27FC236}">
                <a16:creationId xmlns:a16="http://schemas.microsoft.com/office/drawing/2014/main" id="{0BF8C8BA-467B-4006-97B1-04F254B606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734292"/>
              </p:ext>
            </p:extLst>
          </p:nvPr>
        </p:nvGraphicFramePr>
        <p:xfrm>
          <a:off x="1162580" y="1753064"/>
          <a:ext cx="1840177" cy="111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84" name="公式" r:id="rId5" imgW="736560" imgH="444240" progId="Equation.3">
                  <p:embed/>
                </p:oleObj>
              </mc:Choice>
              <mc:Fallback>
                <p:oleObj name="公式" r:id="rId5" imgW="736560" imgH="444240" progId="Equation.3">
                  <p:embed/>
                  <p:pic>
                    <p:nvPicPr>
                      <p:cNvPr id="232" name="对象 231">
                        <a:extLst>
                          <a:ext uri="{FF2B5EF4-FFF2-40B4-BE49-F238E27FC236}">
                            <a16:creationId xmlns:a16="http://schemas.microsoft.com/office/drawing/2014/main" id="{9813EC50-2366-47FF-AF49-29C2CF3BD0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62580" y="1753064"/>
                        <a:ext cx="1840177" cy="111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" name="对象 209">
            <a:extLst>
              <a:ext uri="{FF2B5EF4-FFF2-40B4-BE49-F238E27FC236}">
                <a16:creationId xmlns:a16="http://schemas.microsoft.com/office/drawing/2014/main" id="{0DE7284E-E082-45E5-B996-BD15B1D91C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548202"/>
              </p:ext>
            </p:extLst>
          </p:nvPr>
        </p:nvGraphicFramePr>
        <p:xfrm>
          <a:off x="1066644" y="2962070"/>
          <a:ext cx="2349235" cy="1554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85" name="公式" r:id="rId7" imgW="939600" imgH="622080" progId="Equation.3">
                  <p:embed/>
                </p:oleObj>
              </mc:Choice>
              <mc:Fallback>
                <p:oleObj name="公式" r:id="rId7" imgW="939600" imgH="622080" progId="Equation.3">
                  <p:embed/>
                  <p:pic>
                    <p:nvPicPr>
                      <p:cNvPr id="233" name="对象 232">
                        <a:extLst>
                          <a:ext uri="{FF2B5EF4-FFF2-40B4-BE49-F238E27FC236}">
                            <a16:creationId xmlns:a16="http://schemas.microsoft.com/office/drawing/2014/main" id="{476E7259-115A-4DF1-8505-D155468839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6644" y="2962070"/>
                        <a:ext cx="2349235" cy="15546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" name="对象 210">
            <a:extLst>
              <a:ext uri="{FF2B5EF4-FFF2-40B4-BE49-F238E27FC236}">
                <a16:creationId xmlns:a16="http://schemas.microsoft.com/office/drawing/2014/main" id="{B4D8C5EF-3162-4FAD-BF30-A439D85990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424677"/>
              </p:ext>
            </p:extLst>
          </p:nvPr>
        </p:nvGraphicFramePr>
        <p:xfrm>
          <a:off x="1023275" y="5488451"/>
          <a:ext cx="3269325" cy="601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86" name="公式" r:id="rId9" imgW="1307880" imgH="241200" progId="Equation.3">
                  <p:embed/>
                </p:oleObj>
              </mc:Choice>
              <mc:Fallback>
                <p:oleObj name="公式" r:id="rId9" imgW="1307880" imgH="241200" progId="Equation.3">
                  <p:embed/>
                  <p:pic>
                    <p:nvPicPr>
                      <p:cNvPr id="234" name="对象 233">
                        <a:extLst>
                          <a:ext uri="{FF2B5EF4-FFF2-40B4-BE49-F238E27FC236}">
                            <a16:creationId xmlns:a16="http://schemas.microsoft.com/office/drawing/2014/main" id="{3C072DFF-76E5-4672-9BEB-F5ABB83741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23275" y="5488451"/>
                        <a:ext cx="3269325" cy="601927"/>
                      </a:xfrm>
                      <a:prstGeom prst="rect">
                        <a:avLst/>
                      </a:prstGeom>
                      <a:ln>
                        <a:solidFill>
                          <a:schemeClr val="accent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E3676DB9-6F09-4B14-AF8C-EB5FF2FBF497}"/>
              </a:ext>
            </a:extLst>
          </p:cNvPr>
          <p:cNvGrpSpPr/>
          <p:nvPr/>
        </p:nvGrpSpPr>
        <p:grpSpPr>
          <a:xfrm>
            <a:off x="5010938" y="3151628"/>
            <a:ext cx="4333016" cy="4008496"/>
            <a:chOff x="4908550" y="3074967"/>
            <a:chExt cx="3999707" cy="3700150"/>
          </a:xfrm>
        </p:grpSpPr>
        <p:sp>
          <p:nvSpPr>
            <p:cNvPr id="213" name="Line 296">
              <a:extLst>
                <a:ext uri="{FF2B5EF4-FFF2-40B4-BE49-F238E27FC236}">
                  <a16:creationId xmlns:a16="http://schemas.microsoft.com/office/drawing/2014/main" id="{19868038-F1A0-4E6B-AA44-5F075C750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9375" y="4792660"/>
              <a:ext cx="1809750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214" name="Line 301">
              <a:extLst>
                <a:ext uri="{FF2B5EF4-FFF2-40B4-BE49-F238E27FC236}">
                  <a16:creationId xmlns:a16="http://schemas.microsoft.com/office/drawing/2014/main" id="{A70F5C25-906B-43A1-8B7F-376361E82C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70650" y="3762376"/>
              <a:ext cx="0" cy="1049338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215" name="Line 304">
              <a:extLst>
                <a:ext uri="{FF2B5EF4-FFF2-40B4-BE49-F238E27FC236}">
                  <a16:creationId xmlns:a16="http://schemas.microsoft.com/office/drawing/2014/main" id="{48E3A1D0-57E9-4A19-A07D-0519C281D3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51565" y="4278313"/>
              <a:ext cx="285750" cy="4524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216" name="Line 309">
              <a:extLst>
                <a:ext uri="{FF2B5EF4-FFF2-40B4-BE49-F238E27FC236}">
                  <a16:creationId xmlns:a16="http://schemas.microsoft.com/office/drawing/2014/main" id="{EB3234F6-24EB-4653-BB4D-6E67D804734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5634376" flipV="1">
              <a:off x="5101920" y="3624242"/>
              <a:ext cx="1784350" cy="6858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217" name="Line 314">
              <a:extLst>
                <a:ext uri="{FF2B5EF4-FFF2-40B4-BE49-F238E27FC236}">
                  <a16:creationId xmlns:a16="http://schemas.microsoft.com/office/drawing/2014/main" id="{6E6E672E-932D-4B4C-A4FB-8AEDAE371DE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048891" flipV="1">
              <a:off x="5153026" y="5345114"/>
              <a:ext cx="1841500" cy="665163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218" name="Line 321">
              <a:extLst>
                <a:ext uri="{FF2B5EF4-FFF2-40B4-BE49-F238E27FC236}">
                  <a16:creationId xmlns:a16="http://schemas.microsoft.com/office/drawing/2014/main" id="{D70D881C-AB02-4BE6-90C0-E40D2B8CA1D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656758">
              <a:off x="5330828" y="5154616"/>
              <a:ext cx="1233488" cy="6350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219" name="Line 326">
              <a:extLst>
                <a:ext uri="{FF2B5EF4-FFF2-40B4-BE49-F238E27FC236}">
                  <a16:creationId xmlns:a16="http://schemas.microsoft.com/office/drawing/2014/main" id="{73291306-83CA-4E70-9F4B-1EB6CCC375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45175" y="4783151"/>
              <a:ext cx="609600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220" name="Line 329">
              <a:extLst>
                <a:ext uri="{FF2B5EF4-FFF2-40B4-BE49-F238E27FC236}">
                  <a16:creationId xmlns:a16="http://schemas.microsoft.com/office/drawing/2014/main" id="{9BC61967-8265-480F-B246-282F0CDEB5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505450" y="4281488"/>
              <a:ext cx="900113" cy="46672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221" name="Line 334">
              <a:extLst>
                <a:ext uri="{FF2B5EF4-FFF2-40B4-BE49-F238E27FC236}">
                  <a16:creationId xmlns:a16="http://schemas.microsoft.com/office/drawing/2014/main" id="{295F3EBF-19E0-4453-9B44-44BD781701F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729358">
              <a:off x="6369050" y="5075238"/>
              <a:ext cx="1195388" cy="6350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222" name="Line 339">
              <a:extLst>
                <a:ext uri="{FF2B5EF4-FFF2-40B4-BE49-F238E27FC236}">
                  <a16:creationId xmlns:a16="http://schemas.microsoft.com/office/drawing/2014/main" id="{7877ACCB-F7BD-4539-9589-83D2C501DB4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99439">
              <a:off x="6475413" y="4827590"/>
              <a:ext cx="717550" cy="3746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graphicFrame>
          <p:nvGraphicFramePr>
            <p:cNvPr id="223" name="对象 222">
              <a:extLst>
                <a:ext uri="{FF2B5EF4-FFF2-40B4-BE49-F238E27FC236}">
                  <a16:creationId xmlns:a16="http://schemas.microsoft.com/office/drawing/2014/main" id="{11714B62-5548-405B-9BA5-EDE2CAE9417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9712860"/>
                </p:ext>
              </p:extLst>
            </p:nvPr>
          </p:nvGraphicFramePr>
          <p:xfrm>
            <a:off x="8235157" y="4556547"/>
            <a:ext cx="673100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887" name="公式" r:id="rId11" imgW="291960" imgH="228600" progId="Equation.3">
                    <p:embed/>
                  </p:oleObj>
                </mc:Choice>
                <mc:Fallback>
                  <p:oleObj name="公式" r:id="rId11" imgW="291960" imgH="228600" progId="Equation.3">
                    <p:embed/>
                    <p:pic>
                      <p:nvPicPr>
                        <p:cNvPr id="235" name="对象 234">
                          <a:extLst>
                            <a:ext uri="{FF2B5EF4-FFF2-40B4-BE49-F238E27FC236}">
                              <a16:creationId xmlns:a16="http://schemas.microsoft.com/office/drawing/2014/main" id="{60740280-E6AB-4219-9924-1A7FA7AB1D0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235157" y="4556547"/>
                          <a:ext cx="673100" cy="527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4" name="对象 223">
              <a:extLst>
                <a:ext uri="{FF2B5EF4-FFF2-40B4-BE49-F238E27FC236}">
                  <a16:creationId xmlns:a16="http://schemas.microsoft.com/office/drawing/2014/main" id="{632B978E-AE66-46AA-B5A9-64EA42C3C20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783276"/>
                </p:ext>
              </p:extLst>
            </p:nvPr>
          </p:nvGraphicFramePr>
          <p:xfrm>
            <a:off x="5915142" y="6219492"/>
            <a:ext cx="644525" cy="555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888" name="公式" r:id="rId13" imgW="279360" imgH="241200" progId="Equation.3">
                    <p:embed/>
                  </p:oleObj>
                </mc:Choice>
                <mc:Fallback>
                  <p:oleObj name="公式" r:id="rId13" imgW="279360" imgH="241200" progId="Equation.3">
                    <p:embed/>
                    <p:pic>
                      <p:nvPicPr>
                        <p:cNvPr id="236" name="对象 235">
                          <a:extLst>
                            <a:ext uri="{FF2B5EF4-FFF2-40B4-BE49-F238E27FC236}">
                              <a16:creationId xmlns:a16="http://schemas.microsoft.com/office/drawing/2014/main" id="{8E435B68-29C2-416F-81E2-C567DB1E391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915142" y="6219492"/>
                          <a:ext cx="644525" cy="5556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" name="对象 224">
              <a:extLst>
                <a:ext uri="{FF2B5EF4-FFF2-40B4-BE49-F238E27FC236}">
                  <a16:creationId xmlns:a16="http://schemas.microsoft.com/office/drawing/2014/main" id="{42C8E6DF-F211-4B79-9346-A246D89D54C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5236122"/>
                </p:ext>
              </p:extLst>
            </p:nvPr>
          </p:nvGraphicFramePr>
          <p:xfrm>
            <a:off x="4908550" y="3081338"/>
            <a:ext cx="673100" cy="557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889" name="公式" r:id="rId15" imgW="291960" imgH="241200" progId="Equation.3">
                    <p:embed/>
                  </p:oleObj>
                </mc:Choice>
                <mc:Fallback>
                  <p:oleObj name="公式" r:id="rId15" imgW="291960" imgH="241200" progId="Equation.3">
                    <p:embed/>
                    <p:pic>
                      <p:nvPicPr>
                        <p:cNvPr id="237" name="对象 236">
                          <a:extLst>
                            <a:ext uri="{FF2B5EF4-FFF2-40B4-BE49-F238E27FC236}">
                              <a16:creationId xmlns:a16="http://schemas.microsoft.com/office/drawing/2014/main" id="{5B61953D-44A8-4BE1-A882-0087E8A52DE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908550" y="3081338"/>
                          <a:ext cx="673100" cy="5572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" name="对象 225">
              <a:extLst>
                <a:ext uri="{FF2B5EF4-FFF2-40B4-BE49-F238E27FC236}">
                  <a16:creationId xmlns:a16="http://schemas.microsoft.com/office/drawing/2014/main" id="{75A03C99-9F2D-47DE-9B6A-A4B56CFFD6E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1701866"/>
                </p:ext>
              </p:extLst>
            </p:nvPr>
          </p:nvGraphicFramePr>
          <p:xfrm>
            <a:off x="6535738" y="3392488"/>
            <a:ext cx="527050" cy="557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890" name="公式" r:id="rId17" imgW="228600" imgH="241200" progId="Equation.3">
                    <p:embed/>
                  </p:oleObj>
                </mc:Choice>
                <mc:Fallback>
                  <p:oleObj name="公式" r:id="rId17" imgW="228600" imgH="241200" progId="Equation.3">
                    <p:embed/>
                    <p:pic>
                      <p:nvPicPr>
                        <p:cNvPr id="238" name="对象 237">
                          <a:extLst>
                            <a:ext uri="{FF2B5EF4-FFF2-40B4-BE49-F238E27FC236}">
                              <a16:creationId xmlns:a16="http://schemas.microsoft.com/office/drawing/2014/main" id="{7351DFD2-6CA4-413C-AB8C-53111ECE129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535738" y="3392488"/>
                          <a:ext cx="527050" cy="5572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7" name="对象 226">
              <a:extLst>
                <a:ext uri="{FF2B5EF4-FFF2-40B4-BE49-F238E27FC236}">
                  <a16:creationId xmlns:a16="http://schemas.microsoft.com/office/drawing/2014/main" id="{E85440F4-6BCF-4E50-B98E-5B249CB8DFC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3693102"/>
                </p:ext>
              </p:extLst>
            </p:nvPr>
          </p:nvGraphicFramePr>
          <p:xfrm>
            <a:off x="7596188" y="5159375"/>
            <a:ext cx="527050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891" name="公式" r:id="rId19" imgW="228600" imgH="228600" progId="Equation.3">
                    <p:embed/>
                  </p:oleObj>
                </mc:Choice>
                <mc:Fallback>
                  <p:oleObj name="公式" r:id="rId19" imgW="228600" imgH="228600" progId="Equation.3">
                    <p:embed/>
                    <p:pic>
                      <p:nvPicPr>
                        <p:cNvPr id="239" name="对象 238">
                          <a:extLst>
                            <a:ext uri="{FF2B5EF4-FFF2-40B4-BE49-F238E27FC236}">
                              <a16:creationId xmlns:a16="http://schemas.microsoft.com/office/drawing/2014/main" id="{DE578970-CD38-45CA-8253-BDB2431ED63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7596188" y="5159375"/>
                          <a:ext cx="527050" cy="527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8" name="对象 227">
              <a:extLst>
                <a:ext uri="{FF2B5EF4-FFF2-40B4-BE49-F238E27FC236}">
                  <a16:creationId xmlns:a16="http://schemas.microsoft.com/office/drawing/2014/main" id="{56A0AC73-CDC5-46C6-B0CB-28DD98B06F9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8810550"/>
                </p:ext>
              </p:extLst>
            </p:nvPr>
          </p:nvGraphicFramePr>
          <p:xfrm>
            <a:off x="4981575" y="5294313"/>
            <a:ext cx="527050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892" name="公式" r:id="rId21" imgW="228600" imgH="228600" progId="Equation.3">
                    <p:embed/>
                  </p:oleObj>
                </mc:Choice>
                <mc:Fallback>
                  <p:oleObj name="公式" r:id="rId21" imgW="228600" imgH="228600" progId="Equation.3">
                    <p:embed/>
                    <p:pic>
                      <p:nvPicPr>
                        <p:cNvPr id="240" name="对象 239">
                          <a:extLst>
                            <a:ext uri="{FF2B5EF4-FFF2-40B4-BE49-F238E27FC236}">
                              <a16:creationId xmlns:a16="http://schemas.microsoft.com/office/drawing/2014/main" id="{C657FDDE-0775-4AE9-8BEF-2FD30059373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981575" y="5294313"/>
                          <a:ext cx="527050" cy="527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9" name="对象 228">
              <a:extLst>
                <a:ext uri="{FF2B5EF4-FFF2-40B4-BE49-F238E27FC236}">
                  <a16:creationId xmlns:a16="http://schemas.microsoft.com/office/drawing/2014/main" id="{35490CC6-5F35-4828-8651-D9E122EA03E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3244072"/>
                </p:ext>
              </p:extLst>
            </p:nvPr>
          </p:nvGraphicFramePr>
          <p:xfrm>
            <a:off x="6754813" y="5105400"/>
            <a:ext cx="438150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893" name="公式" r:id="rId23" imgW="190440" imgH="228600" progId="Equation.3">
                    <p:embed/>
                  </p:oleObj>
                </mc:Choice>
                <mc:Fallback>
                  <p:oleObj name="公式" r:id="rId23" imgW="190440" imgH="228600" progId="Equation.3">
                    <p:embed/>
                    <p:pic>
                      <p:nvPicPr>
                        <p:cNvPr id="241" name="对象 240">
                          <a:extLst>
                            <a:ext uri="{FF2B5EF4-FFF2-40B4-BE49-F238E27FC236}">
                              <a16:creationId xmlns:a16="http://schemas.microsoft.com/office/drawing/2014/main" id="{7995F5B0-A51C-4881-8E9C-4E99E7AF978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6754813" y="5105400"/>
                          <a:ext cx="438150" cy="527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0" name="对象 229">
              <a:extLst>
                <a:ext uri="{FF2B5EF4-FFF2-40B4-BE49-F238E27FC236}">
                  <a16:creationId xmlns:a16="http://schemas.microsoft.com/office/drawing/2014/main" id="{C8159658-AB61-418E-9BB9-C27C1E70D70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025223"/>
                </p:ext>
              </p:extLst>
            </p:nvPr>
          </p:nvGraphicFramePr>
          <p:xfrm>
            <a:off x="5983102" y="3732684"/>
            <a:ext cx="438150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894" name="公式" r:id="rId25" imgW="190440" imgH="228600" progId="Equation.3">
                    <p:embed/>
                  </p:oleObj>
                </mc:Choice>
                <mc:Fallback>
                  <p:oleObj name="公式" r:id="rId25" imgW="190440" imgH="228600" progId="Equation.3">
                    <p:embed/>
                    <p:pic>
                      <p:nvPicPr>
                        <p:cNvPr id="242" name="对象 241">
                          <a:extLst>
                            <a:ext uri="{FF2B5EF4-FFF2-40B4-BE49-F238E27FC236}">
                              <a16:creationId xmlns:a16="http://schemas.microsoft.com/office/drawing/2014/main" id="{151F69BF-0BF1-477D-835F-3A8C67F6098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5983102" y="3732684"/>
                          <a:ext cx="438150" cy="527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1" name="对象 230">
              <a:extLst>
                <a:ext uri="{FF2B5EF4-FFF2-40B4-BE49-F238E27FC236}">
                  <a16:creationId xmlns:a16="http://schemas.microsoft.com/office/drawing/2014/main" id="{14EAF452-CC09-424E-9D9C-61AE60A81F5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8410753"/>
                </p:ext>
              </p:extLst>
            </p:nvPr>
          </p:nvGraphicFramePr>
          <p:xfrm>
            <a:off x="5483225" y="4516438"/>
            <a:ext cx="438150" cy="555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895" name="公式" r:id="rId27" imgW="190440" imgH="241200" progId="Equation.3">
                    <p:embed/>
                  </p:oleObj>
                </mc:Choice>
                <mc:Fallback>
                  <p:oleObj name="公式" r:id="rId27" imgW="190440" imgH="241200" progId="Equation.3">
                    <p:embed/>
                    <p:pic>
                      <p:nvPicPr>
                        <p:cNvPr id="243" name="对象 242">
                          <a:extLst>
                            <a:ext uri="{FF2B5EF4-FFF2-40B4-BE49-F238E27FC236}">
                              <a16:creationId xmlns:a16="http://schemas.microsoft.com/office/drawing/2014/main" id="{EAF9BE18-33E2-4E42-8065-BFD2F523CCE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5483225" y="4516438"/>
                          <a:ext cx="438150" cy="5556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2" name="对象 231">
              <a:extLst>
                <a:ext uri="{FF2B5EF4-FFF2-40B4-BE49-F238E27FC236}">
                  <a16:creationId xmlns:a16="http://schemas.microsoft.com/office/drawing/2014/main" id="{92480A28-843C-49D5-B2D3-34C095AD651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6314620"/>
                </p:ext>
              </p:extLst>
            </p:nvPr>
          </p:nvGraphicFramePr>
          <p:xfrm>
            <a:off x="5059363" y="3849688"/>
            <a:ext cx="438150" cy="555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896" name="公式" r:id="rId29" imgW="190440" imgH="241200" progId="Equation.3">
                    <p:embed/>
                  </p:oleObj>
                </mc:Choice>
                <mc:Fallback>
                  <p:oleObj name="公式" r:id="rId29" imgW="190440" imgH="241200" progId="Equation.3">
                    <p:embed/>
                    <p:pic>
                      <p:nvPicPr>
                        <p:cNvPr id="244" name="对象 243">
                          <a:extLst>
                            <a:ext uri="{FF2B5EF4-FFF2-40B4-BE49-F238E27FC236}">
                              <a16:creationId xmlns:a16="http://schemas.microsoft.com/office/drawing/2014/main" id="{A6CB5A93-CC3F-4142-8481-76F035E7A1C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5059363" y="3849688"/>
                          <a:ext cx="438150" cy="5556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25ACC4F6-CA71-4547-A3C1-64125778AF29}"/>
              </a:ext>
            </a:extLst>
          </p:cNvPr>
          <p:cNvGrpSpPr/>
          <p:nvPr/>
        </p:nvGrpSpPr>
        <p:grpSpPr>
          <a:xfrm>
            <a:off x="5328486" y="-204349"/>
            <a:ext cx="4306358" cy="3604569"/>
            <a:chOff x="4604364" y="1759564"/>
            <a:chExt cx="3975100" cy="3327294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F4ABB224-3132-4E81-B4F0-C21043B8761F}"/>
                </a:ext>
              </a:extLst>
            </p:cNvPr>
            <p:cNvGrpSpPr/>
            <p:nvPr/>
          </p:nvGrpSpPr>
          <p:grpSpPr>
            <a:xfrm>
              <a:off x="4604364" y="1759564"/>
              <a:ext cx="3975100" cy="3327294"/>
              <a:chOff x="4202114" y="1906694"/>
              <a:chExt cx="3975100" cy="3327294"/>
            </a:xfrm>
          </p:grpSpPr>
          <p:grpSp>
            <p:nvGrpSpPr>
              <p:cNvPr id="105" name="Group 119">
                <a:extLst>
                  <a:ext uri="{FF2B5EF4-FFF2-40B4-BE49-F238E27FC236}">
                    <a16:creationId xmlns:a16="http://schemas.microsoft.com/office/drawing/2014/main" id="{8A61ADF6-9D1A-4540-BA05-B4C6F3C0E2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2114" y="2101850"/>
                <a:ext cx="3975100" cy="2886076"/>
                <a:chOff x="2874" y="844"/>
                <a:chExt cx="2504" cy="1818"/>
              </a:xfrm>
            </p:grpSpPr>
            <p:sp>
              <p:nvSpPr>
                <p:cNvPr id="110" name="Text Box 9">
                  <a:extLst>
                    <a:ext uri="{FF2B5EF4-FFF2-40B4-BE49-F238E27FC236}">
                      <a16:creationId xmlns:a16="http://schemas.microsoft.com/office/drawing/2014/main" id="{A337EAFD-AF71-427F-8CCB-8ABC20E36D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74" y="2376"/>
                  <a:ext cx="285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600" i="1">
                      <a:solidFill>
                        <a:srgbClr val="FF0000"/>
                      </a:solidFill>
                      <a:cs typeface="Times New Roman" panose="02020603050405020304" pitchFamily="18" charset="0"/>
                    </a:rPr>
                    <a:t> C</a:t>
                  </a:r>
                </a:p>
              </p:txBody>
            </p:sp>
            <p:sp>
              <p:nvSpPr>
                <p:cNvPr id="111" name="Line 10">
                  <a:extLst>
                    <a:ext uri="{FF2B5EF4-FFF2-40B4-BE49-F238E27FC236}">
                      <a16:creationId xmlns:a16="http://schemas.microsoft.com/office/drawing/2014/main" id="{07C90760-5C41-45A4-BC2C-23A5A460E2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1" y="1008"/>
                  <a:ext cx="0" cy="718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 dirty="0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" name="Rectangle 11">
                  <a:extLst>
                    <a:ext uri="{FF2B5EF4-FFF2-40B4-BE49-F238E27FC236}">
                      <a16:creationId xmlns:a16="http://schemas.microsoft.com/office/drawing/2014/main" id="{27C707B0-AE33-485E-917E-3AA56BA35A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5" y="1189"/>
                  <a:ext cx="102" cy="31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" name="Rectangle 12">
                  <a:extLst>
                    <a:ext uri="{FF2B5EF4-FFF2-40B4-BE49-F238E27FC236}">
                      <a16:creationId xmlns:a16="http://schemas.microsoft.com/office/drawing/2014/main" id="{47C56FDB-59C1-4533-AE8D-423C3CF83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72" y="1206"/>
                  <a:ext cx="24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9748" tIns="49875" rIns="99748" bIns="49875">
                  <a:spAutoFit/>
                </a:bodyPr>
                <a:lstStyle/>
                <a:p>
                  <a:pPr algn="l" eaLnBrk="0" hangingPunct="0"/>
                  <a:r>
                    <a:rPr lang="en-US" altLang="zh-CN" sz="2600" i="1">
                      <a:solidFill>
                        <a:schemeClr val="accent2"/>
                      </a:solidFill>
                      <a:cs typeface="Times New Roman" panose="02020603050405020304" pitchFamily="18" charset="0"/>
                    </a:rPr>
                    <a:t>R</a:t>
                  </a:r>
                </a:p>
              </p:txBody>
            </p:sp>
            <p:grpSp>
              <p:nvGrpSpPr>
                <p:cNvPr id="114" name="Group 13">
                  <a:extLst>
                    <a:ext uri="{FF2B5EF4-FFF2-40B4-BE49-F238E27FC236}">
                      <a16:creationId xmlns:a16="http://schemas.microsoft.com/office/drawing/2014/main" id="{87430400-24EC-4894-922A-8B5070E12A1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2929254">
                  <a:off x="4368" y="1913"/>
                  <a:ext cx="100" cy="281"/>
                  <a:chOff x="2160" y="1198"/>
                  <a:chExt cx="97" cy="246"/>
                </a:xfrm>
              </p:grpSpPr>
              <p:sp>
                <p:nvSpPr>
                  <p:cNvPr id="136" name="Arc 14">
                    <a:extLst>
                      <a:ext uri="{FF2B5EF4-FFF2-40B4-BE49-F238E27FC236}">
                        <a16:creationId xmlns:a16="http://schemas.microsoft.com/office/drawing/2014/main" id="{230D02C4-FF45-45D1-9856-67F09FB227A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60" y="1198"/>
                    <a:ext cx="97" cy="82"/>
                  </a:xfrm>
                  <a:custGeom>
                    <a:avLst/>
                    <a:gdLst>
                      <a:gd name="G0" fmla="+- 225 0 0"/>
                      <a:gd name="G1" fmla="+- 21600 0 0"/>
                      <a:gd name="G2" fmla="+- 21600 0 0"/>
                      <a:gd name="T0" fmla="*/ 0 w 21825"/>
                      <a:gd name="T1" fmla="*/ 1 h 43200"/>
                      <a:gd name="T2" fmla="*/ 225 w 21825"/>
                      <a:gd name="T3" fmla="*/ 43200 h 43200"/>
                      <a:gd name="T4" fmla="*/ 225 w 21825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825" h="43200" fill="none" extrusionOk="0">
                        <a:moveTo>
                          <a:pt x="0" y="1"/>
                        </a:moveTo>
                        <a:cubicBezTo>
                          <a:pt x="74" y="0"/>
                          <a:pt x="149" y="0"/>
                          <a:pt x="225" y="0"/>
                        </a:cubicBezTo>
                        <a:cubicBezTo>
                          <a:pt x="12154" y="0"/>
                          <a:pt x="21825" y="9670"/>
                          <a:pt x="21825" y="21600"/>
                        </a:cubicBezTo>
                        <a:cubicBezTo>
                          <a:pt x="21825" y="33529"/>
                          <a:pt x="12154" y="43199"/>
                          <a:pt x="225" y="43199"/>
                        </a:cubicBezTo>
                      </a:path>
                      <a:path w="21825" h="43200" stroke="0" extrusionOk="0">
                        <a:moveTo>
                          <a:pt x="0" y="1"/>
                        </a:moveTo>
                        <a:cubicBezTo>
                          <a:pt x="74" y="0"/>
                          <a:pt x="149" y="0"/>
                          <a:pt x="225" y="0"/>
                        </a:cubicBezTo>
                        <a:cubicBezTo>
                          <a:pt x="12154" y="0"/>
                          <a:pt x="21825" y="9670"/>
                          <a:pt x="21825" y="21600"/>
                        </a:cubicBezTo>
                        <a:cubicBezTo>
                          <a:pt x="21825" y="33529"/>
                          <a:pt x="12154" y="43199"/>
                          <a:pt x="225" y="43199"/>
                        </a:cubicBezTo>
                        <a:lnTo>
                          <a:pt x="225" y="21600"/>
                        </a:lnTo>
                        <a:close/>
                      </a:path>
                    </a:pathLst>
                  </a:custGeom>
                  <a:noFill/>
                  <a:ln w="38100" cap="rnd">
                    <a:solidFill>
                      <a:schemeClr val="accent2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7" name="Arc 15">
                    <a:extLst>
                      <a:ext uri="{FF2B5EF4-FFF2-40B4-BE49-F238E27FC236}">
                        <a16:creationId xmlns:a16="http://schemas.microsoft.com/office/drawing/2014/main" id="{4BBA663B-9BB1-497D-A8AD-D47D081571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60" y="1280"/>
                    <a:ext cx="97" cy="82"/>
                  </a:xfrm>
                  <a:custGeom>
                    <a:avLst/>
                    <a:gdLst>
                      <a:gd name="G0" fmla="+- 225 0 0"/>
                      <a:gd name="G1" fmla="+- 21600 0 0"/>
                      <a:gd name="G2" fmla="+- 21600 0 0"/>
                      <a:gd name="T0" fmla="*/ 0 w 21825"/>
                      <a:gd name="T1" fmla="*/ 1 h 43200"/>
                      <a:gd name="T2" fmla="*/ 225 w 21825"/>
                      <a:gd name="T3" fmla="*/ 43200 h 43200"/>
                      <a:gd name="T4" fmla="*/ 225 w 21825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825" h="43200" fill="none" extrusionOk="0">
                        <a:moveTo>
                          <a:pt x="0" y="1"/>
                        </a:moveTo>
                        <a:cubicBezTo>
                          <a:pt x="74" y="0"/>
                          <a:pt x="149" y="0"/>
                          <a:pt x="225" y="0"/>
                        </a:cubicBezTo>
                        <a:cubicBezTo>
                          <a:pt x="12154" y="0"/>
                          <a:pt x="21825" y="9670"/>
                          <a:pt x="21825" y="21600"/>
                        </a:cubicBezTo>
                        <a:cubicBezTo>
                          <a:pt x="21825" y="33529"/>
                          <a:pt x="12154" y="43199"/>
                          <a:pt x="225" y="43199"/>
                        </a:cubicBezTo>
                      </a:path>
                      <a:path w="21825" h="43200" stroke="0" extrusionOk="0">
                        <a:moveTo>
                          <a:pt x="0" y="1"/>
                        </a:moveTo>
                        <a:cubicBezTo>
                          <a:pt x="74" y="0"/>
                          <a:pt x="149" y="0"/>
                          <a:pt x="225" y="0"/>
                        </a:cubicBezTo>
                        <a:cubicBezTo>
                          <a:pt x="12154" y="0"/>
                          <a:pt x="21825" y="9670"/>
                          <a:pt x="21825" y="21600"/>
                        </a:cubicBezTo>
                        <a:cubicBezTo>
                          <a:pt x="21825" y="33529"/>
                          <a:pt x="12154" y="43199"/>
                          <a:pt x="225" y="43199"/>
                        </a:cubicBezTo>
                        <a:lnTo>
                          <a:pt x="225" y="21600"/>
                        </a:lnTo>
                        <a:close/>
                      </a:path>
                    </a:pathLst>
                  </a:custGeom>
                  <a:noFill/>
                  <a:ln w="38100" cap="rnd">
                    <a:solidFill>
                      <a:schemeClr val="accent2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" name="Arc 16">
                    <a:extLst>
                      <a:ext uri="{FF2B5EF4-FFF2-40B4-BE49-F238E27FC236}">
                        <a16:creationId xmlns:a16="http://schemas.microsoft.com/office/drawing/2014/main" id="{C0B76E5C-F26B-47B8-AE20-A5F5EF41155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60" y="1362"/>
                    <a:ext cx="97" cy="82"/>
                  </a:xfrm>
                  <a:custGeom>
                    <a:avLst/>
                    <a:gdLst>
                      <a:gd name="G0" fmla="+- 225 0 0"/>
                      <a:gd name="G1" fmla="+- 21600 0 0"/>
                      <a:gd name="G2" fmla="+- 21600 0 0"/>
                      <a:gd name="T0" fmla="*/ 0 w 21825"/>
                      <a:gd name="T1" fmla="*/ 1 h 43200"/>
                      <a:gd name="T2" fmla="*/ 225 w 21825"/>
                      <a:gd name="T3" fmla="*/ 43200 h 43200"/>
                      <a:gd name="T4" fmla="*/ 225 w 21825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825" h="43200" fill="none" extrusionOk="0">
                        <a:moveTo>
                          <a:pt x="0" y="1"/>
                        </a:moveTo>
                        <a:cubicBezTo>
                          <a:pt x="74" y="0"/>
                          <a:pt x="149" y="0"/>
                          <a:pt x="225" y="0"/>
                        </a:cubicBezTo>
                        <a:cubicBezTo>
                          <a:pt x="12154" y="0"/>
                          <a:pt x="21825" y="9670"/>
                          <a:pt x="21825" y="21600"/>
                        </a:cubicBezTo>
                        <a:cubicBezTo>
                          <a:pt x="21825" y="33529"/>
                          <a:pt x="12154" y="43199"/>
                          <a:pt x="225" y="43199"/>
                        </a:cubicBezTo>
                      </a:path>
                      <a:path w="21825" h="43200" stroke="0" extrusionOk="0">
                        <a:moveTo>
                          <a:pt x="0" y="1"/>
                        </a:moveTo>
                        <a:cubicBezTo>
                          <a:pt x="74" y="0"/>
                          <a:pt x="149" y="0"/>
                          <a:pt x="225" y="0"/>
                        </a:cubicBezTo>
                        <a:cubicBezTo>
                          <a:pt x="12154" y="0"/>
                          <a:pt x="21825" y="9670"/>
                          <a:pt x="21825" y="21600"/>
                        </a:cubicBezTo>
                        <a:cubicBezTo>
                          <a:pt x="21825" y="33529"/>
                          <a:pt x="12154" y="43199"/>
                          <a:pt x="225" y="43199"/>
                        </a:cubicBezTo>
                        <a:lnTo>
                          <a:pt x="225" y="21600"/>
                        </a:lnTo>
                        <a:close/>
                      </a:path>
                    </a:pathLst>
                  </a:custGeom>
                  <a:noFill/>
                  <a:ln w="38100" cap="rnd">
                    <a:solidFill>
                      <a:schemeClr val="accent2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15" name="Line 17">
                  <a:extLst>
                    <a:ext uri="{FF2B5EF4-FFF2-40B4-BE49-F238E27FC236}">
                      <a16:creationId xmlns:a16="http://schemas.microsoft.com/office/drawing/2014/main" id="{5007D92D-BBA6-4960-AF04-4B14B2B656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2929254">
                  <a:off x="4619" y="1669"/>
                  <a:ext cx="21" cy="225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" name="Line 18">
                  <a:extLst>
                    <a:ext uri="{FF2B5EF4-FFF2-40B4-BE49-F238E27FC236}">
                      <a16:creationId xmlns:a16="http://schemas.microsoft.com/office/drawing/2014/main" id="{3F93534E-7A63-4E3E-A0E7-0E0F11A721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2929254">
                  <a:off x="4191" y="2070"/>
                  <a:ext cx="21" cy="219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" name="Line 19">
                  <a:extLst>
                    <a:ext uri="{FF2B5EF4-FFF2-40B4-BE49-F238E27FC236}">
                      <a16:creationId xmlns:a16="http://schemas.microsoft.com/office/drawing/2014/main" id="{30011E5B-4063-415B-81BA-859B62643B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2947174">
                  <a:off x="4982" y="1982"/>
                  <a:ext cx="159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" name="Line 20">
                  <a:extLst>
                    <a:ext uri="{FF2B5EF4-FFF2-40B4-BE49-F238E27FC236}">
                      <a16:creationId xmlns:a16="http://schemas.microsoft.com/office/drawing/2014/main" id="{2DA958F0-6ABC-4F6F-8EA8-0B8B3ADD99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652826" flipV="1">
                  <a:off x="4847" y="1625"/>
                  <a:ext cx="0" cy="361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" name="Line 21">
                  <a:extLst>
                    <a:ext uri="{FF2B5EF4-FFF2-40B4-BE49-F238E27FC236}">
                      <a16:creationId xmlns:a16="http://schemas.microsoft.com/office/drawing/2014/main" id="{4A804A17-730C-4C0B-98F0-3061DF0516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652826" flipV="1">
                  <a:off x="5198" y="1916"/>
                  <a:ext cx="0" cy="36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Line 22">
                  <a:extLst>
                    <a:ext uri="{FF2B5EF4-FFF2-40B4-BE49-F238E27FC236}">
                      <a16:creationId xmlns:a16="http://schemas.microsoft.com/office/drawing/2014/main" id="{5C145B37-FC3D-4CC0-A2FD-D377FAD464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213" y="1022"/>
                  <a:ext cx="1501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Line 23">
                  <a:extLst>
                    <a:ext uri="{FF2B5EF4-FFF2-40B4-BE49-F238E27FC236}">
                      <a16:creationId xmlns:a16="http://schemas.microsoft.com/office/drawing/2014/main" id="{340C09A0-5814-40DD-A3C7-FDBE3ED9A2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86" y="1712"/>
                  <a:ext cx="1563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" name="Line 24">
                  <a:extLst>
                    <a:ext uri="{FF2B5EF4-FFF2-40B4-BE49-F238E27FC236}">
                      <a16:creationId xmlns:a16="http://schemas.microsoft.com/office/drawing/2014/main" id="{E448BA7E-031F-4459-924C-976EF0F4A6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200" y="2260"/>
                  <a:ext cx="937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" name="Line 25">
                  <a:extLst>
                    <a:ext uri="{FF2B5EF4-FFF2-40B4-BE49-F238E27FC236}">
                      <a16:creationId xmlns:a16="http://schemas.microsoft.com/office/drawing/2014/main" id="{75DD62CF-387C-4803-ABD1-C0C301F002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208" y="2491"/>
                  <a:ext cx="2124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" name="Text Box 26">
                  <a:extLst>
                    <a:ext uri="{FF2B5EF4-FFF2-40B4-BE49-F238E27FC236}">
                      <a16:creationId xmlns:a16="http://schemas.microsoft.com/office/drawing/2014/main" id="{3938C3F7-3538-47D4-894E-60895D5FB1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4" y="844"/>
                  <a:ext cx="279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altLang="zh-CN" sz="2600" i="1" dirty="0">
                      <a:solidFill>
                        <a:srgbClr val="FF0000"/>
                      </a:solidFill>
                      <a:cs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125" name="Text Box 27">
                  <a:extLst>
                    <a:ext uri="{FF2B5EF4-FFF2-40B4-BE49-F238E27FC236}">
                      <a16:creationId xmlns:a16="http://schemas.microsoft.com/office/drawing/2014/main" id="{B12B4757-37F0-448F-ADEA-BEF46501E7F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96" y="2076"/>
                  <a:ext cx="285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600" i="1" dirty="0">
                      <a:solidFill>
                        <a:srgbClr val="FF0000"/>
                      </a:solidFill>
                      <a:cs typeface="Times New Roman" panose="02020603050405020304" pitchFamily="18" charset="0"/>
                    </a:rPr>
                    <a:t> B</a:t>
                  </a:r>
                </a:p>
              </p:txBody>
            </p:sp>
            <p:sp>
              <p:nvSpPr>
                <p:cNvPr id="126" name="Text Box 28">
                  <a:extLst>
                    <a:ext uri="{FF2B5EF4-FFF2-40B4-BE49-F238E27FC236}">
                      <a16:creationId xmlns:a16="http://schemas.microsoft.com/office/drawing/2014/main" id="{4D567050-D3C0-4126-AD1B-89EC008948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74" y="1515"/>
                  <a:ext cx="296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600" i="1">
                      <a:solidFill>
                        <a:srgbClr val="FF0000"/>
                      </a:solidFill>
                      <a:cs typeface="Times New Roman" panose="02020603050405020304" pitchFamily="18" charset="0"/>
                    </a:rPr>
                    <a:t> N</a:t>
                  </a:r>
                </a:p>
              </p:txBody>
            </p:sp>
            <p:sp>
              <p:nvSpPr>
                <p:cNvPr id="127" name="Text Box 29">
                  <a:extLst>
                    <a:ext uri="{FF2B5EF4-FFF2-40B4-BE49-F238E27FC236}">
                      <a16:creationId xmlns:a16="http://schemas.microsoft.com/office/drawing/2014/main" id="{28D04ADC-9274-49A1-9E0F-31C0D6DFC9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25" y="1819"/>
                  <a:ext cx="226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600" i="1">
                      <a:solidFill>
                        <a:schemeClr val="accent2"/>
                      </a:solidFill>
                      <a:cs typeface="Times New Roman" panose="02020603050405020304" pitchFamily="18" charset="0"/>
                    </a:rPr>
                    <a:t>L</a:t>
                  </a:r>
                </a:p>
              </p:txBody>
            </p:sp>
            <p:sp>
              <p:nvSpPr>
                <p:cNvPr id="128" name="Text Box 30">
                  <a:extLst>
                    <a:ext uri="{FF2B5EF4-FFF2-40B4-BE49-F238E27FC236}">
                      <a16:creationId xmlns:a16="http://schemas.microsoft.com/office/drawing/2014/main" id="{98DACA1D-B45F-4FFA-A00E-785E2EDC3D4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09" y="2027"/>
                  <a:ext cx="237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600" i="1">
                      <a:solidFill>
                        <a:schemeClr val="accent2"/>
                      </a:solidFill>
                      <a:cs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129" name="Line 31">
                  <a:extLst>
                    <a:ext uri="{FF2B5EF4-FFF2-40B4-BE49-F238E27FC236}">
                      <a16:creationId xmlns:a16="http://schemas.microsoft.com/office/drawing/2014/main" id="{CCED4396-45EB-43CE-91E4-69D3CE3A95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11" y="1022"/>
                  <a:ext cx="312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" name="Line 32">
                  <a:extLst>
                    <a:ext uri="{FF2B5EF4-FFF2-40B4-BE49-F238E27FC236}">
                      <a16:creationId xmlns:a16="http://schemas.microsoft.com/office/drawing/2014/main" id="{FE87004E-6DB7-4A4B-96E5-92F630A4DB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11" y="2260"/>
                  <a:ext cx="312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" name="Line 33">
                  <a:extLst>
                    <a:ext uri="{FF2B5EF4-FFF2-40B4-BE49-F238E27FC236}">
                      <a16:creationId xmlns:a16="http://schemas.microsoft.com/office/drawing/2014/main" id="{C092837D-3041-4AE9-AFE0-96AE8DE564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11" y="2488"/>
                  <a:ext cx="312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" name="Line 44">
                  <a:extLst>
                    <a:ext uri="{FF2B5EF4-FFF2-40B4-BE49-F238E27FC236}">
                      <a16:creationId xmlns:a16="http://schemas.microsoft.com/office/drawing/2014/main" id="{26C0F28D-5BF8-4955-B8D5-A08EDF1588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2947174">
                  <a:off x="4912" y="1929"/>
                  <a:ext cx="159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" name="Oval 45">
                  <a:extLst>
                    <a:ext uri="{FF2B5EF4-FFF2-40B4-BE49-F238E27FC236}">
                      <a16:creationId xmlns:a16="http://schemas.microsoft.com/office/drawing/2014/main" id="{6C82DF99-C40B-4EF7-9C83-C7E8D7EE7A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2" y="1656"/>
                  <a:ext cx="84" cy="84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" name="Line 46">
                  <a:extLst>
                    <a:ext uri="{FF2B5EF4-FFF2-40B4-BE49-F238E27FC236}">
                      <a16:creationId xmlns:a16="http://schemas.microsoft.com/office/drawing/2014/main" id="{E2389B4A-A71E-48C5-8077-DCFC830AD1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20" y="2208"/>
                  <a:ext cx="0" cy="276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" name="Line 34">
                  <a:extLst>
                    <a:ext uri="{FF2B5EF4-FFF2-40B4-BE49-F238E27FC236}">
                      <a16:creationId xmlns:a16="http://schemas.microsoft.com/office/drawing/2014/main" id="{998DFB11-74A6-4CB0-B8C4-27481A6CB5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>
                  <a:off x="3386" y="1708"/>
                  <a:ext cx="312" cy="1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cs typeface="Times New Roman" panose="02020603050405020304" pitchFamily="18" charset="0"/>
                  </a:endParaRPr>
                </a:p>
              </p:txBody>
            </p:sp>
          </p:grpSp>
          <p:graphicFrame>
            <p:nvGraphicFramePr>
              <p:cNvPr id="106" name="对象 105">
                <a:extLst>
                  <a:ext uri="{FF2B5EF4-FFF2-40B4-BE49-F238E27FC236}">
                    <a16:creationId xmlns:a16="http://schemas.microsoft.com/office/drawing/2014/main" id="{215767DB-1800-4EF5-B1B9-673C5150D6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51839136"/>
                  </p:ext>
                </p:extLst>
              </p:nvPr>
            </p:nvGraphicFramePr>
            <p:xfrm>
              <a:off x="5409487" y="1906694"/>
              <a:ext cx="393379" cy="4714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897" name="公式" r:id="rId31" imgW="190440" imgH="228600" progId="Equation.3">
                      <p:embed/>
                    </p:oleObj>
                  </mc:Choice>
                  <mc:Fallback>
                    <p:oleObj name="公式" r:id="rId31" imgW="190440" imgH="228600" progId="Equation.3">
                      <p:embed/>
                      <p:pic>
                        <p:nvPicPr>
                          <p:cNvPr id="111" name="对象 110">
                            <a:extLst>
                              <a:ext uri="{FF2B5EF4-FFF2-40B4-BE49-F238E27FC236}">
                                <a16:creationId xmlns:a16="http://schemas.microsoft.com/office/drawing/2014/main" id="{21B7B1EF-E04A-4018-87F1-DF8FAA17DE1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5409487" y="1906694"/>
                            <a:ext cx="393379" cy="47148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7" name="对象 106">
                <a:extLst>
                  <a:ext uri="{FF2B5EF4-FFF2-40B4-BE49-F238E27FC236}">
                    <a16:creationId xmlns:a16="http://schemas.microsoft.com/office/drawing/2014/main" id="{7D95D455-2EF3-4127-B712-24B1AAD25B4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40879807"/>
                  </p:ext>
                </p:extLst>
              </p:nvPr>
            </p:nvGraphicFramePr>
            <p:xfrm>
              <a:off x="5361735" y="3875073"/>
              <a:ext cx="389431" cy="4667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898" name="公式" r:id="rId33" imgW="190440" imgH="228600" progId="Equation.3">
                      <p:embed/>
                    </p:oleObj>
                  </mc:Choice>
                  <mc:Fallback>
                    <p:oleObj name="公式" r:id="rId33" imgW="190440" imgH="228600" progId="Equation.3">
                      <p:embed/>
                      <p:pic>
                        <p:nvPicPr>
                          <p:cNvPr id="112" name="对象 111">
                            <a:extLst>
                              <a:ext uri="{FF2B5EF4-FFF2-40B4-BE49-F238E27FC236}">
                                <a16:creationId xmlns:a16="http://schemas.microsoft.com/office/drawing/2014/main" id="{32A83CAB-65E5-4209-97B0-7A1C682FFD3E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5361735" y="3875073"/>
                            <a:ext cx="389431" cy="46675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8" name="对象 107">
                <a:extLst>
                  <a:ext uri="{FF2B5EF4-FFF2-40B4-BE49-F238E27FC236}">
                    <a16:creationId xmlns:a16="http://schemas.microsoft.com/office/drawing/2014/main" id="{843671A0-8EF7-413B-915D-F3B559AD617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20590784"/>
                  </p:ext>
                </p:extLst>
              </p:nvPr>
            </p:nvGraphicFramePr>
            <p:xfrm>
              <a:off x="5418138" y="4740275"/>
              <a:ext cx="388937" cy="4937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899" name="公式" r:id="rId35" imgW="190440" imgH="241200" progId="Equation.3">
                      <p:embed/>
                    </p:oleObj>
                  </mc:Choice>
                  <mc:Fallback>
                    <p:oleObj name="公式" r:id="rId35" imgW="190440" imgH="241200" progId="Equation.3">
                      <p:embed/>
                      <p:pic>
                        <p:nvPicPr>
                          <p:cNvPr id="113" name="对象 112">
                            <a:extLst>
                              <a:ext uri="{FF2B5EF4-FFF2-40B4-BE49-F238E27FC236}">
                                <a16:creationId xmlns:a16="http://schemas.microsoft.com/office/drawing/2014/main" id="{F9986D21-75D8-4D18-885E-6C22017A763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6"/>
                          <a:stretch>
                            <a:fillRect/>
                          </a:stretch>
                        </p:blipFill>
                        <p:spPr>
                          <a:xfrm>
                            <a:off x="5418138" y="4740275"/>
                            <a:ext cx="388937" cy="4937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9" name="对象 108">
                <a:extLst>
                  <a:ext uri="{FF2B5EF4-FFF2-40B4-BE49-F238E27FC236}">
                    <a16:creationId xmlns:a16="http://schemas.microsoft.com/office/drawing/2014/main" id="{ECA27EF9-7B3C-44FD-A448-2B69370DDF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48169591"/>
                  </p:ext>
                </p:extLst>
              </p:nvPr>
            </p:nvGraphicFramePr>
            <p:xfrm>
              <a:off x="5143500" y="2986088"/>
              <a:ext cx="388938" cy="4921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900" name="公式" r:id="rId37" imgW="190440" imgH="241200" progId="Equation.3">
                      <p:embed/>
                    </p:oleObj>
                  </mc:Choice>
                  <mc:Fallback>
                    <p:oleObj name="公式" r:id="rId37" imgW="190440" imgH="241200" progId="Equation.3">
                      <p:embed/>
                      <p:pic>
                        <p:nvPicPr>
                          <p:cNvPr id="114" name="对象 113">
                            <a:extLst>
                              <a:ext uri="{FF2B5EF4-FFF2-40B4-BE49-F238E27FC236}">
                                <a16:creationId xmlns:a16="http://schemas.microsoft.com/office/drawing/2014/main" id="{CAE56AAA-927B-4E26-B405-D54A32523B26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5143500" y="2986088"/>
                            <a:ext cx="388938" cy="4921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4" name="Arc 14">
              <a:extLst>
                <a:ext uri="{FF2B5EF4-FFF2-40B4-BE49-F238E27FC236}">
                  <a16:creationId xmlns:a16="http://schemas.microsoft.com/office/drawing/2014/main" id="{EA57262A-333F-4E85-8CA5-B6D006E82CE0}"/>
                </a:ext>
              </a:extLst>
            </p:cNvPr>
            <p:cNvSpPr>
              <a:spLocks/>
            </p:cNvSpPr>
            <p:nvPr/>
          </p:nvSpPr>
          <p:spPr bwMode="auto">
            <a:xfrm rot="2929254">
              <a:off x="7199923" y="3584805"/>
              <a:ext cx="158750" cy="148696"/>
            </a:xfrm>
            <a:custGeom>
              <a:avLst/>
              <a:gdLst>
                <a:gd name="G0" fmla="+- 225 0 0"/>
                <a:gd name="G1" fmla="+- 21600 0 0"/>
                <a:gd name="G2" fmla="+- 21600 0 0"/>
                <a:gd name="T0" fmla="*/ 0 w 21825"/>
                <a:gd name="T1" fmla="*/ 1 h 43200"/>
                <a:gd name="T2" fmla="*/ 225 w 21825"/>
                <a:gd name="T3" fmla="*/ 43200 h 43200"/>
                <a:gd name="T4" fmla="*/ 225 w 2182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25" h="43200" fill="none" extrusionOk="0">
                  <a:moveTo>
                    <a:pt x="0" y="1"/>
                  </a:moveTo>
                  <a:cubicBezTo>
                    <a:pt x="74" y="0"/>
                    <a:pt x="149" y="0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cubicBezTo>
                    <a:pt x="21825" y="33529"/>
                    <a:pt x="12154" y="43199"/>
                    <a:pt x="225" y="43199"/>
                  </a:cubicBezTo>
                </a:path>
                <a:path w="21825" h="43200" stroke="0" extrusionOk="0">
                  <a:moveTo>
                    <a:pt x="0" y="1"/>
                  </a:moveTo>
                  <a:cubicBezTo>
                    <a:pt x="74" y="0"/>
                    <a:pt x="149" y="0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cubicBezTo>
                    <a:pt x="21825" y="33529"/>
                    <a:pt x="12154" y="43199"/>
                    <a:pt x="225" y="43199"/>
                  </a:cubicBezTo>
                  <a:lnTo>
                    <a:pt x="225" y="21600"/>
                  </a:lnTo>
                  <a:close/>
                </a:path>
              </a:pathLst>
            </a:custGeom>
            <a:noFill/>
            <a:ln w="381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build="p" autoUpdateAnimBg="0"/>
      <p:bldP spid="17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3" name="AutoShape 147">
            <a:extLst>
              <a:ext uri="{FF2B5EF4-FFF2-40B4-BE49-F238E27FC236}">
                <a16:creationId xmlns:a16="http://schemas.microsoft.com/office/drawing/2014/main" id="{76F1C16E-F08C-487A-8A02-CA4E4F83A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4189" y="3256094"/>
            <a:ext cx="1782053" cy="573309"/>
          </a:xfrm>
          <a:prstGeom prst="wedgeRoundRectCallout">
            <a:avLst>
              <a:gd name="adj1" fmla="val -150828"/>
              <a:gd name="adj2" fmla="val 346642"/>
              <a:gd name="adj3" fmla="val 16667"/>
            </a:avLst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38100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600">
                <a:solidFill>
                  <a:schemeClr val="tx1"/>
                </a:solidFill>
              </a:rPr>
              <a:t>三相三线</a:t>
            </a:r>
          </a:p>
        </p:txBody>
      </p:sp>
      <p:sp>
        <p:nvSpPr>
          <p:cNvPr id="29701" name="Text Box 5">
            <a:extLst>
              <a:ext uri="{FF2B5EF4-FFF2-40B4-BE49-F238E27FC236}">
                <a16:creationId xmlns:a16="http://schemas.microsoft.com/office/drawing/2014/main" id="{8D0C4F64-09D9-4F43-B561-344FFB1CD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311" y="929181"/>
            <a:ext cx="185980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负载对称时</a:t>
            </a:r>
            <a:endParaRPr lang="zh-CN" altLang="en-US" sz="26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9841" name="Group 145">
            <a:extLst>
              <a:ext uri="{FF2B5EF4-FFF2-40B4-BE49-F238E27FC236}">
                <a16:creationId xmlns:a16="http://schemas.microsoft.com/office/drawing/2014/main" id="{9449E6E8-F083-4189-A6A2-6A4FF8EDB9DC}"/>
              </a:ext>
            </a:extLst>
          </p:cNvPr>
          <p:cNvGrpSpPr>
            <a:grpSpLocks/>
          </p:cNvGrpSpPr>
          <p:nvPr/>
        </p:nvGrpSpPr>
        <p:grpSpPr bwMode="auto">
          <a:xfrm>
            <a:off x="6337508" y="1710929"/>
            <a:ext cx="2034941" cy="906331"/>
            <a:chOff x="3697" y="1081"/>
            <a:chExt cx="1334" cy="527"/>
          </a:xfrm>
        </p:grpSpPr>
        <p:sp>
          <p:nvSpPr>
            <p:cNvPr id="29704" name="AutoShape 8">
              <a:extLst>
                <a:ext uri="{FF2B5EF4-FFF2-40B4-BE49-F238E27FC236}">
                  <a16:creationId xmlns:a16="http://schemas.microsoft.com/office/drawing/2014/main" id="{0F72AE1F-AF5B-4FE3-BEEF-E20C96022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1104"/>
              <a:ext cx="1334" cy="504"/>
            </a:xfrm>
            <a:prstGeom prst="wedgeRoundRectCallout">
              <a:avLst>
                <a:gd name="adj1" fmla="val -96207"/>
                <a:gd name="adj2" fmla="val 25841"/>
                <a:gd name="adj3" fmla="val 16667"/>
              </a:avLst>
            </a:prstGeom>
            <a:solidFill>
              <a:srgbClr val="FFFF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705" name="Rectangle 9">
              <a:extLst>
                <a:ext uri="{FF2B5EF4-FFF2-40B4-BE49-F238E27FC236}">
                  <a16:creationId xmlns:a16="http://schemas.microsoft.com/office/drawing/2014/main" id="{3C78B611-F4EE-4CBA-AED9-4EDC88559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8" y="1081"/>
              <a:ext cx="1217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零线是否可以取消？</a:t>
              </a:r>
            </a:p>
          </p:txBody>
        </p:sp>
      </p:grpSp>
      <p:sp>
        <p:nvSpPr>
          <p:cNvPr id="29706" name="Text Box 10">
            <a:extLst>
              <a:ext uri="{FF2B5EF4-FFF2-40B4-BE49-F238E27FC236}">
                <a16:creationId xmlns:a16="http://schemas.microsoft.com/office/drawing/2014/main" id="{35578683-9007-482B-8445-9EF4C4F01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324" y="3117021"/>
            <a:ext cx="504336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三相完全对称时，零线可以取消</a:t>
            </a:r>
            <a:r>
              <a:rPr lang="en-US" altLang="zh-CN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</a:p>
        </p:txBody>
      </p:sp>
      <p:grpSp>
        <p:nvGrpSpPr>
          <p:cNvPr id="29707" name="Group 11">
            <a:extLst>
              <a:ext uri="{FF2B5EF4-FFF2-40B4-BE49-F238E27FC236}">
                <a16:creationId xmlns:a16="http://schemas.microsoft.com/office/drawing/2014/main" id="{B531995C-53ED-4BDF-914B-2C00CE9031C0}"/>
              </a:ext>
            </a:extLst>
          </p:cNvPr>
          <p:cNvGrpSpPr>
            <a:grpSpLocks/>
          </p:cNvGrpSpPr>
          <p:nvPr/>
        </p:nvGrpSpPr>
        <p:grpSpPr bwMode="auto">
          <a:xfrm>
            <a:off x="1411949" y="4189151"/>
            <a:ext cx="7209367" cy="2598606"/>
            <a:chOff x="834" y="2605"/>
            <a:chExt cx="4192" cy="1511"/>
          </a:xfrm>
        </p:grpSpPr>
        <p:graphicFrame>
          <p:nvGraphicFramePr>
            <p:cNvPr id="29708" name="Object 12">
              <a:extLst>
                <a:ext uri="{FF2B5EF4-FFF2-40B4-BE49-F238E27FC236}">
                  <a16:creationId xmlns:a16="http://schemas.microsoft.com/office/drawing/2014/main" id="{4B41B729-0C33-49B9-91C2-91CC72AECD6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3814632"/>
                </p:ext>
              </p:extLst>
            </p:nvPr>
          </p:nvGraphicFramePr>
          <p:xfrm>
            <a:off x="852" y="3010"/>
            <a:ext cx="291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28" name="公式" r:id="rId3" imgW="152280" imgH="228600" progId="Equation.3">
                    <p:embed/>
                  </p:oleObj>
                </mc:Choice>
                <mc:Fallback>
                  <p:oleObj name="公式" r:id="rId3" imgW="152280" imgH="228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2" y="3010"/>
                          <a:ext cx="291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9" name="Line 13">
              <a:extLst>
                <a:ext uri="{FF2B5EF4-FFF2-40B4-BE49-F238E27FC236}">
                  <a16:creationId xmlns:a16="http://schemas.microsoft.com/office/drawing/2014/main" id="{FC90F431-4806-408C-AF23-C7D21211AD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2" y="2654"/>
              <a:ext cx="161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29710" name="Line 14">
              <a:extLst>
                <a:ext uri="{FF2B5EF4-FFF2-40B4-BE49-F238E27FC236}">
                  <a16:creationId xmlns:a16="http://schemas.microsoft.com/office/drawing/2014/main" id="{A0EBE2CB-ABFC-4757-A1A3-9C35E8DA8A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2" y="3625"/>
              <a:ext cx="87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29711" name="Line 15">
              <a:extLst>
                <a:ext uri="{FF2B5EF4-FFF2-40B4-BE49-F238E27FC236}">
                  <a16:creationId xmlns:a16="http://schemas.microsoft.com/office/drawing/2014/main" id="{09E06C6E-471A-46D0-A8CB-61F8B65644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89" y="3818"/>
              <a:ext cx="273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29712" name="Text Box 16">
              <a:extLst>
                <a:ext uri="{FF2B5EF4-FFF2-40B4-BE49-F238E27FC236}">
                  <a16:creationId xmlns:a16="http://schemas.microsoft.com/office/drawing/2014/main" id="{F9EBB5D3-4BB7-4679-8F7C-B8EC13F378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4" y="2605"/>
              <a:ext cx="23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600" i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29713" name="Text Box 17">
              <a:extLst>
                <a:ext uri="{FF2B5EF4-FFF2-40B4-BE49-F238E27FC236}">
                  <a16:creationId xmlns:a16="http://schemas.microsoft.com/office/drawing/2014/main" id="{80E94953-6DB9-48C4-B100-1CB7F7550A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2" y="3830"/>
              <a:ext cx="23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600" i="1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29714" name="Text Box 18">
              <a:extLst>
                <a:ext uri="{FF2B5EF4-FFF2-40B4-BE49-F238E27FC236}">
                  <a16:creationId xmlns:a16="http://schemas.microsoft.com/office/drawing/2014/main" id="{D8BBAAD3-DDB4-496A-9A9D-1601595118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2" y="3496"/>
              <a:ext cx="23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600" i="1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29715" name="Line 19">
              <a:extLst>
                <a:ext uri="{FF2B5EF4-FFF2-40B4-BE49-F238E27FC236}">
                  <a16:creationId xmlns:a16="http://schemas.microsoft.com/office/drawing/2014/main" id="{EE179F12-17B1-4A99-B012-C4AED51F0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5" y="3584"/>
              <a:ext cx="0" cy="22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29716" name="Text Box 20">
              <a:extLst>
                <a:ext uri="{FF2B5EF4-FFF2-40B4-BE49-F238E27FC236}">
                  <a16:creationId xmlns:a16="http://schemas.microsoft.com/office/drawing/2014/main" id="{D65DED64-B092-44D6-8359-673B346C04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8" y="2786"/>
              <a:ext cx="28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600" i="1" dirty="0">
                  <a:solidFill>
                    <a:schemeClr val="accent2"/>
                  </a:solidFill>
                </a:rPr>
                <a:t>Z</a:t>
              </a:r>
            </a:p>
          </p:txBody>
        </p:sp>
        <p:sp>
          <p:nvSpPr>
            <p:cNvPr id="29717" name="Text Box 21">
              <a:extLst>
                <a:ext uri="{FF2B5EF4-FFF2-40B4-BE49-F238E27FC236}">
                  <a16:creationId xmlns:a16="http://schemas.microsoft.com/office/drawing/2014/main" id="{04B927F9-C6ED-4E4F-88F0-40FD3BFCD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1" y="3132"/>
              <a:ext cx="226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600" i="1" dirty="0">
                  <a:solidFill>
                    <a:schemeClr val="accent2"/>
                  </a:solidFill>
                </a:rPr>
                <a:t>Z</a:t>
              </a:r>
            </a:p>
          </p:txBody>
        </p:sp>
        <p:sp>
          <p:nvSpPr>
            <p:cNvPr id="29718" name="Text Box 22">
              <a:extLst>
                <a:ext uri="{FF2B5EF4-FFF2-40B4-BE49-F238E27FC236}">
                  <a16:creationId xmlns:a16="http://schemas.microsoft.com/office/drawing/2014/main" id="{33B01CA5-7C7A-4943-BBA6-E978E9604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4" y="3147"/>
              <a:ext cx="226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600" i="1" dirty="0">
                  <a:solidFill>
                    <a:schemeClr val="accent2"/>
                  </a:solidFill>
                </a:rPr>
                <a:t>Z</a:t>
              </a:r>
            </a:p>
          </p:txBody>
        </p:sp>
        <p:sp>
          <p:nvSpPr>
            <p:cNvPr id="29719" name="Line 23">
              <a:extLst>
                <a:ext uri="{FF2B5EF4-FFF2-40B4-BE49-F238E27FC236}">
                  <a16:creationId xmlns:a16="http://schemas.microsoft.com/office/drawing/2014/main" id="{85C8EBFB-D77D-4AE7-8E1B-A1FBF1E393F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24" y="2973"/>
              <a:ext cx="65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29720" name="Rectangle 24">
              <a:extLst>
                <a:ext uri="{FF2B5EF4-FFF2-40B4-BE49-F238E27FC236}">
                  <a16:creationId xmlns:a16="http://schemas.microsoft.com/office/drawing/2014/main" id="{DA226772-8CAF-46B3-9B9B-CAA60EFBE62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332" y="2908"/>
              <a:ext cx="227" cy="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29721" name="Line 25">
              <a:extLst>
                <a:ext uri="{FF2B5EF4-FFF2-40B4-BE49-F238E27FC236}">
                  <a16:creationId xmlns:a16="http://schemas.microsoft.com/office/drawing/2014/main" id="{C5AC951A-FD59-4246-98EC-D10E5E9C70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4" y="3285"/>
              <a:ext cx="559" cy="30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29722" name="Rectangle 26">
              <a:extLst>
                <a:ext uri="{FF2B5EF4-FFF2-40B4-BE49-F238E27FC236}">
                  <a16:creationId xmlns:a16="http://schemas.microsoft.com/office/drawing/2014/main" id="{885DE4CD-39FB-4DFB-AE51-4B090F00D2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21730">
              <a:off x="4622" y="3407"/>
              <a:ext cx="270" cy="7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29723" name="Line 27">
              <a:extLst>
                <a:ext uri="{FF2B5EF4-FFF2-40B4-BE49-F238E27FC236}">
                  <a16:creationId xmlns:a16="http://schemas.microsoft.com/office/drawing/2014/main" id="{B7B34F62-5E37-4289-B7CE-5A5CDB233A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8" y="3285"/>
              <a:ext cx="517" cy="35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29724" name="Rectangle 28">
              <a:extLst>
                <a:ext uri="{FF2B5EF4-FFF2-40B4-BE49-F238E27FC236}">
                  <a16:creationId xmlns:a16="http://schemas.microsoft.com/office/drawing/2014/main" id="{C03B7947-81CF-4324-AE1B-E7DC6799D3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348810" flipH="1">
              <a:off x="4084" y="3413"/>
              <a:ext cx="270" cy="7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29725" name="Oval 29">
              <a:extLst>
                <a:ext uri="{FF2B5EF4-FFF2-40B4-BE49-F238E27FC236}">
                  <a16:creationId xmlns:a16="http://schemas.microsoft.com/office/drawing/2014/main" id="{9A231258-0297-4E1D-A4A4-75F2BA1FA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3250"/>
              <a:ext cx="83" cy="71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29726" name="Oval 30">
              <a:extLst>
                <a:ext uri="{FF2B5EF4-FFF2-40B4-BE49-F238E27FC236}">
                  <a16:creationId xmlns:a16="http://schemas.microsoft.com/office/drawing/2014/main" id="{32DC10A9-51CC-4164-B894-BB46D5740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3376"/>
              <a:ext cx="271" cy="245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29727" name="Oval 31">
              <a:extLst>
                <a:ext uri="{FF2B5EF4-FFF2-40B4-BE49-F238E27FC236}">
                  <a16:creationId xmlns:a16="http://schemas.microsoft.com/office/drawing/2014/main" id="{D3957EC9-841B-4EBE-8140-3816C1BD3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" y="3379"/>
              <a:ext cx="260" cy="23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graphicFrame>
          <p:nvGraphicFramePr>
            <p:cNvPr id="29728" name="Object 32">
              <a:extLst>
                <a:ext uri="{FF2B5EF4-FFF2-40B4-BE49-F238E27FC236}">
                  <a16:creationId xmlns:a16="http://schemas.microsoft.com/office/drawing/2014/main" id="{21BAB2E8-54BE-4DF0-BBF8-3310838BA4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39" y="2832"/>
            <a:ext cx="253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29" name="公式" r:id="rId5" imgW="177480" imgH="228600" progId="Equation.3">
                    <p:embed/>
                  </p:oleObj>
                </mc:Choice>
                <mc:Fallback>
                  <p:oleObj name="公式" r:id="rId5" imgW="177480" imgH="2286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9" y="2832"/>
                          <a:ext cx="253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9" name="Line 33">
              <a:extLst>
                <a:ext uri="{FF2B5EF4-FFF2-40B4-BE49-F238E27FC236}">
                  <a16:creationId xmlns:a16="http://schemas.microsoft.com/office/drawing/2014/main" id="{1D023675-5AD5-4FEF-9ABD-DCF803F868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3305"/>
              <a:ext cx="262" cy="1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29730" name="Line 34">
              <a:extLst>
                <a:ext uri="{FF2B5EF4-FFF2-40B4-BE49-F238E27FC236}">
                  <a16:creationId xmlns:a16="http://schemas.microsoft.com/office/drawing/2014/main" id="{B21DEEBA-B1F8-40AC-A280-D052733D487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3308342">
              <a:off x="1233" y="3103"/>
              <a:ext cx="0" cy="79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29731" name="Oval 35">
              <a:extLst>
                <a:ext uri="{FF2B5EF4-FFF2-40B4-BE49-F238E27FC236}">
                  <a16:creationId xmlns:a16="http://schemas.microsoft.com/office/drawing/2014/main" id="{8A2B7269-1821-436B-993A-EB7B2EB38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" y="2841"/>
              <a:ext cx="271" cy="23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29732" name="Line 36">
              <a:extLst>
                <a:ext uri="{FF2B5EF4-FFF2-40B4-BE49-F238E27FC236}">
                  <a16:creationId xmlns:a16="http://schemas.microsoft.com/office/drawing/2014/main" id="{8FDDED01-3B92-444E-B5DD-B793C0BA552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299483" flipV="1">
              <a:off x="1913" y="3068"/>
              <a:ext cx="36" cy="9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29733" name="Line 37">
              <a:extLst>
                <a:ext uri="{FF2B5EF4-FFF2-40B4-BE49-F238E27FC236}">
                  <a16:creationId xmlns:a16="http://schemas.microsoft.com/office/drawing/2014/main" id="{B6ADA451-AB2C-4BC7-A626-7D61A088BC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4" y="2655"/>
              <a:ext cx="144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29734" name="Line 38">
              <a:extLst>
                <a:ext uri="{FF2B5EF4-FFF2-40B4-BE49-F238E27FC236}">
                  <a16:creationId xmlns:a16="http://schemas.microsoft.com/office/drawing/2014/main" id="{7DC1F261-9854-4CD6-A948-BBD302B6B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0" y="3573"/>
              <a:ext cx="262" cy="1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graphicFrame>
          <p:nvGraphicFramePr>
            <p:cNvPr id="29735" name="Object 39">
              <a:extLst>
                <a:ext uri="{FF2B5EF4-FFF2-40B4-BE49-F238E27FC236}">
                  <a16:creationId xmlns:a16="http://schemas.microsoft.com/office/drawing/2014/main" id="{F5741940-A5B3-44CB-9B51-83D36DE23B3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52889"/>
                </p:ext>
              </p:extLst>
            </p:nvPr>
          </p:nvGraphicFramePr>
          <p:xfrm>
            <a:off x="1548" y="3544"/>
            <a:ext cx="337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30" name="公式" r:id="rId7" imgW="177480" imgH="215640" progId="Equation.3">
                    <p:embed/>
                  </p:oleObj>
                </mc:Choice>
                <mc:Fallback>
                  <p:oleObj name="公式" r:id="rId7" imgW="177480" imgH="21564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8" y="3544"/>
                          <a:ext cx="337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37" name="Text Box 41">
              <a:extLst>
                <a:ext uri="{FF2B5EF4-FFF2-40B4-BE49-F238E27FC236}">
                  <a16:creationId xmlns:a16="http://schemas.microsoft.com/office/drawing/2014/main" id="{3FAE4C83-3644-4C6F-8DDB-B97CD256B5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3" y="3806"/>
              <a:ext cx="10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zh-CN" altLang="zh-CN" sz="2600" i="1">
                <a:solidFill>
                  <a:srgbClr val="FF0000"/>
                </a:solidFill>
              </a:endParaRPr>
            </a:p>
          </p:txBody>
        </p:sp>
        <p:sp>
          <p:nvSpPr>
            <p:cNvPr id="29738" name="Text Box 42">
              <a:extLst>
                <a:ext uri="{FF2B5EF4-FFF2-40B4-BE49-F238E27FC236}">
                  <a16:creationId xmlns:a16="http://schemas.microsoft.com/office/drawing/2014/main" id="{B8516C6F-F3F7-4CE7-882B-5029901F51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6" y="3526"/>
              <a:ext cx="10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zh-CN" altLang="zh-CN" sz="2600" i="1">
                <a:solidFill>
                  <a:srgbClr val="FF0000"/>
                </a:solidFill>
              </a:endParaRPr>
            </a:p>
          </p:txBody>
        </p:sp>
        <p:sp>
          <p:nvSpPr>
            <p:cNvPr id="29739" name="Line 43">
              <a:extLst>
                <a:ext uri="{FF2B5EF4-FFF2-40B4-BE49-F238E27FC236}">
                  <a16:creationId xmlns:a16="http://schemas.microsoft.com/office/drawing/2014/main" id="{E3AB90BE-E8B2-42AB-BA74-965C5FFF73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1" y="3686"/>
              <a:ext cx="0" cy="41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29740" name="Text Box 44">
              <a:extLst>
                <a:ext uri="{FF2B5EF4-FFF2-40B4-BE49-F238E27FC236}">
                  <a16:creationId xmlns:a16="http://schemas.microsoft.com/office/drawing/2014/main" id="{910C73E0-1F0B-484E-ABBA-863E6B553C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3" y="3106"/>
              <a:ext cx="10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zh-CN" altLang="zh-CN" sz="2600" i="1">
                <a:solidFill>
                  <a:srgbClr val="FF0000"/>
                </a:solidFill>
              </a:endParaRPr>
            </a:p>
          </p:txBody>
        </p:sp>
        <p:sp>
          <p:nvSpPr>
            <p:cNvPr id="29741" name="Oval 45">
              <a:extLst>
                <a:ext uri="{FF2B5EF4-FFF2-40B4-BE49-F238E27FC236}">
                  <a16:creationId xmlns:a16="http://schemas.microsoft.com/office/drawing/2014/main" id="{9FB81E51-C7F4-475B-ADF2-671759C88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260"/>
              <a:ext cx="65" cy="58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graphicFrame>
          <p:nvGraphicFramePr>
            <p:cNvPr id="29742" name="Object 46">
              <a:extLst>
                <a:ext uri="{FF2B5EF4-FFF2-40B4-BE49-F238E27FC236}">
                  <a16:creationId xmlns:a16="http://schemas.microsoft.com/office/drawing/2014/main" id="{D2127D41-7FF7-464A-B6DB-1CE13D5C419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5367775"/>
                </p:ext>
              </p:extLst>
            </p:nvPr>
          </p:nvGraphicFramePr>
          <p:xfrm>
            <a:off x="1825" y="2743"/>
            <a:ext cx="260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31" name="公式" r:id="rId9" imgW="177480" imgH="215640" progId="Equation.3">
                    <p:embed/>
                  </p:oleObj>
                </mc:Choice>
                <mc:Fallback>
                  <p:oleObj name="公式" r:id="rId9" imgW="177480" imgH="21564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5" y="2743"/>
                          <a:ext cx="260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43" name="Line 47">
              <a:extLst>
                <a:ext uri="{FF2B5EF4-FFF2-40B4-BE49-F238E27FC236}">
                  <a16:creationId xmlns:a16="http://schemas.microsoft.com/office/drawing/2014/main" id="{B010DA34-DEC4-4F10-B26D-825E46FAF1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0" y="3620"/>
              <a:ext cx="0" cy="47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29744" name="Line 48">
              <a:extLst>
                <a:ext uri="{FF2B5EF4-FFF2-40B4-BE49-F238E27FC236}">
                  <a16:creationId xmlns:a16="http://schemas.microsoft.com/office/drawing/2014/main" id="{982CD0CE-79CA-4AE1-831D-1A2D6FCDCE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07" y="4086"/>
              <a:ext cx="220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29745" name="Line 49">
              <a:extLst>
                <a:ext uri="{FF2B5EF4-FFF2-40B4-BE49-F238E27FC236}">
                  <a16:creationId xmlns:a16="http://schemas.microsoft.com/office/drawing/2014/main" id="{AE7428CE-227A-436E-B20A-C2A7F771C5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0" y="2640"/>
              <a:ext cx="0" cy="6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29746" name="Line 50">
              <a:extLst>
                <a:ext uri="{FF2B5EF4-FFF2-40B4-BE49-F238E27FC236}">
                  <a16:creationId xmlns:a16="http://schemas.microsoft.com/office/drawing/2014/main" id="{ED9C2F4F-6BD8-4A1A-8B00-01EA6BF824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2724"/>
              <a:ext cx="0" cy="4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</p:grpSp>
      <p:sp>
        <p:nvSpPr>
          <p:cNvPr id="29827" name="Text Box 131" descr="小棋盘">
            <a:extLst>
              <a:ext uri="{FF2B5EF4-FFF2-40B4-BE49-F238E27FC236}">
                <a16:creationId xmlns:a16="http://schemas.microsoft.com/office/drawing/2014/main" id="{B78A508D-2858-4ECE-8103-8E5C2DABB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519" y="130384"/>
            <a:ext cx="227356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smCheck">
                  <a:fgClr>
                    <a:srgbClr val="FF9900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三相三线制</a:t>
            </a:r>
          </a:p>
        </p:txBody>
      </p:sp>
      <p:graphicFrame>
        <p:nvGraphicFramePr>
          <p:cNvPr id="81" name="对象 80">
            <a:extLst>
              <a:ext uri="{FF2B5EF4-FFF2-40B4-BE49-F238E27FC236}">
                <a16:creationId xmlns:a16="http://schemas.microsoft.com/office/drawing/2014/main" id="{E8B91E73-02BC-47F3-88F6-DE12AA3C31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293413"/>
              </p:ext>
            </p:extLst>
          </p:nvPr>
        </p:nvGraphicFramePr>
        <p:xfrm>
          <a:off x="3091326" y="927564"/>
          <a:ext cx="3618442" cy="601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32" name="公式" r:id="rId11" imgW="1447560" imgH="241200" progId="Equation.3">
                  <p:embed/>
                </p:oleObj>
              </mc:Choice>
              <mc:Fallback>
                <p:oleObj name="公式" r:id="rId11" imgW="1447560" imgH="241200" progId="Equation.3">
                  <p:embed/>
                  <p:pic>
                    <p:nvPicPr>
                      <p:cNvPr id="211" name="对象 210">
                        <a:extLst>
                          <a:ext uri="{FF2B5EF4-FFF2-40B4-BE49-F238E27FC236}">
                            <a16:creationId xmlns:a16="http://schemas.microsoft.com/office/drawing/2014/main" id="{B4D8C5EF-3162-4FAD-BF30-A439D85990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91326" y="927564"/>
                        <a:ext cx="3618442" cy="601927"/>
                      </a:xfrm>
                      <a:prstGeom prst="rect">
                        <a:avLst/>
                      </a:prstGeom>
                      <a:ln>
                        <a:solidFill>
                          <a:schemeClr val="accent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对象 81">
            <a:extLst>
              <a:ext uri="{FF2B5EF4-FFF2-40B4-BE49-F238E27FC236}">
                <a16:creationId xmlns:a16="http://schemas.microsoft.com/office/drawing/2014/main" id="{994ECF0A-AC94-4D8C-8DC0-9ECED43337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167961"/>
              </p:ext>
            </p:extLst>
          </p:nvPr>
        </p:nvGraphicFramePr>
        <p:xfrm>
          <a:off x="1292424" y="2054248"/>
          <a:ext cx="4094825" cy="601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33" name="公式" r:id="rId13" imgW="1638000" imgH="241200" progId="Equation.3">
                  <p:embed/>
                </p:oleObj>
              </mc:Choice>
              <mc:Fallback>
                <p:oleObj name="公式" r:id="rId13" imgW="1638000" imgH="241200" progId="Equation.3">
                  <p:embed/>
                  <p:pic>
                    <p:nvPicPr>
                      <p:cNvPr id="211" name="对象 210">
                        <a:extLst>
                          <a:ext uri="{FF2B5EF4-FFF2-40B4-BE49-F238E27FC236}">
                            <a16:creationId xmlns:a16="http://schemas.microsoft.com/office/drawing/2014/main" id="{B4D8C5EF-3162-4FAD-BF30-A439D85990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92424" y="2054248"/>
                        <a:ext cx="4094825" cy="601927"/>
                      </a:xfrm>
                      <a:prstGeom prst="rect">
                        <a:avLst/>
                      </a:prstGeom>
                      <a:ln>
                        <a:solidFill>
                          <a:schemeClr val="accent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43" grpId="0" animBg="1" autoUpdateAnimBg="0"/>
      <p:bldP spid="29701" grpId="0" autoUpdateAnimBg="0"/>
      <p:bldP spid="29706" grpId="0" autoUpdateAnimBg="0"/>
      <p:bldP spid="2982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9" name="Text Box 139">
            <a:extLst>
              <a:ext uri="{FF2B5EF4-FFF2-40B4-BE49-F238E27FC236}">
                <a16:creationId xmlns:a16="http://schemas.microsoft.com/office/drawing/2014/main" id="{B2B3B68C-C797-4C74-9CAE-21773987F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521" y="1349940"/>
            <a:ext cx="604845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）负载对称时，三相三线制各电压对称</a:t>
            </a:r>
          </a:p>
        </p:txBody>
      </p:sp>
      <p:sp>
        <p:nvSpPr>
          <p:cNvPr id="30860" name="Text Box 140">
            <a:extLst>
              <a:ext uri="{FF2B5EF4-FFF2-40B4-BE49-F238E27FC236}">
                <a16:creationId xmlns:a16="http://schemas.microsoft.com/office/drawing/2014/main" id="{F25CE5FA-4705-49DF-8554-8B8A3C503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521" y="3001434"/>
            <a:ext cx="7924914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）若负载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不对称</a:t>
            </a:r>
            <a:r>
              <a:rPr lang="zh-CN" altLang="en-US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不能采用三相三线制！</a:t>
            </a:r>
            <a:r>
              <a:rPr lang="zh-CN" altLang="en-US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因为此时各相负载上的电压将会出现不对称现象，负载不能正常工作。</a:t>
            </a:r>
          </a:p>
        </p:txBody>
      </p:sp>
      <p:sp>
        <p:nvSpPr>
          <p:cNvPr id="30861" name="Text Box 141">
            <a:extLst>
              <a:ext uri="{FF2B5EF4-FFF2-40B4-BE49-F238E27FC236}">
                <a16:creationId xmlns:a16="http://schemas.microsoft.com/office/drawing/2014/main" id="{82D6BA87-3A16-4334-8C05-AAF56ADE1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521" y="4599130"/>
            <a:ext cx="7956884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）因负载不对称时，不能采用三相三线制</a:t>
            </a:r>
            <a:r>
              <a:rPr lang="en-US" altLang="zh-CN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 </a:t>
            </a:r>
            <a:r>
              <a:rPr lang="zh-CN" altLang="en-US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所以，中线上不能安装开关和保险丝。</a:t>
            </a:r>
          </a:p>
        </p:txBody>
      </p:sp>
      <p:sp>
        <p:nvSpPr>
          <p:cNvPr id="30866" name="Text Box 146">
            <a:extLst>
              <a:ext uri="{FF2B5EF4-FFF2-40B4-BE49-F238E27FC236}">
                <a16:creationId xmlns:a16="http://schemas.microsoft.com/office/drawing/2014/main" id="{2CD3F3DE-5CF2-4D69-B029-79C0B673B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2610" y="1998746"/>
            <a:ext cx="688521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三相三线制供电时各相电流的计算方法同上。</a:t>
            </a:r>
          </a:p>
        </p:txBody>
      </p:sp>
      <p:sp>
        <p:nvSpPr>
          <p:cNvPr id="30868" name="Text Box 148" descr="小棋盘">
            <a:extLst>
              <a:ext uri="{FF2B5EF4-FFF2-40B4-BE49-F238E27FC236}">
                <a16:creationId xmlns:a16="http://schemas.microsoft.com/office/drawing/2014/main" id="{2F6C1A59-8EC9-4886-BBC6-36DC31AE1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1014" y="451065"/>
            <a:ext cx="180922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smCheck">
                  <a:fgClr>
                    <a:srgbClr val="FF9900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30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59" grpId="0" autoUpdateAnimBg="0"/>
      <p:bldP spid="30860" grpId="0" autoUpdateAnimBg="0"/>
      <p:bldP spid="30861" grpId="0" autoUpdateAnimBg="0"/>
      <p:bldP spid="30866" grpId="0" autoUpdateAnimBg="0"/>
      <p:bldP spid="3086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Box 96">
            <a:extLst>
              <a:ext uri="{FF2B5EF4-FFF2-40B4-BE49-F238E27FC236}">
                <a16:creationId xmlns:a16="http://schemas.microsoft.com/office/drawing/2014/main" id="{E8F8A769-BCB8-4ABD-801E-3E4E54505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1255" y="-83752"/>
            <a:ext cx="7729879" cy="1006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照明负载星形如图所示接于线电压为</a:t>
            </a:r>
            <a:r>
              <a:rPr lang="en-US" altLang="zh-CN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380V</a:t>
            </a: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的三相电源上。灯泡的额定电压为</a:t>
            </a:r>
            <a:r>
              <a:rPr lang="en-US" altLang="zh-CN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220V </a:t>
            </a: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54" name="Group 99">
            <a:extLst>
              <a:ext uri="{FF2B5EF4-FFF2-40B4-BE49-F238E27FC236}">
                <a16:creationId xmlns:a16="http://schemas.microsoft.com/office/drawing/2014/main" id="{9DD41B50-03BB-4B1D-9128-429719C67730}"/>
              </a:ext>
            </a:extLst>
          </p:cNvPr>
          <p:cNvGrpSpPr>
            <a:grpSpLocks/>
          </p:cNvGrpSpPr>
          <p:nvPr/>
        </p:nvGrpSpPr>
        <p:grpSpPr bwMode="auto">
          <a:xfrm>
            <a:off x="471224" y="97213"/>
            <a:ext cx="767027" cy="495300"/>
            <a:chOff x="107" y="576"/>
            <a:chExt cx="446" cy="288"/>
          </a:xfrm>
        </p:grpSpPr>
        <p:sp>
          <p:nvSpPr>
            <p:cNvPr id="55" name="Oval 100">
              <a:extLst>
                <a:ext uri="{FF2B5EF4-FFF2-40B4-BE49-F238E27FC236}">
                  <a16:creationId xmlns:a16="http://schemas.microsoft.com/office/drawing/2014/main" id="{654514A0-BBB2-4E90-A544-42C510837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" y="576"/>
              <a:ext cx="417" cy="288"/>
            </a:xfrm>
            <a:prstGeom prst="ellipse">
              <a:avLst/>
            </a:prstGeom>
            <a:gradFill rotWithShape="0">
              <a:gsLst>
                <a:gs pos="0">
                  <a:srgbClr val="FFCC00">
                    <a:gamma/>
                    <a:shade val="46275"/>
                    <a:invGamma/>
                  </a:srgbClr>
                </a:gs>
                <a:gs pos="50000">
                  <a:srgbClr val="FFCC00"/>
                </a:gs>
                <a:gs pos="100000">
                  <a:srgbClr val="FF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>
              <a:solidFill>
                <a:srgbClr val="CC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Text Box 101">
              <a:extLst>
                <a:ext uri="{FF2B5EF4-FFF2-40B4-BE49-F238E27FC236}">
                  <a16:creationId xmlns:a16="http://schemas.microsoft.com/office/drawing/2014/main" id="{30BE98A1-B0C4-4797-8B59-C196D072E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" y="576"/>
              <a:ext cx="446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例</a:t>
              </a:r>
              <a:r>
                <a:rPr lang="en-US" altLang="zh-CN" sz="26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57" name="Text Box 102">
            <a:extLst>
              <a:ext uri="{FF2B5EF4-FFF2-40B4-BE49-F238E27FC236}">
                <a16:creationId xmlns:a16="http://schemas.microsoft.com/office/drawing/2014/main" id="{1BCF09E0-F44D-4EE1-81F4-375B07422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224" y="856142"/>
            <a:ext cx="8905081" cy="1006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求：</a:t>
            </a: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若一楼全部断开，二、三楼仍然接通 ，分析中线</a:t>
            </a:r>
          </a:p>
          <a:p>
            <a:pPr algn="l">
              <a:lnSpc>
                <a:spcPct val="120000"/>
              </a:lnSpc>
            </a:pP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               断开前后的情况如何</a:t>
            </a:r>
            <a:r>
              <a:rPr lang="en-US" altLang="zh-CN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58" name="Text Box 104">
            <a:extLst>
              <a:ext uri="{FF2B5EF4-FFF2-40B4-BE49-F238E27FC236}">
                <a16:creationId xmlns:a16="http://schemas.microsoft.com/office/drawing/2014/main" id="{6270E03A-68E2-4F49-8374-67DC7A1F4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966" y="1738450"/>
            <a:ext cx="8107168" cy="1486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若一楼断开，二、三楼接通。但两层楼灯的数量</a:t>
            </a:r>
          </a:p>
          <a:p>
            <a:pPr algn="l">
              <a:lnSpc>
                <a:spcPct val="120000"/>
              </a:lnSpc>
            </a:pP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       不等（设二楼灯的数量为三层的</a:t>
            </a:r>
            <a:r>
              <a:rPr lang="en-US" altLang="zh-CN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1/4 </a:t>
            </a: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600" dirty="0">
                <a:solidFill>
                  <a:schemeClr val="tx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中线断开前</a:t>
            </a:r>
            <a:br>
              <a:rPr lang="en-US" altLang="zh-CN" sz="2600" dirty="0">
                <a:solidFill>
                  <a:schemeClr val="tx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600" dirty="0">
                <a:solidFill>
                  <a:schemeClr val="tx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600" dirty="0">
                <a:solidFill>
                  <a:schemeClr val="tx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后</a:t>
            </a: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结果如何？</a:t>
            </a: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95959194-4E67-4F36-9010-26B03E3FA48D}"/>
              </a:ext>
            </a:extLst>
          </p:cNvPr>
          <p:cNvGrpSpPr/>
          <p:nvPr/>
        </p:nvGrpSpPr>
        <p:grpSpPr>
          <a:xfrm>
            <a:off x="3379444" y="3899028"/>
            <a:ext cx="6174317" cy="3054454"/>
            <a:chOff x="3204327" y="4032555"/>
            <a:chExt cx="5699370" cy="2819496"/>
          </a:xfrm>
        </p:grpSpPr>
        <p:sp>
          <p:nvSpPr>
            <p:cNvPr id="60" name="Rectangle 108">
              <a:extLst>
                <a:ext uri="{FF2B5EF4-FFF2-40B4-BE49-F238E27FC236}">
                  <a16:creationId xmlns:a16="http://schemas.microsoft.com/office/drawing/2014/main" id="{3D84BDAF-6F84-4BAA-B470-5C99CA2290E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546448" y="4239076"/>
              <a:ext cx="322474" cy="14918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1" name="Group 105">
              <a:extLst>
                <a:ext uri="{FF2B5EF4-FFF2-40B4-BE49-F238E27FC236}">
                  <a16:creationId xmlns:a16="http://schemas.microsoft.com/office/drawing/2014/main" id="{0C8088BB-AB59-4423-99A5-F40183AC88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4327" y="4032555"/>
              <a:ext cx="5699370" cy="2819496"/>
              <a:chOff x="542" y="696"/>
              <a:chExt cx="4878" cy="3024"/>
            </a:xfrm>
          </p:grpSpPr>
          <p:sp>
            <p:nvSpPr>
              <p:cNvPr id="62" name="Rectangle 106">
                <a:extLst>
                  <a:ext uri="{FF2B5EF4-FFF2-40B4-BE49-F238E27FC236}">
                    <a16:creationId xmlns:a16="http://schemas.microsoft.com/office/drawing/2014/main" id="{0A6BCD18-9DF8-4D99-96BA-E10F63BE08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692" y="1653"/>
                <a:ext cx="276" cy="151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Rectangle 108">
                <a:extLst>
                  <a:ext uri="{FF2B5EF4-FFF2-40B4-BE49-F238E27FC236}">
                    <a16:creationId xmlns:a16="http://schemas.microsoft.com/office/drawing/2014/main" id="{948ACE41-C55D-4DBD-8829-B846C5EF7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704" y="1280"/>
                <a:ext cx="276" cy="1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Line 109">
                <a:extLst>
                  <a:ext uri="{FF2B5EF4-FFF2-40B4-BE49-F238E27FC236}">
                    <a16:creationId xmlns:a16="http://schemas.microsoft.com/office/drawing/2014/main" id="{35DF9553-FB6C-4759-A81B-A35440B993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4" y="720"/>
                <a:ext cx="276" cy="27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Line 110">
                <a:extLst>
                  <a:ext uri="{FF2B5EF4-FFF2-40B4-BE49-F238E27FC236}">
                    <a16:creationId xmlns:a16="http://schemas.microsoft.com/office/drawing/2014/main" id="{84602391-743F-4EC2-8AD9-603F214EEC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4" y="1104"/>
                <a:ext cx="276" cy="27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Line 111">
                <a:extLst>
                  <a:ext uri="{FF2B5EF4-FFF2-40B4-BE49-F238E27FC236}">
                    <a16:creationId xmlns:a16="http://schemas.microsoft.com/office/drawing/2014/main" id="{6D9CCE57-80CD-4340-B06A-BAD83F5415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4" y="1464"/>
                <a:ext cx="276" cy="27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Line 112">
                <a:extLst>
                  <a:ext uri="{FF2B5EF4-FFF2-40B4-BE49-F238E27FC236}">
                    <a16:creationId xmlns:a16="http://schemas.microsoft.com/office/drawing/2014/main" id="{581807A9-6326-4197-A176-46934121C9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0" y="997"/>
                <a:ext cx="37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Line 113">
                <a:extLst>
                  <a:ext uri="{FF2B5EF4-FFF2-40B4-BE49-F238E27FC236}">
                    <a16:creationId xmlns:a16="http://schemas.microsoft.com/office/drawing/2014/main" id="{8794DC94-CDCD-4AB1-81F0-727D4DD42F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9" y="1365"/>
                <a:ext cx="370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Line 114">
                <a:extLst>
                  <a:ext uri="{FF2B5EF4-FFF2-40B4-BE49-F238E27FC236}">
                    <a16:creationId xmlns:a16="http://schemas.microsoft.com/office/drawing/2014/main" id="{BE3254C5-6721-4055-8B29-35FEAE65F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0" y="1733"/>
                <a:ext cx="37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Line 115">
                <a:extLst>
                  <a:ext uri="{FF2B5EF4-FFF2-40B4-BE49-F238E27FC236}">
                    <a16:creationId xmlns:a16="http://schemas.microsoft.com/office/drawing/2014/main" id="{23C2A482-A125-4F19-B511-81F71855DE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984"/>
                <a:ext cx="37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Line 116">
                <a:extLst>
                  <a:ext uri="{FF2B5EF4-FFF2-40B4-BE49-F238E27FC236}">
                    <a16:creationId xmlns:a16="http://schemas.microsoft.com/office/drawing/2014/main" id="{7FF69156-0DE2-4A5B-B64F-1557479019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6" y="1380"/>
                <a:ext cx="37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Line 117">
                <a:extLst>
                  <a:ext uri="{FF2B5EF4-FFF2-40B4-BE49-F238E27FC236}">
                    <a16:creationId xmlns:a16="http://schemas.microsoft.com/office/drawing/2014/main" id="{71FEFE9E-39FB-4F76-861E-71A1E62330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" y="1752"/>
                <a:ext cx="37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Line 118">
                <a:extLst>
                  <a:ext uri="{FF2B5EF4-FFF2-40B4-BE49-F238E27FC236}">
                    <a16:creationId xmlns:a16="http://schemas.microsoft.com/office/drawing/2014/main" id="{07EF8214-A35C-442A-B612-8B699C6AFA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840"/>
                <a:ext cx="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Line 119">
                <a:extLst>
                  <a:ext uri="{FF2B5EF4-FFF2-40B4-BE49-F238E27FC236}">
                    <a16:creationId xmlns:a16="http://schemas.microsoft.com/office/drawing/2014/main" id="{430742D8-9D83-4EC0-A44E-CE1C1128ED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8" y="2736"/>
                <a:ext cx="438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Text Box 120">
                <a:extLst>
                  <a:ext uri="{FF2B5EF4-FFF2-40B4-BE49-F238E27FC236}">
                    <a16:creationId xmlns:a16="http://schemas.microsoft.com/office/drawing/2014/main" id="{862E79F0-B148-417F-B508-88D0F1F235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2" y="696"/>
                <a:ext cx="322" cy="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600" i="1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endParaRPr lang="en-US" altLang="zh-CN" sz="260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Text Box 121">
                <a:extLst>
                  <a:ext uri="{FF2B5EF4-FFF2-40B4-BE49-F238E27FC236}">
                    <a16:creationId xmlns:a16="http://schemas.microsoft.com/office/drawing/2014/main" id="{64D98B5E-EBE7-416C-B568-80C76EF02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2" y="1128"/>
                <a:ext cx="322" cy="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600" i="1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endParaRPr lang="en-US" altLang="zh-CN" sz="260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 Box 122">
                <a:extLst>
                  <a:ext uri="{FF2B5EF4-FFF2-40B4-BE49-F238E27FC236}">
                    <a16:creationId xmlns:a16="http://schemas.microsoft.com/office/drawing/2014/main" id="{54A8B906-2417-425C-A1C2-6A93FDE7BC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" y="1547"/>
                <a:ext cx="322" cy="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600" i="1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endParaRPr lang="en-US" altLang="zh-CN" sz="260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Text Box 123">
                <a:extLst>
                  <a:ext uri="{FF2B5EF4-FFF2-40B4-BE49-F238E27FC236}">
                    <a16:creationId xmlns:a16="http://schemas.microsoft.com/office/drawing/2014/main" id="{21BD0812-5F0E-42D2-B646-8B893F8219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" y="2411"/>
                <a:ext cx="336" cy="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600" i="1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endParaRPr lang="en-US" altLang="zh-CN" sz="260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9" name="Group 124">
                <a:extLst>
                  <a:ext uri="{FF2B5EF4-FFF2-40B4-BE49-F238E27FC236}">
                    <a16:creationId xmlns:a16="http://schemas.microsoft.com/office/drawing/2014/main" id="{EA0146D0-2738-431B-B6CA-7B6C47C113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76" y="972"/>
                <a:ext cx="705" cy="1776"/>
                <a:chOff x="2172" y="972"/>
                <a:chExt cx="705" cy="1776"/>
              </a:xfrm>
            </p:grpSpPr>
            <p:sp>
              <p:nvSpPr>
                <p:cNvPr id="98" name="AutoShape 125">
                  <a:extLst>
                    <a:ext uri="{FF2B5EF4-FFF2-40B4-BE49-F238E27FC236}">
                      <a16:creationId xmlns:a16="http://schemas.microsoft.com/office/drawing/2014/main" id="{4DD55928-D6B2-4565-90FE-AD60C03272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72" y="2148"/>
                  <a:ext cx="242" cy="252"/>
                </a:xfrm>
                <a:prstGeom prst="flowChartSummingJunction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9" name="Line 126">
                  <a:extLst>
                    <a:ext uri="{FF2B5EF4-FFF2-40B4-BE49-F238E27FC236}">
                      <a16:creationId xmlns:a16="http://schemas.microsoft.com/office/drawing/2014/main" id="{2530182F-CA8E-49EB-957A-978619C7F5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80" y="996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0" name="Line 127">
                  <a:extLst>
                    <a:ext uri="{FF2B5EF4-FFF2-40B4-BE49-F238E27FC236}">
                      <a16:creationId xmlns:a16="http://schemas.microsoft.com/office/drawing/2014/main" id="{1F1EFFEC-7F63-4698-BC29-ADEE0063DB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80" y="2388"/>
                  <a:ext cx="0" cy="34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1" name="Oval 128">
                  <a:extLst>
                    <a:ext uri="{FF2B5EF4-FFF2-40B4-BE49-F238E27FC236}">
                      <a16:creationId xmlns:a16="http://schemas.microsoft.com/office/drawing/2014/main" id="{2E50B92D-937D-45F7-8EB1-F2F2BD85E3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6" y="9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" name="Oval 129">
                  <a:extLst>
                    <a:ext uri="{FF2B5EF4-FFF2-40B4-BE49-F238E27FC236}">
                      <a16:creationId xmlns:a16="http://schemas.microsoft.com/office/drawing/2014/main" id="{5E5A13DD-C845-4B14-9E07-DC328CF41B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6" y="27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" name="Text Box 130">
                  <a:extLst>
                    <a:ext uri="{FF2B5EF4-FFF2-40B4-BE49-F238E27FC236}">
                      <a16:creationId xmlns:a16="http://schemas.microsoft.com/office/drawing/2014/main" id="{6294162C-2CD8-48CB-AB24-AB135F1CF2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02" y="2039"/>
                  <a:ext cx="475" cy="4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60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. . .</a:t>
                  </a:r>
                </a:p>
              </p:txBody>
            </p:sp>
          </p:grpSp>
          <p:grpSp>
            <p:nvGrpSpPr>
              <p:cNvPr id="80" name="Group 131">
                <a:extLst>
                  <a:ext uri="{FF2B5EF4-FFF2-40B4-BE49-F238E27FC236}">
                    <a16:creationId xmlns:a16="http://schemas.microsoft.com/office/drawing/2014/main" id="{65228A19-6E1B-4284-9101-ABC8D08F4C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36" y="1356"/>
                <a:ext cx="714" cy="1392"/>
                <a:chOff x="3736" y="1356"/>
                <a:chExt cx="714" cy="1392"/>
              </a:xfrm>
            </p:grpSpPr>
            <p:sp>
              <p:nvSpPr>
                <p:cNvPr id="91" name="Line 132">
                  <a:extLst>
                    <a:ext uri="{FF2B5EF4-FFF2-40B4-BE49-F238E27FC236}">
                      <a16:creationId xmlns:a16="http://schemas.microsoft.com/office/drawing/2014/main" id="{65307686-0050-4743-83CF-0FDB43BAB4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64" y="2388"/>
                  <a:ext cx="0" cy="34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2" name="Group 133">
                  <a:extLst>
                    <a:ext uri="{FF2B5EF4-FFF2-40B4-BE49-F238E27FC236}">
                      <a16:creationId xmlns:a16="http://schemas.microsoft.com/office/drawing/2014/main" id="{37D76DC7-18BA-43D5-B7D0-F196F9C7342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36" y="1356"/>
                  <a:ext cx="714" cy="1392"/>
                  <a:chOff x="3388" y="1356"/>
                  <a:chExt cx="714" cy="1392"/>
                </a:xfrm>
              </p:grpSpPr>
              <p:sp>
                <p:nvSpPr>
                  <p:cNvPr id="93" name="AutoShape 134">
                    <a:extLst>
                      <a:ext uri="{FF2B5EF4-FFF2-40B4-BE49-F238E27FC236}">
                        <a16:creationId xmlns:a16="http://schemas.microsoft.com/office/drawing/2014/main" id="{64B8F638-B683-4D13-842F-613DE63053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8" y="2136"/>
                    <a:ext cx="254" cy="252"/>
                  </a:xfrm>
                  <a:prstGeom prst="flowChartSummingJunction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" name="Line 135">
                    <a:extLst>
                      <a:ext uri="{FF2B5EF4-FFF2-40B4-BE49-F238E27FC236}">
                        <a16:creationId xmlns:a16="http://schemas.microsoft.com/office/drawing/2014/main" id="{9D1B0D16-B72A-4A91-BD08-46190FFD628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16" y="1392"/>
                    <a:ext cx="0" cy="75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" name="Oval 136">
                    <a:extLst>
                      <a:ext uri="{FF2B5EF4-FFF2-40B4-BE49-F238E27FC236}">
                        <a16:creationId xmlns:a16="http://schemas.microsoft.com/office/drawing/2014/main" id="{68613216-BA2D-486D-B666-4752BE5B12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92" y="1356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6" name="Oval 137">
                    <a:extLst>
                      <a:ext uri="{FF2B5EF4-FFF2-40B4-BE49-F238E27FC236}">
                        <a16:creationId xmlns:a16="http://schemas.microsoft.com/office/drawing/2014/main" id="{8EC60532-5D09-4DF5-B9CA-68FDE29E4D8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80" y="270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7" name="Text Box 138">
                    <a:extLst>
                      <a:ext uri="{FF2B5EF4-FFF2-40B4-BE49-F238E27FC236}">
                        <a16:creationId xmlns:a16="http://schemas.microsoft.com/office/drawing/2014/main" id="{09EC2663-4D89-4AAD-BC4C-C4708C25660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27" y="2039"/>
                    <a:ext cx="475" cy="4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altLang="zh-CN" sz="2600">
                        <a:solidFill>
                          <a:schemeClr val="tx1"/>
                        </a:solidFill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. . .</a:t>
                    </a:r>
                  </a:p>
                </p:txBody>
              </p:sp>
            </p:grpSp>
          </p:grpSp>
          <p:grpSp>
            <p:nvGrpSpPr>
              <p:cNvPr id="81" name="Group 139">
                <a:extLst>
                  <a:ext uri="{FF2B5EF4-FFF2-40B4-BE49-F238E27FC236}">
                    <a16:creationId xmlns:a16="http://schemas.microsoft.com/office/drawing/2014/main" id="{6BF4D617-91E5-4095-9D5D-508628428C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12" y="1728"/>
                <a:ext cx="708" cy="1020"/>
                <a:chOff x="4592" y="1728"/>
                <a:chExt cx="708" cy="1020"/>
              </a:xfrm>
            </p:grpSpPr>
            <p:sp>
              <p:nvSpPr>
                <p:cNvPr id="85" name="AutoShape 140">
                  <a:extLst>
                    <a:ext uri="{FF2B5EF4-FFF2-40B4-BE49-F238E27FC236}">
                      <a16:creationId xmlns:a16="http://schemas.microsoft.com/office/drawing/2014/main" id="{806D54D2-2C2D-4852-BB38-96C82FE0D3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2" y="2148"/>
                  <a:ext cx="216" cy="252"/>
                </a:xfrm>
                <a:prstGeom prst="flowChartSummingJunction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" name="Line 141">
                  <a:extLst>
                    <a:ext uri="{FF2B5EF4-FFF2-40B4-BE49-F238E27FC236}">
                      <a16:creationId xmlns:a16="http://schemas.microsoft.com/office/drawing/2014/main" id="{4E99B181-EB0C-4F2F-A910-89763A98F1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92" y="1740"/>
                  <a:ext cx="0" cy="40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" name="Line 142">
                  <a:extLst>
                    <a:ext uri="{FF2B5EF4-FFF2-40B4-BE49-F238E27FC236}">
                      <a16:creationId xmlns:a16="http://schemas.microsoft.com/office/drawing/2014/main" id="{8AF317CB-3714-4CC8-98C1-4147FBB193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4" y="2400"/>
                  <a:ext cx="0" cy="34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Oval 143">
                  <a:extLst>
                    <a:ext uri="{FF2B5EF4-FFF2-40B4-BE49-F238E27FC236}">
                      <a16:creationId xmlns:a16="http://schemas.microsoft.com/office/drawing/2014/main" id="{15BCB553-0EE2-41BF-9961-D0665CA0D9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8" y="17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" name="Oval 144">
                  <a:extLst>
                    <a:ext uri="{FF2B5EF4-FFF2-40B4-BE49-F238E27FC236}">
                      <a16:creationId xmlns:a16="http://schemas.microsoft.com/office/drawing/2014/main" id="{61948C81-FBB6-4B5F-BFAE-70FBD43B14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0" y="27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" name="Text Box 145">
                  <a:extLst>
                    <a:ext uri="{FF2B5EF4-FFF2-40B4-BE49-F238E27FC236}">
                      <a16:creationId xmlns:a16="http://schemas.microsoft.com/office/drawing/2014/main" id="{97BF8FBB-8A91-4A7E-9749-7D563158299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25" y="2005"/>
                  <a:ext cx="475" cy="4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60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. . .</a:t>
                  </a:r>
                </a:p>
              </p:txBody>
            </p:sp>
          </p:grpSp>
          <p:sp>
            <p:nvSpPr>
              <p:cNvPr id="82" name="Text Box 146">
                <a:extLst>
                  <a:ext uri="{FF2B5EF4-FFF2-40B4-BE49-F238E27FC236}">
                    <a16:creationId xmlns:a16="http://schemas.microsoft.com/office/drawing/2014/main" id="{E66FF3E1-E3B1-4AA1-829F-FCDE8716FF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0" y="2800"/>
                <a:ext cx="492" cy="8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zh-CN" altLang="en-US" sz="26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一</a:t>
                </a:r>
              </a:p>
              <a:p>
                <a:pPr algn="l"/>
                <a:r>
                  <a:rPr lang="zh-CN" altLang="en-US" sz="26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层</a:t>
                </a:r>
              </a:p>
            </p:txBody>
          </p:sp>
          <p:sp>
            <p:nvSpPr>
              <p:cNvPr id="83" name="Text Box 147">
                <a:extLst>
                  <a:ext uri="{FF2B5EF4-FFF2-40B4-BE49-F238E27FC236}">
                    <a16:creationId xmlns:a16="http://schemas.microsoft.com/office/drawing/2014/main" id="{BA7D2E08-4102-4335-AE8F-DFBB4B9D87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10" y="2836"/>
                <a:ext cx="411" cy="8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260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二</a:t>
                </a:r>
              </a:p>
              <a:p>
                <a:pPr algn="l"/>
                <a:r>
                  <a:rPr lang="zh-CN" altLang="en-US" sz="260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层</a:t>
                </a:r>
              </a:p>
            </p:txBody>
          </p:sp>
          <p:sp>
            <p:nvSpPr>
              <p:cNvPr id="84" name="Text Box 148">
                <a:extLst>
                  <a:ext uri="{FF2B5EF4-FFF2-40B4-BE49-F238E27FC236}">
                    <a16:creationId xmlns:a16="http://schemas.microsoft.com/office/drawing/2014/main" id="{65823643-0D6F-43A7-9B17-C5689C5230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19" y="2824"/>
                <a:ext cx="411" cy="8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260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三</a:t>
                </a:r>
              </a:p>
              <a:p>
                <a:pPr algn="l"/>
                <a:r>
                  <a:rPr lang="zh-CN" altLang="en-US" sz="260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层</a:t>
                </a:r>
              </a:p>
            </p:txBody>
          </p:sp>
        </p:grpSp>
      </p:grpSp>
      <p:sp>
        <p:nvSpPr>
          <p:cNvPr id="104" name="Text Box 149">
            <a:extLst>
              <a:ext uri="{FF2B5EF4-FFF2-40B4-BE49-F238E27FC236}">
                <a16:creationId xmlns:a16="http://schemas.microsoft.com/office/drawing/2014/main" id="{80A127E8-E182-4A23-BE3F-583A643F2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396" y="3149787"/>
            <a:ext cx="818039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）根据以上分析，照明电路能否采用三相三线制供</a:t>
            </a:r>
            <a:br>
              <a:rPr lang="en-US" altLang="zh-CN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电方式？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 Box 3">
            <a:extLst>
              <a:ext uri="{FF2B5EF4-FFF2-40B4-BE49-F238E27FC236}">
                <a16:creationId xmlns:a16="http://schemas.microsoft.com/office/drawing/2014/main" id="{61737051-AF00-4875-B769-3E8FAD310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37" y="2902065"/>
            <a:ext cx="4887648" cy="2447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若中线断开，</a:t>
            </a:r>
            <a:r>
              <a:rPr lang="en-US" altLang="zh-CN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相断开后，</a:t>
            </a:r>
            <a:r>
              <a:rPr lang="en-US" altLang="zh-CN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600" i="1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两相串连，线电压</a:t>
            </a:r>
            <a:r>
              <a:rPr lang="en-US" altLang="zh-CN" sz="2600" i="1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600" i="1" baseline="-250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en-US" altLang="zh-CN" sz="2600" baseline="-250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380V</a:t>
            </a: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）加在</a:t>
            </a:r>
            <a:r>
              <a:rPr lang="en-US" altLang="zh-CN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负载上。如果两相负载对称，则每相负载上的电压</a:t>
            </a:r>
            <a:endParaRPr lang="en-US" altLang="zh-CN" sz="2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190V</a:t>
            </a: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。低于灯泡的额定电压。</a:t>
            </a:r>
          </a:p>
        </p:txBody>
      </p:sp>
      <p:sp>
        <p:nvSpPr>
          <p:cNvPr id="105" name="Text Box 4">
            <a:extLst>
              <a:ext uri="{FF2B5EF4-FFF2-40B4-BE49-F238E27FC236}">
                <a16:creationId xmlns:a16="http://schemas.microsoft.com/office/drawing/2014/main" id="{F413C289-16C5-41BE-B2EC-9488A5C4B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766" y="261667"/>
            <a:ext cx="660228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）若一楼全部断开，二、三楼仍然接通。</a:t>
            </a:r>
          </a:p>
        </p:txBody>
      </p:sp>
      <p:sp>
        <p:nvSpPr>
          <p:cNvPr id="106" name="Text Box 102">
            <a:extLst>
              <a:ext uri="{FF2B5EF4-FFF2-40B4-BE49-F238E27FC236}">
                <a16:creationId xmlns:a16="http://schemas.microsoft.com/office/drawing/2014/main" id="{5E8A2AC9-C5F5-42F0-A71E-8ACA94D80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168" y="1666934"/>
            <a:ext cx="4811977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若中线尚未断开，则二、三楼工作状态不变。照明不受影响。</a:t>
            </a:r>
          </a:p>
        </p:txBody>
      </p:sp>
      <p:sp>
        <p:nvSpPr>
          <p:cNvPr id="107" name="Rectangle 103">
            <a:extLst>
              <a:ext uri="{FF2B5EF4-FFF2-40B4-BE49-F238E27FC236}">
                <a16:creationId xmlns:a16="http://schemas.microsoft.com/office/drawing/2014/main" id="{D2FFD165-B488-4EC5-AAD2-AA1409426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17" y="5898882"/>
            <a:ext cx="8549084" cy="492443"/>
          </a:xfrm>
          <a:prstGeom prst="rect">
            <a:avLst/>
          </a:prstGeom>
          <a:gradFill rotWithShape="0">
            <a:gsLst>
              <a:gs pos="0">
                <a:srgbClr val="9900CC"/>
              </a:gs>
              <a:gs pos="50000">
                <a:schemeClr val="bg1"/>
              </a:gs>
              <a:gs pos="100000">
                <a:srgbClr val="9900CC"/>
              </a:gs>
            </a:gsLst>
            <a:lin ang="5400000" scaled="1"/>
          </a:gradFill>
          <a:ln w="28575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60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结果为二、三楼电灯全部变暗，不能正常工作。</a:t>
            </a:r>
          </a:p>
        </p:txBody>
      </p:sp>
      <p:sp>
        <p:nvSpPr>
          <p:cNvPr id="108" name="Text Box 104">
            <a:extLst>
              <a:ext uri="{FF2B5EF4-FFF2-40B4-BE49-F238E27FC236}">
                <a16:creationId xmlns:a16="http://schemas.microsoft.com/office/drawing/2014/main" id="{ECE5267D-C7F4-4600-8F2A-D48A3E67E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823" y="263863"/>
            <a:ext cx="80142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</a:p>
        </p:txBody>
      </p:sp>
      <p:grpSp>
        <p:nvGrpSpPr>
          <p:cNvPr id="109" name="Group 106">
            <a:extLst>
              <a:ext uri="{FF2B5EF4-FFF2-40B4-BE49-F238E27FC236}">
                <a16:creationId xmlns:a16="http://schemas.microsoft.com/office/drawing/2014/main" id="{3C50D683-286D-4BEA-A266-10353C3382DE}"/>
              </a:ext>
            </a:extLst>
          </p:cNvPr>
          <p:cNvGrpSpPr>
            <a:grpSpLocks/>
          </p:cNvGrpSpPr>
          <p:nvPr/>
        </p:nvGrpSpPr>
        <p:grpSpPr bwMode="auto">
          <a:xfrm>
            <a:off x="5561530" y="959640"/>
            <a:ext cx="4180814" cy="4368272"/>
            <a:chOff x="3204" y="610"/>
            <a:chExt cx="2431" cy="2540"/>
          </a:xfrm>
        </p:grpSpPr>
        <p:grpSp>
          <p:nvGrpSpPr>
            <p:cNvPr id="110" name="Group 6">
              <a:extLst>
                <a:ext uri="{FF2B5EF4-FFF2-40B4-BE49-F238E27FC236}">
                  <a16:creationId xmlns:a16="http://schemas.microsoft.com/office/drawing/2014/main" id="{A48C483E-299E-4F4E-AE51-EC8C8E00A4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4" y="610"/>
              <a:ext cx="2431" cy="2540"/>
              <a:chOff x="2979" y="972"/>
              <a:chExt cx="2794" cy="2540"/>
            </a:xfrm>
          </p:grpSpPr>
          <p:sp>
            <p:nvSpPr>
              <p:cNvPr id="112" name="Line 7">
                <a:extLst>
                  <a:ext uri="{FF2B5EF4-FFF2-40B4-BE49-F238E27FC236}">
                    <a16:creationId xmlns:a16="http://schemas.microsoft.com/office/drawing/2014/main" id="{CC00D8DB-CEEA-4D2B-827C-73057DD20C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59" y="3072"/>
                <a:ext cx="0" cy="306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Line 8">
                <a:extLst>
                  <a:ext uri="{FF2B5EF4-FFF2-40B4-BE49-F238E27FC236}">
                    <a16:creationId xmlns:a16="http://schemas.microsoft.com/office/drawing/2014/main" id="{46032457-4633-41F2-BEDE-285CCA01A0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56" y="2963"/>
                <a:ext cx="65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Line 9">
                <a:extLst>
                  <a:ext uri="{FF2B5EF4-FFF2-40B4-BE49-F238E27FC236}">
                    <a16:creationId xmlns:a16="http://schemas.microsoft.com/office/drawing/2014/main" id="{8A02DE58-DE25-4338-8B52-BBC705F24D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63" y="3372"/>
                <a:ext cx="2308" cy="17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Text Box 10">
                <a:extLst>
                  <a:ext uri="{FF2B5EF4-FFF2-40B4-BE49-F238E27FC236}">
                    <a16:creationId xmlns:a16="http://schemas.microsoft.com/office/drawing/2014/main" id="{B505655D-97EB-4023-A9EC-61186DCA28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3" y="972"/>
                <a:ext cx="29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600" i="1" dirty="0">
                    <a:solidFill>
                      <a:srgbClr val="3333CC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endParaRPr lang="en-US" altLang="zh-CN" sz="2600" dirty="0">
                  <a:solidFill>
                    <a:srgbClr val="3333CC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Text Box 11">
                <a:extLst>
                  <a:ext uri="{FF2B5EF4-FFF2-40B4-BE49-F238E27FC236}">
                    <a16:creationId xmlns:a16="http://schemas.microsoft.com/office/drawing/2014/main" id="{A03657F9-9779-496F-AAA0-7E1DE2DB2E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9" y="3226"/>
                <a:ext cx="272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600" i="1" dirty="0">
                    <a:solidFill>
                      <a:srgbClr val="3333CC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endParaRPr lang="en-US" altLang="zh-CN" sz="2600" dirty="0">
                  <a:solidFill>
                    <a:srgbClr val="3333CC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12">
                <a:extLst>
                  <a:ext uri="{FF2B5EF4-FFF2-40B4-BE49-F238E27FC236}">
                    <a16:creationId xmlns:a16="http://schemas.microsoft.com/office/drawing/2014/main" id="{3C401359-F6B3-4CB7-B859-24726BF8EC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9" y="2780"/>
                <a:ext cx="272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600" i="1" dirty="0">
                    <a:solidFill>
                      <a:srgbClr val="3333CC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endParaRPr lang="en-US" altLang="zh-CN" sz="2600" dirty="0">
                  <a:solidFill>
                    <a:srgbClr val="3333CC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8" name="Group 13">
                <a:extLst>
                  <a:ext uri="{FF2B5EF4-FFF2-40B4-BE49-F238E27FC236}">
                    <a16:creationId xmlns:a16="http://schemas.microsoft.com/office/drawing/2014/main" id="{7D64654C-9A6F-4B39-8784-B1829B90C1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081487">
                <a:off x="3768" y="2201"/>
                <a:ext cx="185" cy="426"/>
                <a:chOff x="1968" y="3168"/>
                <a:chExt cx="288" cy="864"/>
              </a:xfrm>
            </p:grpSpPr>
            <p:grpSp>
              <p:nvGrpSpPr>
                <p:cNvPr id="196" name="Group 14">
                  <a:extLst>
                    <a:ext uri="{FF2B5EF4-FFF2-40B4-BE49-F238E27FC236}">
                      <a16:creationId xmlns:a16="http://schemas.microsoft.com/office/drawing/2014/main" id="{F23AABB6-C089-49F1-A166-997774FFC0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8" y="3456"/>
                  <a:ext cx="288" cy="288"/>
                  <a:chOff x="1968" y="3456"/>
                  <a:chExt cx="288" cy="288"/>
                </a:xfrm>
              </p:grpSpPr>
              <p:sp>
                <p:nvSpPr>
                  <p:cNvPr id="199" name="Oval 15">
                    <a:extLst>
                      <a:ext uri="{FF2B5EF4-FFF2-40B4-BE49-F238E27FC236}">
                        <a16:creationId xmlns:a16="http://schemas.microsoft.com/office/drawing/2014/main" id="{24FC5B71-315F-4035-9C29-10CEE266CB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3456"/>
                    <a:ext cx="288" cy="28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0" name="Line 16">
                    <a:extLst>
                      <a:ext uri="{FF2B5EF4-FFF2-40B4-BE49-F238E27FC236}">
                        <a16:creationId xmlns:a16="http://schemas.microsoft.com/office/drawing/2014/main" id="{823642DA-240E-469D-B45D-3ACECAD238A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16" y="3504"/>
                    <a:ext cx="192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1" name="Line 17">
                    <a:extLst>
                      <a:ext uri="{FF2B5EF4-FFF2-40B4-BE49-F238E27FC236}">
                        <a16:creationId xmlns:a16="http://schemas.microsoft.com/office/drawing/2014/main" id="{87A8AF13-3E4D-4015-A591-635B7FAF5AC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016" y="3504"/>
                    <a:ext cx="192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97" name="Line 18">
                  <a:extLst>
                    <a:ext uri="{FF2B5EF4-FFF2-40B4-BE49-F238E27FC236}">
                      <a16:creationId xmlns:a16="http://schemas.microsoft.com/office/drawing/2014/main" id="{AE1822AF-0CB4-4241-8980-F592B3B8AA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12" y="3168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8" name="Line 19">
                  <a:extLst>
                    <a:ext uri="{FF2B5EF4-FFF2-40B4-BE49-F238E27FC236}">
                      <a16:creationId xmlns:a16="http://schemas.microsoft.com/office/drawing/2014/main" id="{FB730321-96AE-47E5-B615-A6D0A73184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12" y="3744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" name="Group 20">
                <a:extLst>
                  <a:ext uri="{FF2B5EF4-FFF2-40B4-BE49-F238E27FC236}">
                    <a16:creationId xmlns:a16="http://schemas.microsoft.com/office/drawing/2014/main" id="{7DD6F657-9619-49C3-AB27-0431206EC7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081487">
                <a:off x="3945" y="2324"/>
                <a:ext cx="185" cy="426"/>
                <a:chOff x="1968" y="3168"/>
                <a:chExt cx="288" cy="864"/>
              </a:xfrm>
            </p:grpSpPr>
            <p:grpSp>
              <p:nvGrpSpPr>
                <p:cNvPr id="190" name="Group 21">
                  <a:extLst>
                    <a:ext uri="{FF2B5EF4-FFF2-40B4-BE49-F238E27FC236}">
                      <a16:creationId xmlns:a16="http://schemas.microsoft.com/office/drawing/2014/main" id="{1E058F85-8C9D-4DB9-B7D1-709F43CF111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8" y="3456"/>
                  <a:ext cx="288" cy="288"/>
                  <a:chOff x="1968" y="3456"/>
                  <a:chExt cx="288" cy="288"/>
                </a:xfrm>
              </p:grpSpPr>
              <p:sp>
                <p:nvSpPr>
                  <p:cNvPr id="193" name="Oval 22">
                    <a:extLst>
                      <a:ext uri="{FF2B5EF4-FFF2-40B4-BE49-F238E27FC236}">
                        <a16:creationId xmlns:a16="http://schemas.microsoft.com/office/drawing/2014/main" id="{3CF1EACA-A569-4B95-89C2-7F20CF15980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3456"/>
                    <a:ext cx="288" cy="28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4" name="Line 23">
                    <a:extLst>
                      <a:ext uri="{FF2B5EF4-FFF2-40B4-BE49-F238E27FC236}">
                        <a16:creationId xmlns:a16="http://schemas.microsoft.com/office/drawing/2014/main" id="{3073CF29-19A8-4F2C-97BC-AC33E689B41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16" y="3504"/>
                    <a:ext cx="192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5" name="Line 24">
                    <a:extLst>
                      <a:ext uri="{FF2B5EF4-FFF2-40B4-BE49-F238E27FC236}">
                        <a16:creationId xmlns:a16="http://schemas.microsoft.com/office/drawing/2014/main" id="{E7B6DA62-02F6-49F7-9764-73A6D5808E1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016" y="3504"/>
                    <a:ext cx="192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91" name="Line 25">
                  <a:extLst>
                    <a:ext uri="{FF2B5EF4-FFF2-40B4-BE49-F238E27FC236}">
                      <a16:creationId xmlns:a16="http://schemas.microsoft.com/office/drawing/2014/main" id="{45DF3AD9-F8F5-4AFF-8857-2CA7F1EA7D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12" y="3168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2" name="Line 26">
                  <a:extLst>
                    <a:ext uri="{FF2B5EF4-FFF2-40B4-BE49-F238E27FC236}">
                      <a16:creationId xmlns:a16="http://schemas.microsoft.com/office/drawing/2014/main" id="{DE30EDCD-CA6C-407D-8984-035032C58F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12" y="3744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0" name="Group 27">
                <a:extLst>
                  <a:ext uri="{FF2B5EF4-FFF2-40B4-BE49-F238E27FC236}">
                    <a16:creationId xmlns:a16="http://schemas.microsoft.com/office/drawing/2014/main" id="{4A2EE3B3-3C93-4171-8227-D6865AD761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081487">
                <a:off x="4337" y="2558"/>
                <a:ext cx="185" cy="445"/>
                <a:chOff x="1968" y="3101"/>
                <a:chExt cx="288" cy="902"/>
              </a:xfrm>
            </p:grpSpPr>
            <p:grpSp>
              <p:nvGrpSpPr>
                <p:cNvPr id="184" name="Group 28">
                  <a:extLst>
                    <a:ext uri="{FF2B5EF4-FFF2-40B4-BE49-F238E27FC236}">
                      <a16:creationId xmlns:a16="http://schemas.microsoft.com/office/drawing/2014/main" id="{0AE43B54-0F5A-4265-805C-D3EA717DA22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8" y="3456"/>
                  <a:ext cx="288" cy="288"/>
                  <a:chOff x="1968" y="3456"/>
                  <a:chExt cx="288" cy="288"/>
                </a:xfrm>
              </p:grpSpPr>
              <p:sp>
                <p:nvSpPr>
                  <p:cNvPr id="187" name="Oval 29">
                    <a:extLst>
                      <a:ext uri="{FF2B5EF4-FFF2-40B4-BE49-F238E27FC236}">
                        <a16:creationId xmlns:a16="http://schemas.microsoft.com/office/drawing/2014/main" id="{4E888BDF-7D24-43EF-8DB9-CB64AC72D6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3456"/>
                    <a:ext cx="288" cy="28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8" name="Line 30">
                    <a:extLst>
                      <a:ext uri="{FF2B5EF4-FFF2-40B4-BE49-F238E27FC236}">
                        <a16:creationId xmlns:a16="http://schemas.microsoft.com/office/drawing/2014/main" id="{7FBF4301-D051-4C59-8C20-094F912195D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16" y="3504"/>
                    <a:ext cx="192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9" name="Line 31">
                    <a:extLst>
                      <a:ext uri="{FF2B5EF4-FFF2-40B4-BE49-F238E27FC236}">
                        <a16:creationId xmlns:a16="http://schemas.microsoft.com/office/drawing/2014/main" id="{55DCE1E4-46BB-4D56-ACA6-4B4BAE964BE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016" y="3504"/>
                    <a:ext cx="192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85" name="Line 32">
                  <a:extLst>
                    <a:ext uri="{FF2B5EF4-FFF2-40B4-BE49-F238E27FC236}">
                      <a16:creationId xmlns:a16="http://schemas.microsoft.com/office/drawing/2014/main" id="{9AAFCE20-77FC-4092-95C5-7F307463C9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85" y="3101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6" name="Line 33">
                  <a:extLst>
                    <a:ext uri="{FF2B5EF4-FFF2-40B4-BE49-F238E27FC236}">
                      <a16:creationId xmlns:a16="http://schemas.microsoft.com/office/drawing/2014/main" id="{F1EABD12-78EF-43AB-87E3-5BD0CEEA47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55" y="3715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21" name="Text Box 34">
                <a:extLst>
                  <a:ext uri="{FF2B5EF4-FFF2-40B4-BE49-F238E27FC236}">
                    <a16:creationId xmlns:a16="http://schemas.microsoft.com/office/drawing/2014/main" id="{9419A718-EB80-421C-A6D5-14DC0CA8D9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2081487">
                <a:off x="4131" y="2450"/>
                <a:ext cx="291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600">
                    <a:solidFill>
                      <a:schemeClr val="accent2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...</a:t>
                </a:r>
              </a:p>
            </p:txBody>
          </p:sp>
          <p:sp>
            <p:nvSpPr>
              <p:cNvPr id="122" name="Line 35">
                <a:extLst>
                  <a:ext uri="{FF2B5EF4-FFF2-40B4-BE49-F238E27FC236}">
                    <a16:creationId xmlns:a16="http://schemas.microsoft.com/office/drawing/2014/main" id="{72571D4B-2130-412B-A141-44BD78FE6A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081487">
                <a:off x="3943" y="2426"/>
                <a:ext cx="677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Line 36">
                <a:extLst>
                  <a:ext uri="{FF2B5EF4-FFF2-40B4-BE49-F238E27FC236}">
                    <a16:creationId xmlns:a16="http://schemas.microsoft.com/office/drawing/2014/main" id="{D976AADD-2433-4131-A689-07C669FBEE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081487">
                <a:off x="3638" y="2771"/>
                <a:ext cx="677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" name="Group 37">
                <a:extLst>
                  <a:ext uri="{FF2B5EF4-FFF2-40B4-BE49-F238E27FC236}">
                    <a16:creationId xmlns:a16="http://schemas.microsoft.com/office/drawing/2014/main" id="{0F9E0F80-BA39-4321-A562-D961D4FF41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939177">
                <a:off x="4900" y="2599"/>
                <a:ext cx="185" cy="453"/>
                <a:chOff x="1968" y="3116"/>
                <a:chExt cx="288" cy="916"/>
              </a:xfrm>
            </p:grpSpPr>
            <p:grpSp>
              <p:nvGrpSpPr>
                <p:cNvPr id="178" name="Group 38">
                  <a:extLst>
                    <a:ext uri="{FF2B5EF4-FFF2-40B4-BE49-F238E27FC236}">
                      <a16:creationId xmlns:a16="http://schemas.microsoft.com/office/drawing/2014/main" id="{8E480E40-B4D9-4614-AB4E-BD952FE9087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8" y="3456"/>
                  <a:ext cx="288" cy="288"/>
                  <a:chOff x="1968" y="3456"/>
                  <a:chExt cx="288" cy="288"/>
                </a:xfrm>
              </p:grpSpPr>
              <p:sp>
                <p:nvSpPr>
                  <p:cNvPr id="181" name="Oval 39">
                    <a:extLst>
                      <a:ext uri="{FF2B5EF4-FFF2-40B4-BE49-F238E27FC236}">
                        <a16:creationId xmlns:a16="http://schemas.microsoft.com/office/drawing/2014/main" id="{12AD0726-23A5-4054-9802-F0E320A4AA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3456"/>
                    <a:ext cx="288" cy="28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2" name="Line 40">
                    <a:extLst>
                      <a:ext uri="{FF2B5EF4-FFF2-40B4-BE49-F238E27FC236}">
                        <a16:creationId xmlns:a16="http://schemas.microsoft.com/office/drawing/2014/main" id="{B54D134E-22DB-4083-804D-9990E14A34E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16" y="3504"/>
                    <a:ext cx="192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3" name="Line 41">
                    <a:extLst>
                      <a:ext uri="{FF2B5EF4-FFF2-40B4-BE49-F238E27FC236}">
                        <a16:creationId xmlns:a16="http://schemas.microsoft.com/office/drawing/2014/main" id="{7929AC67-6762-436A-8D13-6A0BC055CA3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016" y="3504"/>
                    <a:ext cx="192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79" name="Line 42">
                  <a:extLst>
                    <a:ext uri="{FF2B5EF4-FFF2-40B4-BE49-F238E27FC236}">
                      <a16:creationId xmlns:a16="http://schemas.microsoft.com/office/drawing/2014/main" id="{4687DAB2-0FFE-4D4D-AF63-32BCB363A7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41" y="3116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0" name="Line 43">
                  <a:extLst>
                    <a:ext uri="{FF2B5EF4-FFF2-40B4-BE49-F238E27FC236}">
                      <a16:creationId xmlns:a16="http://schemas.microsoft.com/office/drawing/2014/main" id="{FCFF1550-3854-4319-BEC2-A4F772F612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12" y="3744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 dirty="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" name="Group 44">
                <a:extLst>
                  <a:ext uri="{FF2B5EF4-FFF2-40B4-BE49-F238E27FC236}">
                    <a16:creationId xmlns:a16="http://schemas.microsoft.com/office/drawing/2014/main" id="{C8BB9E76-972D-4AD9-8D3B-A3A9991D94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939177">
                <a:off x="5088" y="2507"/>
                <a:ext cx="185" cy="427"/>
                <a:chOff x="1968" y="3168"/>
                <a:chExt cx="288" cy="864"/>
              </a:xfrm>
            </p:grpSpPr>
            <p:grpSp>
              <p:nvGrpSpPr>
                <p:cNvPr id="172" name="Group 45">
                  <a:extLst>
                    <a:ext uri="{FF2B5EF4-FFF2-40B4-BE49-F238E27FC236}">
                      <a16:creationId xmlns:a16="http://schemas.microsoft.com/office/drawing/2014/main" id="{B6167EC3-59EB-4561-8E4F-5F08A909FEE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8" y="3456"/>
                  <a:ext cx="288" cy="288"/>
                  <a:chOff x="1968" y="3456"/>
                  <a:chExt cx="288" cy="288"/>
                </a:xfrm>
              </p:grpSpPr>
              <p:sp>
                <p:nvSpPr>
                  <p:cNvPr id="175" name="Oval 46">
                    <a:extLst>
                      <a:ext uri="{FF2B5EF4-FFF2-40B4-BE49-F238E27FC236}">
                        <a16:creationId xmlns:a16="http://schemas.microsoft.com/office/drawing/2014/main" id="{2EA13B4E-E036-4C4C-902E-BB498A40F96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3456"/>
                    <a:ext cx="288" cy="28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6" name="Line 47">
                    <a:extLst>
                      <a:ext uri="{FF2B5EF4-FFF2-40B4-BE49-F238E27FC236}">
                        <a16:creationId xmlns:a16="http://schemas.microsoft.com/office/drawing/2014/main" id="{ED08C04B-C40C-458E-89F3-251D860544E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16" y="3504"/>
                    <a:ext cx="192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7" name="Line 48">
                    <a:extLst>
                      <a:ext uri="{FF2B5EF4-FFF2-40B4-BE49-F238E27FC236}">
                        <a16:creationId xmlns:a16="http://schemas.microsoft.com/office/drawing/2014/main" id="{3A501784-0B54-46AB-A5F1-32DDF3FAEA0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016" y="3504"/>
                    <a:ext cx="192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73" name="Line 49">
                  <a:extLst>
                    <a:ext uri="{FF2B5EF4-FFF2-40B4-BE49-F238E27FC236}">
                      <a16:creationId xmlns:a16="http://schemas.microsoft.com/office/drawing/2014/main" id="{CE5ECD29-4736-44EF-9EC3-F8643D9792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12" y="3168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4" name="Line 50">
                  <a:extLst>
                    <a:ext uri="{FF2B5EF4-FFF2-40B4-BE49-F238E27FC236}">
                      <a16:creationId xmlns:a16="http://schemas.microsoft.com/office/drawing/2014/main" id="{1689DE9C-E4C5-4F78-ACB4-27FDC587AA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12" y="3744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26" name="Text Box 51">
                <a:extLst>
                  <a:ext uri="{FF2B5EF4-FFF2-40B4-BE49-F238E27FC236}">
                    <a16:creationId xmlns:a16="http://schemas.microsoft.com/office/drawing/2014/main" id="{BCA3E8F5-F73C-4B56-A8EE-E627CD2D7B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9660823">
                <a:off x="5169" y="2418"/>
                <a:ext cx="291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600">
                    <a:solidFill>
                      <a:schemeClr val="accent2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...</a:t>
                </a:r>
              </a:p>
            </p:txBody>
          </p:sp>
          <p:sp>
            <p:nvSpPr>
              <p:cNvPr id="127" name="Line 52">
                <a:extLst>
                  <a:ext uri="{FF2B5EF4-FFF2-40B4-BE49-F238E27FC236}">
                    <a16:creationId xmlns:a16="http://schemas.microsoft.com/office/drawing/2014/main" id="{02EBB07B-076E-4DC1-8CB9-E55BCCEA6E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1939177">
                <a:off x="4832" y="2475"/>
                <a:ext cx="67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Line 53">
                <a:extLst>
                  <a:ext uri="{FF2B5EF4-FFF2-40B4-BE49-F238E27FC236}">
                    <a16:creationId xmlns:a16="http://schemas.microsoft.com/office/drawing/2014/main" id="{FFDA1353-EB52-486A-96C4-C3B1ED7504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9660823">
                <a:off x="5097" y="2841"/>
                <a:ext cx="67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Line 54">
                <a:extLst>
                  <a:ext uri="{FF2B5EF4-FFF2-40B4-BE49-F238E27FC236}">
                    <a16:creationId xmlns:a16="http://schemas.microsoft.com/office/drawing/2014/main" id="{052A28E4-27BE-4AF3-9EA2-319B0AB1E2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3" y="1113"/>
                <a:ext cx="0" cy="177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Line 55">
                <a:extLst>
                  <a:ext uri="{FF2B5EF4-FFF2-40B4-BE49-F238E27FC236}">
                    <a16:creationId xmlns:a16="http://schemas.microsoft.com/office/drawing/2014/main" id="{8652261C-9D49-4A2F-A46C-52CC35239F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3" y="1716"/>
                <a:ext cx="0" cy="32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Line 56">
                <a:extLst>
                  <a:ext uri="{FF2B5EF4-FFF2-40B4-BE49-F238E27FC236}">
                    <a16:creationId xmlns:a16="http://schemas.microsoft.com/office/drawing/2014/main" id="{F347A388-7F45-4AB6-83A3-77CE7A0501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04" y="2038"/>
                <a:ext cx="399" cy="426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Line 57">
                <a:extLst>
                  <a:ext uri="{FF2B5EF4-FFF2-40B4-BE49-F238E27FC236}">
                    <a16:creationId xmlns:a16="http://schemas.microsoft.com/office/drawing/2014/main" id="{66D2EE3C-9FDF-406A-BD6F-4A5D21063E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3" y="2038"/>
                <a:ext cx="385" cy="499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Line 58">
                <a:extLst>
                  <a:ext uri="{FF2B5EF4-FFF2-40B4-BE49-F238E27FC236}">
                    <a16:creationId xmlns:a16="http://schemas.microsoft.com/office/drawing/2014/main" id="{EED3ED4F-4AC8-4B89-B3E2-03C59A609F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07" y="2820"/>
                <a:ext cx="132" cy="143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Line 59">
                <a:extLst>
                  <a:ext uri="{FF2B5EF4-FFF2-40B4-BE49-F238E27FC236}">
                    <a16:creationId xmlns:a16="http://schemas.microsoft.com/office/drawing/2014/main" id="{45F23AC5-710D-4CD0-AF75-1EBF64D6E5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56" y="1113"/>
                <a:ext cx="1447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Line 60">
                <a:extLst>
                  <a:ext uri="{FF2B5EF4-FFF2-40B4-BE49-F238E27FC236}">
                    <a16:creationId xmlns:a16="http://schemas.microsoft.com/office/drawing/2014/main" id="{7B1F87DC-5CD7-409B-9367-76688B2825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434" y="2873"/>
                <a:ext cx="125" cy="21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" name="Group 61">
                <a:extLst>
                  <a:ext uri="{FF2B5EF4-FFF2-40B4-BE49-F238E27FC236}">
                    <a16:creationId xmlns:a16="http://schemas.microsoft.com/office/drawing/2014/main" id="{326FB472-9808-49DA-AC0D-4F6FD240A8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61" y="1290"/>
                <a:ext cx="1639" cy="426"/>
                <a:chOff x="3461" y="1398"/>
                <a:chExt cx="1639" cy="426"/>
              </a:xfrm>
            </p:grpSpPr>
            <p:grpSp>
              <p:nvGrpSpPr>
                <p:cNvPr id="147" name="Group 62">
                  <a:extLst>
                    <a:ext uri="{FF2B5EF4-FFF2-40B4-BE49-F238E27FC236}">
                      <a16:creationId xmlns:a16="http://schemas.microsoft.com/office/drawing/2014/main" id="{1238F671-029D-4ED6-9A6E-A64E9A0FE55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39" y="1398"/>
                  <a:ext cx="185" cy="426"/>
                  <a:chOff x="1968" y="3168"/>
                  <a:chExt cx="288" cy="864"/>
                </a:xfrm>
              </p:grpSpPr>
              <p:grpSp>
                <p:nvGrpSpPr>
                  <p:cNvPr id="166" name="Group 63">
                    <a:extLst>
                      <a:ext uri="{FF2B5EF4-FFF2-40B4-BE49-F238E27FC236}">
                        <a16:creationId xmlns:a16="http://schemas.microsoft.com/office/drawing/2014/main" id="{4DE4ACE0-9D86-4691-B5D7-764A3FA1F3A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68" y="3456"/>
                    <a:ext cx="288" cy="288"/>
                    <a:chOff x="1968" y="3456"/>
                    <a:chExt cx="288" cy="288"/>
                  </a:xfrm>
                </p:grpSpPr>
                <p:sp>
                  <p:nvSpPr>
                    <p:cNvPr id="169" name="Oval 64">
                      <a:extLst>
                        <a:ext uri="{FF2B5EF4-FFF2-40B4-BE49-F238E27FC236}">
                          <a16:creationId xmlns:a16="http://schemas.microsoft.com/office/drawing/2014/main" id="{DE699C0E-5989-4D3F-ACE6-10D4CD69CC3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3456"/>
                      <a:ext cx="288" cy="28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600"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70" name="Line 65">
                      <a:extLst>
                        <a:ext uri="{FF2B5EF4-FFF2-40B4-BE49-F238E27FC236}">
                          <a16:creationId xmlns:a16="http://schemas.microsoft.com/office/drawing/2014/main" id="{494346DE-EF53-4437-98E5-70F8C679B6F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16" y="3504"/>
                      <a:ext cx="192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600"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71" name="Line 66">
                      <a:extLst>
                        <a:ext uri="{FF2B5EF4-FFF2-40B4-BE49-F238E27FC236}">
                          <a16:creationId xmlns:a16="http://schemas.microsoft.com/office/drawing/2014/main" id="{3E7529D8-1DEE-4908-B2A0-0FD353A0F5C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3504"/>
                      <a:ext cx="192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600"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67" name="Line 67">
                    <a:extLst>
                      <a:ext uri="{FF2B5EF4-FFF2-40B4-BE49-F238E27FC236}">
                        <a16:creationId xmlns:a16="http://schemas.microsoft.com/office/drawing/2014/main" id="{08690428-20C4-4412-9127-91997DA4F5F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2" y="3168"/>
                    <a:ext cx="0" cy="288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8" name="Line 68">
                    <a:extLst>
                      <a:ext uri="{FF2B5EF4-FFF2-40B4-BE49-F238E27FC236}">
                        <a16:creationId xmlns:a16="http://schemas.microsoft.com/office/drawing/2014/main" id="{1B9EEA94-9253-4B8F-A735-3C70961D46F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2" y="3744"/>
                    <a:ext cx="0" cy="288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8" name="Group 69">
                  <a:extLst>
                    <a:ext uri="{FF2B5EF4-FFF2-40B4-BE49-F238E27FC236}">
                      <a16:creationId xmlns:a16="http://schemas.microsoft.com/office/drawing/2014/main" id="{90BD4828-5BAD-490D-8EE3-5DB015627D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454" y="1398"/>
                  <a:ext cx="185" cy="426"/>
                  <a:chOff x="1968" y="3168"/>
                  <a:chExt cx="288" cy="864"/>
                </a:xfrm>
              </p:grpSpPr>
              <p:grpSp>
                <p:nvGrpSpPr>
                  <p:cNvPr id="160" name="Group 70">
                    <a:extLst>
                      <a:ext uri="{FF2B5EF4-FFF2-40B4-BE49-F238E27FC236}">
                        <a16:creationId xmlns:a16="http://schemas.microsoft.com/office/drawing/2014/main" id="{AF1F9843-FACE-4837-9125-97F6DDB0BFF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68" y="3456"/>
                    <a:ext cx="288" cy="288"/>
                    <a:chOff x="1968" y="3456"/>
                    <a:chExt cx="288" cy="288"/>
                  </a:xfrm>
                </p:grpSpPr>
                <p:sp>
                  <p:nvSpPr>
                    <p:cNvPr id="163" name="Oval 71">
                      <a:extLst>
                        <a:ext uri="{FF2B5EF4-FFF2-40B4-BE49-F238E27FC236}">
                          <a16:creationId xmlns:a16="http://schemas.microsoft.com/office/drawing/2014/main" id="{49A9E0B7-A993-414F-AE34-E7CF36F9F01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3456"/>
                      <a:ext cx="288" cy="28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600"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64" name="Line 72">
                      <a:extLst>
                        <a:ext uri="{FF2B5EF4-FFF2-40B4-BE49-F238E27FC236}">
                          <a16:creationId xmlns:a16="http://schemas.microsoft.com/office/drawing/2014/main" id="{D291EF5C-2C4B-42AB-98F3-0A83975C9E8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16" y="3504"/>
                      <a:ext cx="192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600"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65" name="Line 73">
                      <a:extLst>
                        <a:ext uri="{FF2B5EF4-FFF2-40B4-BE49-F238E27FC236}">
                          <a16:creationId xmlns:a16="http://schemas.microsoft.com/office/drawing/2014/main" id="{403B4902-93FD-4118-862F-DEB985AFA81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3504"/>
                      <a:ext cx="192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600"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61" name="Line 74">
                    <a:extLst>
                      <a:ext uri="{FF2B5EF4-FFF2-40B4-BE49-F238E27FC236}">
                        <a16:creationId xmlns:a16="http://schemas.microsoft.com/office/drawing/2014/main" id="{E7BD6F6D-249D-4366-9813-9DED3679F62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2" y="3168"/>
                    <a:ext cx="0" cy="288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2" name="Line 75">
                    <a:extLst>
                      <a:ext uri="{FF2B5EF4-FFF2-40B4-BE49-F238E27FC236}">
                        <a16:creationId xmlns:a16="http://schemas.microsoft.com/office/drawing/2014/main" id="{C10A69D8-8139-4FD3-AD38-63D3C6D2329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2" y="3744"/>
                    <a:ext cx="0" cy="288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9" name="Group 76">
                  <a:extLst>
                    <a:ext uri="{FF2B5EF4-FFF2-40B4-BE49-F238E27FC236}">
                      <a16:creationId xmlns:a16="http://schemas.microsoft.com/office/drawing/2014/main" id="{7B572C28-1905-47E2-B82C-A74DC10580F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915" y="1398"/>
                  <a:ext cx="185" cy="426"/>
                  <a:chOff x="1968" y="3168"/>
                  <a:chExt cx="288" cy="864"/>
                </a:xfrm>
              </p:grpSpPr>
              <p:grpSp>
                <p:nvGrpSpPr>
                  <p:cNvPr id="154" name="Group 77">
                    <a:extLst>
                      <a:ext uri="{FF2B5EF4-FFF2-40B4-BE49-F238E27FC236}">
                        <a16:creationId xmlns:a16="http://schemas.microsoft.com/office/drawing/2014/main" id="{FE913C77-AF2A-46D0-A3BE-B678886889B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68" y="3456"/>
                    <a:ext cx="288" cy="288"/>
                    <a:chOff x="1968" y="3456"/>
                    <a:chExt cx="288" cy="288"/>
                  </a:xfrm>
                </p:grpSpPr>
                <p:sp>
                  <p:nvSpPr>
                    <p:cNvPr id="157" name="Oval 78">
                      <a:extLst>
                        <a:ext uri="{FF2B5EF4-FFF2-40B4-BE49-F238E27FC236}">
                          <a16:creationId xmlns:a16="http://schemas.microsoft.com/office/drawing/2014/main" id="{A14779C2-5C06-4F30-BB92-7CE455278C2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3456"/>
                      <a:ext cx="288" cy="28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600"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" name="Line 79">
                      <a:extLst>
                        <a:ext uri="{FF2B5EF4-FFF2-40B4-BE49-F238E27FC236}">
                          <a16:creationId xmlns:a16="http://schemas.microsoft.com/office/drawing/2014/main" id="{E36E081E-DF66-4EFB-BB3A-5870B403757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16" y="3504"/>
                      <a:ext cx="192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600"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" name="Line 80">
                      <a:extLst>
                        <a:ext uri="{FF2B5EF4-FFF2-40B4-BE49-F238E27FC236}">
                          <a16:creationId xmlns:a16="http://schemas.microsoft.com/office/drawing/2014/main" id="{BAB8116E-F22E-4326-B142-B9CDC779F1A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3504"/>
                      <a:ext cx="192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600"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55" name="Line 81">
                    <a:extLst>
                      <a:ext uri="{FF2B5EF4-FFF2-40B4-BE49-F238E27FC236}">
                        <a16:creationId xmlns:a16="http://schemas.microsoft.com/office/drawing/2014/main" id="{E5E5B2D7-F8E0-4DB0-ADCD-DA83896026B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2" y="3168"/>
                    <a:ext cx="0" cy="288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" name="Line 82">
                    <a:extLst>
                      <a:ext uri="{FF2B5EF4-FFF2-40B4-BE49-F238E27FC236}">
                        <a16:creationId xmlns:a16="http://schemas.microsoft.com/office/drawing/2014/main" id="{C19AE0D9-BE43-4D62-A36B-FE1845B515C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2" y="3744"/>
                    <a:ext cx="0" cy="288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50" name="Text Box 83">
                  <a:extLst>
                    <a:ext uri="{FF2B5EF4-FFF2-40B4-BE49-F238E27FC236}">
                      <a16:creationId xmlns:a16="http://schemas.microsoft.com/office/drawing/2014/main" id="{547863EE-2531-4FFC-A465-486F4F6CF64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12" y="1422"/>
                  <a:ext cx="291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600">
                      <a:solidFill>
                        <a:schemeClr val="accent2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...</a:t>
                  </a:r>
                </a:p>
              </p:txBody>
            </p:sp>
            <p:sp>
              <p:nvSpPr>
                <p:cNvPr id="151" name="Line 84">
                  <a:extLst>
                    <a:ext uri="{FF2B5EF4-FFF2-40B4-BE49-F238E27FC236}">
                      <a16:creationId xmlns:a16="http://schemas.microsoft.com/office/drawing/2014/main" id="{4E4A2CF4-7F92-47AB-80BE-E0A0E26C43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31" y="1398"/>
                  <a:ext cx="677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" name="Line 85">
                  <a:extLst>
                    <a:ext uri="{FF2B5EF4-FFF2-40B4-BE49-F238E27FC236}">
                      <a16:creationId xmlns:a16="http://schemas.microsoft.com/office/drawing/2014/main" id="{44713EC3-75A2-4209-9C9F-0C596CCA37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31" y="1824"/>
                  <a:ext cx="677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" name="Text Box 86">
                  <a:extLst>
                    <a:ext uri="{FF2B5EF4-FFF2-40B4-BE49-F238E27FC236}">
                      <a16:creationId xmlns:a16="http://schemas.microsoft.com/office/drawing/2014/main" id="{291590EF-FAE1-4127-BCCB-AA1D911A1C7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61" y="1449"/>
                  <a:ext cx="795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600">
                      <a:solidFill>
                        <a:srgbClr val="00660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一层楼</a:t>
                  </a:r>
                </a:p>
              </p:txBody>
            </p:sp>
          </p:grpSp>
          <p:sp>
            <p:nvSpPr>
              <p:cNvPr id="137" name="Text Box 87">
                <a:extLst>
                  <a:ext uri="{FF2B5EF4-FFF2-40B4-BE49-F238E27FC236}">
                    <a16:creationId xmlns:a16="http://schemas.microsoft.com/office/drawing/2014/main" id="{7E6280E2-B21B-4601-9C6F-DA33132AC2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1" y="2217"/>
                <a:ext cx="795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600">
                    <a:solidFill>
                      <a:srgbClr val="0066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二层楼</a:t>
                </a:r>
              </a:p>
            </p:txBody>
          </p:sp>
          <p:sp>
            <p:nvSpPr>
              <p:cNvPr id="138" name="Text Box 88">
                <a:extLst>
                  <a:ext uri="{FF2B5EF4-FFF2-40B4-BE49-F238E27FC236}">
                    <a16:creationId xmlns:a16="http://schemas.microsoft.com/office/drawing/2014/main" id="{2B05E7DF-A275-4259-B226-7384EF1376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5" y="3045"/>
                <a:ext cx="795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600">
                    <a:solidFill>
                      <a:srgbClr val="0066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三层楼</a:t>
                </a:r>
              </a:p>
            </p:txBody>
          </p:sp>
          <p:sp>
            <p:nvSpPr>
              <p:cNvPr id="139" name="Oval 89">
                <a:extLst>
                  <a:ext uri="{FF2B5EF4-FFF2-40B4-BE49-F238E27FC236}">
                    <a16:creationId xmlns:a16="http://schemas.microsoft.com/office/drawing/2014/main" id="{C0264034-1EE7-4A82-A46F-EF52804222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9" y="2004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" name="Group 90">
                <a:extLst>
                  <a:ext uri="{FF2B5EF4-FFF2-40B4-BE49-F238E27FC236}">
                    <a16:creationId xmlns:a16="http://schemas.microsoft.com/office/drawing/2014/main" id="{C425706D-EBD6-4314-AEAC-55A5D2F230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939177">
                <a:off x="5477" y="2276"/>
                <a:ext cx="185" cy="437"/>
                <a:chOff x="1968" y="3232"/>
                <a:chExt cx="288" cy="884"/>
              </a:xfrm>
            </p:grpSpPr>
            <p:grpSp>
              <p:nvGrpSpPr>
                <p:cNvPr id="141" name="Group 91">
                  <a:extLst>
                    <a:ext uri="{FF2B5EF4-FFF2-40B4-BE49-F238E27FC236}">
                      <a16:creationId xmlns:a16="http://schemas.microsoft.com/office/drawing/2014/main" id="{B680243F-3E30-43BB-BF3E-F200C7F8BC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8" y="3456"/>
                  <a:ext cx="288" cy="288"/>
                  <a:chOff x="1968" y="3456"/>
                  <a:chExt cx="288" cy="288"/>
                </a:xfrm>
              </p:grpSpPr>
              <p:sp>
                <p:nvSpPr>
                  <p:cNvPr id="144" name="Oval 92">
                    <a:extLst>
                      <a:ext uri="{FF2B5EF4-FFF2-40B4-BE49-F238E27FC236}">
                        <a16:creationId xmlns:a16="http://schemas.microsoft.com/office/drawing/2014/main" id="{A5A055E9-609B-4248-99B8-90997B1249A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3456"/>
                    <a:ext cx="288" cy="28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" name="Line 93">
                    <a:extLst>
                      <a:ext uri="{FF2B5EF4-FFF2-40B4-BE49-F238E27FC236}">
                        <a16:creationId xmlns:a16="http://schemas.microsoft.com/office/drawing/2014/main" id="{72997D04-8578-48C2-8535-5C1F6EC5EA5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16" y="3504"/>
                    <a:ext cx="192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6" name="Line 94">
                    <a:extLst>
                      <a:ext uri="{FF2B5EF4-FFF2-40B4-BE49-F238E27FC236}">
                        <a16:creationId xmlns:a16="http://schemas.microsoft.com/office/drawing/2014/main" id="{269BCD17-16B9-45F0-862D-CF5E1674C14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016" y="3504"/>
                    <a:ext cx="192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42" name="Line 95">
                  <a:extLst>
                    <a:ext uri="{FF2B5EF4-FFF2-40B4-BE49-F238E27FC236}">
                      <a16:creationId xmlns:a16="http://schemas.microsoft.com/office/drawing/2014/main" id="{21EDC11C-7E3F-4A52-8D6F-B8C507B925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12" y="3232"/>
                  <a:ext cx="38" cy="22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" name="Line 96">
                  <a:extLst>
                    <a:ext uri="{FF2B5EF4-FFF2-40B4-BE49-F238E27FC236}">
                      <a16:creationId xmlns:a16="http://schemas.microsoft.com/office/drawing/2014/main" id="{DB118743-EDEE-4439-B9AE-A0815155B4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13" y="3715"/>
                  <a:ext cx="0" cy="401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11" name="Line 105">
              <a:extLst>
                <a:ext uri="{FF2B5EF4-FFF2-40B4-BE49-F238E27FC236}">
                  <a16:creationId xmlns:a16="http://schemas.microsoft.com/office/drawing/2014/main" id="{19879887-06D5-4511-AE2A-9DB8490FF2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6" y="1676"/>
              <a:ext cx="1259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6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2" name="Rectangle 107">
            <a:extLst>
              <a:ext uri="{FF2B5EF4-FFF2-40B4-BE49-F238E27FC236}">
                <a16:creationId xmlns:a16="http://schemas.microsoft.com/office/drawing/2014/main" id="{45B3D74E-8C0D-4422-A634-5A0C00261DD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878573" y="2717268"/>
            <a:ext cx="2140237" cy="1586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6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FD259467-29BE-4FBF-AD3B-4F77CA772209}"/>
              </a:ext>
            </a:extLst>
          </p:cNvPr>
          <p:cNvSpPr/>
          <p:nvPr/>
        </p:nvSpPr>
        <p:spPr>
          <a:xfrm>
            <a:off x="7852016" y="2279867"/>
            <a:ext cx="529133" cy="44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utoUpdateAnimBg="0"/>
      <p:bldP spid="105" grpId="0" autoUpdateAnimBg="0"/>
      <p:bldP spid="106" grpId="0" autoUpdateAnimBg="0"/>
      <p:bldP spid="107" grpId="0" animBg="1" autoUpdateAnimBg="0"/>
      <p:bldP spid="108" grpId="0" autoUpdateAnimBg="0"/>
      <p:bldP spid="20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 Box 2">
            <a:extLst>
              <a:ext uri="{FF2B5EF4-FFF2-40B4-BE49-F238E27FC236}">
                <a16:creationId xmlns:a16="http://schemas.microsoft.com/office/drawing/2014/main" id="{95A9C863-560D-4771-A256-98BB80816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1" y="342526"/>
            <a:ext cx="8686668" cy="93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若一楼断开，二、三楼接通。但两层楼灯的数量不等（设二楼灯的数量为三层的</a:t>
            </a:r>
            <a:r>
              <a:rPr lang="en-US" altLang="zh-CN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1/4 </a:t>
            </a: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）时</a:t>
            </a:r>
          </a:p>
        </p:txBody>
      </p:sp>
      <p:sp>
        <p:nvSpPr>
          <p:cNvPr id="84" name="Text Box 3">
            <a:extLst>
              <a:ext uri="{FF2B5EF4-FFF2-40B4-BE49-F238E27FC236}">
                <a16:creationId xmlns:a16="http://schemas.microsoft.com/office/drawing/2014/main" id="{0EA64157-3434-4CD0-9656-2552E2E16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590" y="5503082"/>
            <a:ext cx="8228046" cy="1058816"/>
          </a:xfrm>
          <a:prstGeom prst="rect">
            <a:avLst/>
          </a:prstGeom>
          <a:gradFill rotWithShape="0">
            <a:gsLst>
              <a:gs pos="0">
                <a:srgbClr val="9900CC"/>
              </a:gs>
              <a:gs pos="50000">
                <a:schemeClr val="bg1"/>
              </a:gs>
              <a:gs pos="100000">
                <a:srgbClr val="9900CC"/>
              </a:gs>
            </a:gsLst>
            <a:lin ang="5400000" scaled="1"/>
          </a:gradFill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结果为二楼灯泡上的电压超过额定电压， 灯泡被烧毁；三楼的灯不亮。</a:t>
            </a:r>
          </a:p>
        </p:txBody>
      </p:sp>
      <p:grpSp>
        <p:nvGrpSpPr>
          <p:cNvPr id="85" name="Group 88">
            <a:extLst>
              <a:ext uri="{FF2B5EF4-FFF2-40B4-BE49-F238E27FC236}">
                <a16:creationId xmlns:a16="http://schemas.microsoft.com/office/drawing/2014/main" id="{95A7E8DC-8691-4CB1-B101-7187D9A32759}"/>
              </a:ext>
            </a:extLst>
          </p:cNvPr>
          <p:cNvGrpSpPr>
            <a:grpSpLocks/>
          </p:cNvGrpSpPr>
          <p:nvPr/>
        </p:nvGrpSpPr>
        <p:grpSpPr bwMode="auto">
          <a:xfrm>
            <a:off x="5591870" y="1723531"/>
            <a:ext cx="3836855" cy="3367353"/>
            <a:chOff x="3348" y="1176"/>
            <a:chExt cx="2231" cy="1958"/>
          </a:xfrm>
        </p:grpSpPr>
        <p:grpSp>
          <p:nvGrpSpPr>
            <p:cNvPr id="86" name="Group 4">
              <a:extLst>
                <a:ext uri="{FF2B5EF4-FFF2-40B4-BE49-F238E27FC236}">
                  <a16:creationId xmlns:a16="http://schemas.microsoft.com/office/drawing/2014/main" id="{4AAD45F7-F46C-4829-BD6D-0BCA723AFC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8" y="1176"/>
              <a:ext cx="2231" cy="1958"/>
              <a:chOff x="3348" y="1176"/>
              <a:chExt cx="2231" cy="1958"/>
            </a:xfrm>
          </p:grpSpPr>
          <p:sp>
            <p:nvSpPr>
              <p:cNvPr id="88" name="Line 5">
                <a:extLst>
                  <a:ext uri="{FF2B5EF4-FFF2-40B4-BE49-F238E27FC236}">
                    <a16:creationId xmlns:a16="http://schemas.microsoft.com/office/drawing/2014/main" id="{FF491370-63BA-474F-BE92-55956DE3E9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1" y="1176"/>
                <a:ext cx="0" cy="22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Line 6">
                <a:extLst>
                  <a:ext uri="{FF2B5EF4-FFF2-40B4-BE49-F238E27FC236}">
                    <a16:creationId xmlns:a16="http://schemas.microsoft.com/office/drawing/2014/main" id="{AD8A3A82-7DB0-4811-B419-AD18637850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48" y="1176"/>
                <a:ext cx="1465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Text Box 7">
                <a:extLst>
                  <a:ext uri="{FF2B5EF4-FFF2-40B4-BE49-F238E27FC236}">
                    <a16:creationId xmlns:a16="http://schemas.microsoft.com/office/drawing/2014/main" id="{9AA9ED7A-C56D-42B0-A238-E7472C6419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8" y="1188"/>
                <a:ext cx="339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600" i="1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</a:p>
            </p:txBody>
          </p:sp>
          <p:grpSp>
            <p:nvGrpSpPr>
              <p:cNvPr id="91" name="Group 8">
                <a:extLst>
                  <a:ext uri="{FF2B5EF4-FFF2-40B4-BE49-F238E27FC236}">
                    <a16:creationId xmlns:a16="http://schemas.microsoft.com/office/drawing/2014/main" id="{BC48AB12-5FD2-443A-AEB5-02BE2436DA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2695747">
                <a:off x="4724" y="1958"/>
                <a:ext cx="846" cy="606"/>
                <a:chOff x="3888" y="2784"/>
                <a:chExt cx="1296" cy="864"/>
              </a:xfrm>
            </p:grpSpPr>
            <p:grpSp>
              <p:nvGrpSpPr>
                <p:cNvPr id="105" name="Group 9">
                  <a:extLst>
                    <a:ext uri="{FF2B5EF4-FFF2-40B4-BE49-F238E27FC236}">
                      <a16:creationId xmlns:a16="http://schemas.microsoft.com/office/drawing/2014/main" id="{BAB8614D-86DB-4AC1-99CA-66758585FDF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88" y="2784"/>
                  <a:ext cx="288" cy="864"/>
                  <a:chOff x="1968" y="3168"/>
                  <a:chExt cx="288" cy="864"/>
                </a:xfrm>
              </p:grpSpPr>
              <p:grpSp>
                <p:nvGrpSpPr>
                  <p:cNvPr id="129" name="Group 10">
                    <a:extLst>
                      <a:ext uri="{FF2B5EF4-FFF2-40B4-BE49-F238E27FC236}">
                        <a16:creationId xmlns:a16="http://schemas.microsoft.com/office/drawing/2014/main" id="{331A32FF-0336-4017-B53E-309E3EA7721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68" y="3456"/>
                    <a:ext cx="288" cy="288"/>
                    <a:chOff x="1968" y="3456"/>
                    <a:chExt cx="288" cy="288"/>
                  </a:xfrm>
                </p:grpSpPr>
                <p:sp>
                  <p:nvSpPr>
                    <p:cNvPr id="132" name="Oval 11">
                      <a:extLst>
                        <a:ext uri="{FF2B5EF4-FFF2-40B4-BE49-F238E27FC236}">
                          <a16:creationId xmlns:a16="http://schemas.microsoft.com/office/drawing/2014/main" id="{8CC86DED-A806-4164-B528-9EF583FF670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3456"/>
                      <a:ext cx="288" cy="28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600"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3" name="Line 12">
                      <a:extLst>
                        <a:ext uri="{FF2B5EF4-FFF2-40B4-BE49-F238E27FC236}">
                          <a16:creationId xmlns:a16="http://schemas.microsoft.com/office/drawing/2014/main" id="{7C0BBB0E-2849-40B8-8A66-DD59BB35A55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16" y="3504"/>
                      <a:ext cx="192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600"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4" name="Line 13">
                      <a:extLst>
                        <a:ext uri="{FF2B5EF4-FFF2-40B4-BE49-F238E27FC236}">
                          <a16:creationId xmlns:a16="http://schemas.microsoft.com/office/drawing/2014/main" id="{5C0EE692-492D-4742-833E-0EE4DADD956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3504"/>
                      <a:ext cx="192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600"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30" name="Line 14">
                    <a:extLst>
                      <a:ext uri="{FF2B5EF4-FFF2-40B4-BE49-F238E27FC236}">
                        <a16:creationId xmlns:a16="http://schemas.microsoft.com/office/drawing/2014/main" id="{7FC68892-08FD-45DB-9EC6-B2BF1704B5B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2" y="3168"/>
                    <a:ext cx="0" cy="288"/>
                  </a:xfrm>
                  <a:prstGeom prst="line">
                    <a:avLst/>
                  </a:prstGeom>
                  <a:noFill/>
                  <a:ln w="3810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" name="Line 15">
                    <a:extLst>
                      <a:ext uri="{FF2B5EF4-FFF2-40B4-BE49-F238E27FC236}">
                        <a16:creationId xmlns:a16="http://schemas.microsoft.com/office/drawing/2014/main" id="{36985039-899C-4BD8-8D9A-BBFC5FA2F6E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2" y="3744"/>
                    <a:ext cx="0" cy="288"/>
                  </a:xfrm>
                  <a:prstGeom prst="line">
                    <a:avLst/>
                  </a:prstGeom>
                  <a:noFill/>
                  <a:ln w="3810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06" name="Group 16">
                  <a:extLst>
                    <a:ext uri="{FF2B5EF4-FFF2-40B4-BE49-F238E27FC236}">
                      <a16:creationId xmlns:a16="http://schemas.microsoft.com/office/drawing/2014/main" id="{6605FDFD-8E24-427E-8E31-E7589260C90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24" y="2784"/>
                  <a:ext cx="288" cy="864"/>
                  <a:chOff x="1968" y="3168"/>
                  <a:chExt cx="288" cy="864"/>
                </a:xfrm>
              </p:grpSpPr>
              <p:grpSp>
                <p:nvGrpSpPr>
                  <p:cNvPr id="123" name="Group 17">
                    <a:extLst>
                      <a:ext uri="{FF2B5EF4-FFF2-40B4-BE49-F238E27FC236}">
                        <a16:creationId xmlns:a16="http://schemas.microsoft.com/office/drawing/2014/main" id="{D7F47061-7395-48B8-A14D-533F00C18DA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68" y="3456"/>
                    <a:ext cx="288" cy="288"/>
                    <a:chOff x="1968" y="3456"/>
                    <a:chExt cx="288" cy="288"/>
                  </a:xfrm>
                </p:grpSpPr>
                <p:sp>
                  <p:nvSpPr>
                    <p:cNvPr id="126" name="Oval 18">
                      <a:extLst>
                        <a:ext uri="{FF2B5EF4-FFF2-40B4-BE49-F238E27FC236}">
                          <a16:creationId xmlns:a16="http://schemas.microsoft.com/office/drawing/2014/main" id="{86D5089C-656C-43FB-8527-48C66C4F3C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3456"/>
                      <a:ext cx="288" cy="28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600"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7" name="Line 19">
                      <a:extLst>
                        <a:ext uri="{FF2B5EF4-FFF2-40B4-BE49-F238E27FC236}">
                          <a16:creationId xmlns:a16="http://schemas.microsoft.com/office/drawing/2014/main" id="{7E2ADD7B-56A5-4D98-BE2F-36F11208CE6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16" y="3504"/>
                      <a:ext cx="192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600"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8" name="Line 20">
                      <a:extLst>
                        <a:ext uri="{FF2B5EF4-FFF2-40B4-BE49-F238E27FC236}">
                          <a16:creationId xmlns:a16="http://schemas.microsoft.com/office/drawing/2014/main" id="{DD181BB8-FEF6-4DF0-9838-12BFA7883E2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3504"/>
                      <a:ext cx="192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600"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24" name="Line 21">
                    <a:extLst>
                      <a:ext uri="{FF2B5EF4-FFF2-40B4-BE49-F238E27FC236}">
                        <a16:creationId xmlns:a16="http://schemas.microsoft.com/office/drawing/2014/main" id="{22283454-05D8-4B87-AE1A-3BE235F31CF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2" y="3168"/>
                    <a:ext cx="0" cy="288"/>
                  </a:xfrm>
                  <a:prstGeom prst="line">
                    <a:avLst/>
                  </a:prstGeom>
                  <a:noFill/>
                  <a:ln w="3810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5" name="Line 22">
                    <a:extLst>
                      <a:ext uri="{FF2B5EF4-FFF2-40B4-BE49-F238E27FC236}">
                        <a16:creationId xmlns:a16="http://schemas.microsoft.com/office/drawing/2014/main" id="{D92351BB-9C0B-4106-B098-806BD601AF3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2" y="3744"/>
                    <a:ext cx="0" cy="288"/>
                  </a:xfrm>
                  <a:prstGeom prst="line">
                    <a:avLst/>
                  </a:prstGeom>
                  <a:noFill/>
                  <a:ln w="3810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07" name="Group 23">
                  <a:extLst>
                    <a:ext uri="{FF2B5EF4-FFF2-40B4-BE49-F238E27FC236}">
                      <a16:creationId xmlns:a16="http://schemas.microsoft.com/office/drawing/2014/main" id="{A98E173A-7BFD-46EE-BAB0-CFE9CFFDC5B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60" y="2784"/>
                  <a:ext cx="288" cy="864"/>
                  <a:chOff x="1968" y="3168"/>
                  <a:chExt cx="288" cy="864"/>
                </a:xfrm>
              </p:grpSpPr>
              <p:grpSp>
                <p:nvGrpSpPr>
                  <p:cNvPr id="117" name="Group 24">
                    <a:extLst>
                      <a:ext uri="{FF2B5EF4-FFF2-40B4-BE49-F238E27FC236}">
                        <a16:creationId xmlns:a16="http://schemas.microsoft.com/office/drawing/2014/main" id="{EEF65853-FB2B-45FE-A0F3-E78601B145B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68" y="3456"/>
                    <a:ext cx="288" cy="288"/>
                    <a:chOff x="1968" y="3456"/>
                    <a:chExt cx="288" cy="288"/>
                  </a:xfrm>
                </p:grpSpPr>
                <p:sp>
                  <p:nvSpPr>
                    <p:cNvPr id="120" name="Oval 25">
                      <a:extLst>
                        <a:ext uri="{FF2B5EF4-FFF2-40B4-BE49-F238E27FC236}">
                          <a16:creationId xmlns:a16="http://schemas.microsoft.com/office/drawing/2014/main" id="{5D8D844C-AA5D-4E6C-8A20-9DF9A2C6B2C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3456"/>
                      <a:ext cx="288" cy="28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600"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1" name="Line 26">
                      <a:extLst>
                        <a:ext uri="{FF2B5EF4-FFF2-40B4-BE49-F238E27FC236}">
                          <a16:creationId xmlns:a16="http://schemas.microsoft.com/office/drawing/2014/main" id="{390A0878-44EC-4F36-9700-DAEDA399030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16" y="3504"/>
                      <a:ext cx="192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600"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2" name="Line 27">
                      <a:extLst>
                        <a:ext uri="{FF2B5EF4-FFF2-40B4-BE49-F238E27FC236}">
                          <a16:creationId xmlns:a16="http://schemas.microsoft.com/office/drawing/2014/main" id="{32DD9E1D-D857-42B2-9A01-54A6C23409B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3504"/>
                      <a:ext cx="192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600"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8" name="Line 28">
                    <a:extLst>
                      <a:ext uri="{FF2B5EF4-FFF2-40B4-BE49-F238E27FC236}">
                        <a16:creationId xmlns:a16="http://schemas.microsoft.com/office/drawing/2014/main" id="{AB1F9B9F-2D54-4EBB-A7DF-5C0F68417A0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2" y="3168"/>
                    <a:ext cx="0" cy="288"/>
                  </a:xfrm>
                  <a:prstGeom prst="line">
                    <a:avLst/>
                  </a:prstGeom>
                  <a:noFill/>
                  <a:ln w="3810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" name="Line 29">
                    <a:extLst>
                      <a:ext uri="{FF2B5EF4-FFF2-40B4-BE49-F238E27FC236}">
                        <a16:creationId xmlns:a16="http://schemas.microsoft.com/office/drawing/2014/main" id="{984B15F8-D747-4169-95ED-BC229E54C27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2" y="3744"/>
                    <a:ext cx="0" cy="288"/>
                  </a:xfrm>
                  <a:prstGeom prst="line">
                    <a:avLst/>
                  </a:prstGeom>
                  <a:noFill/>
                  <a:ln w="3810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08" name="Group 30">
                  <a:extLst>
                    <a:ext uri="{FF2B5EF4-FFF2-40B4-BE49-F238E27FC236}">
                      <a16:creationId xmlns:a16="http://schemas.microsoft.com/office/drawing/2014/main" id="{6C6D39BC-8812-48F1-9273-DD0B8F427C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96" y="2784"/>
                  <a:ext cx="288" cy="864"/>
                  <a:chOff x="1968" y="3168"/>
                  <a:chExt cx="288" cy="864"/>
                </a:xfrm>
              </p:grpSpPr>
              <p:grpSp>
                <p:nvGrpSpPr>
                  <p:cNvPr id="111" name="Group 31">
                    <a:extLst>
                      <a:ext uri="{FF2B5EF4-FFF2-40B4-BE49-F238E27FC236}">
                        <a16:creationId xmlns:a16="http://schemas.microsoft.com/office/drawing/2014/main" id="{DB32C751-7CEB-44B3-A259-BCEB175E511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68" y="3456"/>
                    <a:ext cx="288" cy="288"/>
                    <a:chOff x="1968" y="3456"/>
                    <a:chExt cx="288" cy="288"/>
                  </a:xfrm>
                </p:grpSpPr>
                <p:sp>
                  <p:nvSpPr>
                    <p:cNvPr id="114" name="Oval 32">
                      <a:extLst>
                        <a:ext uri="{FF2B5EF4-FFF2-40B4-BE49-F238E27FC236}">
                          <a16:creationId xmlns:a16="http://schemas.microsoft.com/office/drawing/2014/main" id="{73692E9B-50C5-4859-86E0-4D43A5A1353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3456"/>
                      <a:ext cx="288" cy="28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600"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5" name="Line 33">
                      <a:extLst>
                        <a:ext uri="{FF2B5EF4-FFF2-40B4-BE49-F238E27FC236}">
                          <a16:creationId xmlns:a16="http://schemas.microsoft.com/office/drawing/2014/main" id="{DA6F8886-0800-4430-B73A-EAF4E1F5017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16" y="3504"/>
                      <a:ext cx="192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600"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" name="Line 34">
                      <a:extLst>
                        <a:ext uri="{FF2B5EF4-FFF2-40B4-BE49-F238E27FC236}">
                          <a16:creationId xmlns:a16="http://schemas.microsoft.com/office/drawing/2014/main" id="{EAA62EEA-E495-4080-BDB2-D072A378E0C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3504"/>
                      <a:ext cx="192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600"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2" name="Line 35">
                    <a:extLst>
                      <a:ext uri="{FF2B5EF4-FFF2-40B4-BE49-F238E27FC236}">
                        <a16:creationId xmlns:a16="http://schemas.microsoft.com/office/drawing/2014/main" id="{184F5C3F-3F35-4E61-816C-687381EC724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2" y="3168"/>
                    <a:ext cx="0" cy="288"/>
                  </a:xfrm>
                  <a:prstGeom prst="line">
                    <a:avLst/>
                  </a:prstGeom>
                  <a:noFill/>
                  <a:ln w="3810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" name="Line 36">
                    <a:extLst>
                      <a:ext uri="{FF2B5EF4-FFF2-40B4-BE49-F238E27FC236}">
                        <a16:creationId xmlns:a16="http://schemas.microsoft.com/office/drawing/2014/main" id="{32DE5616-6CFC-4955-B2D3-B356DD4CD84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2" y="3744"/>
                    <a:ext cx="0" cy="288"/>
                  </a:xfrm>
                  <a:prstGeom prst="line">
                    <a:avLst/>
                  </a:prstGeom>
                  <a:noFill/>
                  <a:ln w="3810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09" name="Line 37">
                  <a:extLst>
                    <a:ext uri="{FF2B5EF4-FFF2-40B4-BE49-F238E27FC236}">
                      <a16:creationId xmlns:a16="http://schemas.microsoft.com/office/drawing/2014/main" id="{F4D39A3F-A19D-46D9-96D3-E9D374E9E2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2784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" name="Line 38">
                  <a:extLst>
                    <a:ext uri="{FF2B5EF4-FFF2-40B4-BE49-F238E27FC236}">
                      <a16:creationId xmlns:a16="http://schemas.microsoft.com/office/drawing/2014/main" id="{045A08D6-AF14-42F7-AB56-9C429C2644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3648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2" name="Line 39">
                <a:extLst>
                  <a:ext uri="{FF2B5EF4-FFF2-40B4-BE49-F238E27FC236}">
                    <a16:creationId xmlns:a16="http://schemas.microsoft.com/office/drawing/2014/main" id="{7D66D281-8632-4C3E-96C9-60F3B08599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2" y="1695"/>
                <a:ext cx="0" cy="1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Line 40">
                <a:extLst>
                  <a:ext uri="{FF2B5EF4-FFF2-40B4-BE49-F238E27FC236}">
                    <a16:creationId xmlns:a16="http://schemas.microsoft.com/office/drawing/2014/main" id="{47E03380-9640-4ABD-8A2C-69CD9E521D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65" y="2595"/>
                <a:ext cx="78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Line 41">
                <a:extLst>
                  <a:ext uri="{FF2B5EF4-FFF2-40B4-BE49-F238E27FC236}">
                    <a16:creationId xmlns:a16="http://schemas.microsoft.com/office/drawing/2014/main" id="{C0C74DEF-5225-43EE-B072-2E7A6CC899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65" y="2605"/>
                <a:ext cx="0" cy="29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Line 42">
                <a:extLst>
                  <a:ext uri="{FF2B5EF4-FFF2-40B4-BE49-F238E27FC236}">
                    <a16:creationId xmlns:a16="http://schemas.microsoft.com/office/drawing/2014/main" id="{ED70F2ED-78FB-4C0A-B98A-C32B69742A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53" y="2892"/>
                <a:ext cx="210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Text Box 43">
                <a:extLst>
                  <a:ext uri="{FF2B5EF4-FFF2-40B4-BE49-F238E27FC236}">
                    <a16:creationId xmlns:a16="http://schemas.microsoft.com/office/drawing/2014/main" id="{942AAD12-3B94-4068-9F02-933395B1D4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18" y="2848"/>
                <a:ext cx="237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600" i="1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97" name="Text Box 44">
                <a:extLst>
                  <a:ext uri="{FF2B5EF4-FFF2-40B4-BE49-F238E27FC236}">
                    <a16:creationId xmlns:a16="http://schemas.microsoft.com/office/drawing/2014/main" id="{6A4B2BBA-4F8B-4289-A940-6016B22343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6" y="2260"/>
                <a:ext cx="237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600" i="1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98" name="Text Box 45">
                <a:extLst>
                  <a:ext uri="{FF2B5EF4-FFF2-40B4-BE49-F238E27FC236}">
                    <a16:creationId xmlns:a16="http://schemas.microsoft.com/office/drawing/2014/main" id="{70DC52DE-40F6-4897-BA0B-E3FA2D6BE3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4" y="2008"/>
                <a:ext cx="301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600" i="1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600" baseline="-250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endParaRPr lang="en-US" altLang="zh-CN" sz="26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Text Box 46">
                <a:extLst>
                  <a:ext uri="{FF2B5EF4-FFF2-40B4-BE49-F238E27FC236}">
                    <a16:creationId xmlns:a16="http://schemas.microsoft.com/office/drawing/2014/main" id="{06B639E2-E76A-4398-BE36-65F2AA448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78" y="1576"/>
                <a:ext cx="301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600" i="1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600" baseline="-250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endParaRPr lang="en-US" altLang="zh-CN" sz="26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Line 47">
                <a:extLst>
                  <a:ext uri="{FF2B5EF4-FFF2-40B4-BE49-F238E27FC236}">
                    <a16:creationId xmlns:a16="http://schemas.microsoft.com/office/drawing/2014/main" id="{D9CFF9D5-6D7F-4A35-AD18-700BE07E5A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38" y="1908"/>
                <a:ext cx="672" cy="68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Line 48">
                <a:extLst>
                  <a:ext uri="{FF2B5EF4-FFF2-40B4-BE49-F238E27FC236}">
                    <a16:creationId xmlns:a16="http://schemas.microsoft.com/office/drawing/2014/main" id="{3210DE8B-DFA2-4F91-8CFC-3595C618E7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6" y="1884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Line 49">
                <a:extLst>
                  <a:ext uri="{FF2B5EF4-FFF2-40B4-BE49-F238E27FC236}">
                    <a16:creationId xmlns:a16="http://schemas.microsoft.com/office/drawing/2014/main" id="{E50D421D-6B33-4CD3-A4F0-0610EDDCFC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38" y="2496"/>
                <a:ext cx="120" cy="1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AutoShape 50">
                <a:extLst>
                  <a:ext uri="{FF2B5EF4-FFF2-40B4-BE49-F238E27FC236}">
                    <a16:creationId xmlns:a16="http://schemas.microsoft.com/office/drawing/2014/main" id="{F4271093-FCB1-4B36-ACCF-FF1C64B2F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2" y="2076"/>
                <a:ext cx="180" cy="180"/>
              </a:xfrm>
              <a:prstGeom prst="flowChartSummingJunction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Oval 51">
                <a:extLst>
                  <a:ext uri="{FF2B5EF4-FFF2-40B4-BE49-F238E27FC236}">
                    <a16:creationId xmlns:a16="http://schemas.microsoft.com/office/drawing/2014/main" id="{A70D08FE-F100-4EFD-9BFE-0F8CF9EAA9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2" y="18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" name="Line 85">
              <a:extLst>
                <a:ext uri="{FF2B5EF4-FFF2-40B4-BE49-F238E27FC236}">
                  <a16:creationId xmlns:a16="http://schemas.microsoft.com/office/drawing/2014/main" id="{4A297EF6-4EDC-45E7-8C16-EFF8870E7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8" y="1891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6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5" name="Text Box 86">
            <a:extLst>
              <a:ext uri="{FF2B5EF4-FFF2-40B4-BE49-F238E27FC236}">
                <a16:creationId xmlns:a16="http://schemas.microsoft.com/office/drawing/2014/main" id="{77AD4DEA-1273-4F80-8A17-C83B3FDF5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324" y="1412236"/>
            <a:ext cx="4811977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若中线尚未断开，则二、三楼工作状态不变。照明不受影响。</a:t>
            </a:r>
          </a:p>
        </p:txBody>
      </p:sp>
      <p:sp>
        <p:nvSpPr>
          <p:cNvPr id="136" name="Text Box 87">
            <a:extLst>
              <a:ext uri="{FF2B5EF4-FFF2-40B4-BE49-F238E27FC236}">
                <a16:creationId xmlns:a16="http://schemas.microsoft.com/office/drawing/2014/main" id="{F35F5566-5693-4350-89D4-931024F61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161" y="2487119"/>
            <a:ext cx="355317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若中线断开，则</a:t>
            </a:r>
          </a:p>
        </p:txBody>
      </p:sp>
      <p:sp>
        <p:nvSpPr>
          <p:cNvPr id="137" name="Rectangle 89">
            <a:extLst>
              <a:ext uri="{FF2B5EF4-FFF2-40B4-BE49-F238E27FC236}">
                <a16:creationId xmlns:a16="http://schemas.microsoft.com/office/drawing/2014/main" id="{D2FFE8D0-283F-4DD1-B5EF-D3D174EB8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224" y="2690042"/>
            <a:ext cx="2418027" cy="1908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38" name="对象 137">
            <a:extLst>
              <a:ext uri="{FF2B5EF4-FFF2-40B4-BE49-F238E27FC236}">
                <a16:creationId xmlns:a16="http://schemas.microsoft.com/office/drawing/2014/main" id="{41645915-8F12-42C9-AA55-F27DD3D365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110738"/>
              </p:ext>
            </p:extLst>
          </p:nvPr>
        </p:nvGraphicFramePr>
        <p:xfrm>
          <a:off x="779893" y="2915696"/>
          <a:ext cx="3842015" cy="1018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60" name="公式" r:id="rId3" imgW="1536480" imgH="406080" progId="Equation.3">
                  <p:embed/>
                </p:oleObj>
              </mc:Choice>
              <mc:Fallback>
                <p:oleObj name="公式" r:id="rId3" imgW="1536480" imgH="406080" progId="Equation.3">
                  <p:embed/>
                  <p:pic>
                    <p:nvPicPr>
                      <p:cNvPr id="169" name="对象 168">
                        <a:extLst>
                          <a:ext uri="{FF2B5EF4-FFF2-40B4-BE49-F238E27FC236}">
                            <a16:creationId xmlns:a16="http://schemas.microsoft.com/office/drawing/2014/main" id="{8D42B4F9-199E-4AAC-9000-44FAA3EDF1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9893" y="2915696"/>
                        <a:ext cx="3842015" cy="1018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" name="对象 138">
            <a:extLst>
              <a:ext uri="{FF2B5EF4-FFF2-40B4-BE49-F238E27FC236}">
                <a16:creationId xmlns:a16="http://schemas.microsoft.com/office/drawing/2014/main" id="{A907084F-CF95-4171-BBF2-401C56DD52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68738"/>
              </p:ext>
            </p:extLst>
          </p:nvPr>
        </p:nvGraphicFramePr>
        <p:xfrm>
          <a:off x="779893" y="4081366"/>
          <a:ext cx="4065588" cy="1018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61" name="公式" r:id="rId5" imgW="1625400" imgH="406080" progId="Equation.3">
                  <p:embed/>
                </p:oleObj>
              </mc:Choice>
              <mc:Fallback>
                <p:oleObj name="公式" r:id="rId5" imgW="1625400" imgH="406080" progId="Equation.3">
                  <p:embed/>
                  <p:pic>
                    <p:nvPicPr>
                      <p:cNvPr id="170" name="对象 169">
                        <a:extLst>
                          <a:ext uri="{FF2B5EF4-FFF2-40B4-BE49-F238E27FC236}">
                            <a16:creationId xmlns:a16="http://schemas.microsoft.com/office/drawing/2014/main" id="{703998AC-393F-467A-ACE3-CBC4EAFBF5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9893" y="4081366"/>
                        <a:ext cx="4065588" cy="1018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utoUpdateAnimBg="0"/>
      <p:bldP spid="84" grpId="0" animBg="1" autoUpdateAnimBg="0"/>
      <p:bldP spid="135" grpId="0" autoUpdateAnimBg="0"/>
      <p:bldP spid="13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9BF552F-5AF6-49ED-8002-7AC8E4C5D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0835" y="2577384"/>
            <a:ext cx="4056451" cy="759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4333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4.1 </a:t>
            </a:r>
            <a:r>
              <a:rPr lang="zh-CN" altLang="en-US" sz="4333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三相电源</a:t>
            </a:r>
          </a:p>
        </p:txBody>
      </p:sp>
      <p:sp>
        <p:nvSpPr>
          <p:cNvPr id="3" name="动作按钮: 转到开头 2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33A3D974-8CAC-4A5B-A102-DD8A73A83C45}"/>
              </a:ext>
            </a:extLst>
          </p:cNvPr>
          <p:cNvSpPr/>
          <p:nvPr/>
        </p:nvSpPr>
        <p:spPr bwMode="auto">
          <a:xfrm>
            <a:off x="9009451" y="6471338"/>
            <a:ext cx="468052" cy="468052"/>
          </a:xfrm>
          <a:prstGeom prst="actionButtonBeginning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algn="l" defTabSz="990570"/>
            <a:endParaRPr kumimoji="0" lang="zh-CN" altLang="en-US" sz="195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525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6">
            <a:extLst>
              <a:ext uri="{FF2B5EF4-FFF2-40B4-BE49-F238E27FC236}">
                <a16:creationId xmlns:a16="http://schemas.microsoft.com/office/drawing/2014/main" id="{FD9856A6-4475-4C78-B677-53A7EFCC30A9}"/>
              </a:ext>
            </a:extLst>
          </p:cNvPr>
          <p:cNvGrpSpPr>
            <a:grpSpLocks/>
          </p:cNvGrpSpPr>
          <p:nvPr/>
        </p:nvGrpSpPr>
        <p:grpSpPr bwMode="auto">
          <a:xfrm>
            <a:off x="6992674" y="875111"/>
            <a:ext cx="1580489" cy="1344877"/>
            <a:chOff x="4522" y="709"/>
            <a:chExt cx="919" cy="782"/>
          </a:xfrm>
        </p:grpSpPr>
        <p:sp>
          <p:nvSpPr>
            <p:cNvPr id="105" name="AutoShape 103">
              <a:extLst>
                <a:ext uri="{FF2B5EF4-FFF2-40B4-BE49-F238E27FC236}">
                  <a16:creationId xmlns:a16="http://schemas.microsoft.com/office/drawing/2014/main" id="{6732BC91-3015-427A-A8AB-35BE2B697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3" y="709"/>
              <a:ext cx="918" cy="782"/>
            </a:xfrm>
            <a:prstGeom prst="wedgeRoundRectCallout">
              <a:avLst>
                <a:gd name="adj1" fmla="val -80500"/>
                <a:gd name="adj2" fmla="val 174167"/>
                <a:gd name="adj3" fmla="val 16667"/>
              </a:avLst>
            </a:prstGeom>
            <a:solidFill>
              <a:srgbClr val="FFFFF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6" name="Text Box 104">
              <a:extLst>
                <a:ext uri="{FF2B5EF4-FFF2-40B4-BE49-F238E27FC236}">
                  <a16:creationId xmlns:a16="http://schemas.microsoft.com/office/drawing/2014/main" id="{9692E113-2384-4790-AB7D-323764C6AC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709"/>
              <a:ext cx="887" cy="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6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不加零线</a:t>
              </a:r>
            </a:p>
            <a:p>
              <a:pPr algn="l"/>
              <a:r>
                <a:rPr lang="zh-CN" altLang="en-US" sz="26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会不会出</a:t>
              </a:r>
            </a:p>
            <a:p>
              <a:pPr algn="l"/>
              <a:r>
                <a:rPr lang="zh-CN" altLang="en-US" sz="26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现问题</a:t>
              </a:r>
              <a:r>
                <a:rPr lang="en-US" altLang="zh-CN" sz="26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?</a:t>
              </a:r>
            </a:p>
          </p:txBody>
        </p:sp>
      </p:grpSp>
      <p:sp>
        <p:nvSpPr>
          <p:cNvPr id="107" name="Text Box 7">
            <a:extLst>
              <a:ext uri="{FF2B5EF4-FFF2-40B4-BE49-F238E27FC236}">
                <a16:creationId xmlns:a16="http://schemas.microsoft.com/office/drawing/2014/main" id="{8CF1C1B9-E538-41D6-9F82-CE87BD2CF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" y="226748"/>
            <a:ext cx="8770938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）根据以上分析，照明电路不能采用三相三线制供电方</a:t>
            </a:r>
          </a:p>
          <a:p>
            <a:pPr algn="l"/>
            <a:r>
              <a:rPr lang="zh-CN" altLang="en-US" sz="2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式。且中线上不能接开关和保险丝。</a:t>
            </a:r>
          </a:p>
        </p:txBody>
      </p:sp>
      <p:grpSp>
        <p:nvGrpSpPr>
          <p:cNvPr id="108" name="Group 105">
            <a:extLst>
              <a:ext uri="{FF2B5EF4-FFF2-40B4-BE49-F238E27FC236}">
                <a16:creationId xmlns:a16="http://schemas.microsoft.com/office/drawing/2014/main" id="{852C67D2-09FA-476C-86F6-0AFE85F6A2F0}"/>
              </a:ext>
            </a:extLst>
          </p:cNvPr>
          <p:cNvGrpSpPr>
            <a:grpSpLocks/>
          </p:cNvGrpSpPr>
          <p:nvPr/>
        </p:nvGrpSpPr>
        <p:grpSpPr bwMode="auto">
          <a:xfrm>
            <a:off x="5321036" y="2111640"/>
            <a:ext cx="4027752" cy="4316678"/>
            <a:chOff x="2343" y="984"/>
            <a:chExt cx="2757" cy="2510"/>
          </a:xfrm>
        </p:grpSpPr>
        <p:sp>
          <p:nvSpPr>
            <p:cNvPr id="109" name="Line 8">
              <a:extLst>
                <a:ext uri="{FF2B5EF4-FFF2-40B4-BE49-F238E27FC236}">
                  <a16:creationId xmlns:a16="http://schemas.microsoft.com/office/drawing/2014/main" id="{AE4EE5BF-A165-4999-992B-F5901CFDB9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3" y="3084"/>
              <a:ext cx="0" cy="30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0" name="Line 9">
              <a:extLst>
                <a:ext uri="{FF2B5EF4-FFF2-40B4-BE49-F238E27FC236}">
                  <a16:creationId xmlns:a16="http://schemas.microsoft.com/office/drawing/2014/main" id="{B4E32D35-3105-49C8-A0F8-5657F9AFD3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6" y="2939"/>
              <a:ext cx="65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1" name="Line 10">
              <a:extLst>
                <a:ext uri="{FF2B5EF4-FFF2-40B4-BE49-F238E27FC236}">
                  <a16:creationId xmlns:a16="http://schemas.microsoft.com/office/drawing/2014/main" id="{299B157D-05D9-4C84-A324-F8B4DE1B2F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7" y="3384"/>
              <a:ext cx="2308" cy="1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2" name="Text Box 11">
              <a:extLst>
                <a:ext uri="{FF2B5EF4-FFF2-40B4-BE49-F238E27FC236}">
                  <a16:creationId xmlns:a16="http://schemas.microsoft.com/office/drawing/2014/main" id="{B41F8DCA-79B9-43C3-A271-6E119EB6D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" y="984"/>
              <a:ext cx="29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600" i="1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lang="en-US" altLang="zh-CN" sz="2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3" name="Text Box 12">
              <a:extLst>
                <a:ext uri="{FF2B5EF4-FFF2-40B4-BE49-F238E27FC236}">
                  <a16:creationId xmlns:a16="http://schemas.microsoft.com/office/drawing/2014/main" id="{09B5396F-5770-4F95-A201-7E287A3FF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" y="3208"/>
              <a:ext cx="242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600" i="1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  <a:endParaRPr lang="en-US" altLang="zh-CN" sz="26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4" name="Text Box 13">
              <a:extLst>
                <a:ext uri="{FF2B5EF4-FFF2-40B4-BE49-F238E27FC236}">
                  <a16:creationId xmlns:a16="http://schemas.microsoft.com/office/drawing/2014/main" id="{52A2C4C8-FED0-400A-8831-FF9CCAFF0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" y="2728"/>
              <a:ext cx="242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600" i="1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en-US" altLang="zh-CN" sz="26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115" name="Group 14">
              <a:extLst>
                <a:ext uri="{FF2B5EF4-FFF2-40B4-BE49-F238E27FC236}">
                  <a16:creationId xmlns:a16="http://schemas.microsoft.com/office/drawing/2014/main" id="{FCFA19A6-F418-487F-A82A-2FD0D91DDC47}"/>
                </a:ext>
              </a:extLst>
            </p:cNvPr>
            <p:cNvGrpSpPr>
              <a:grpSpLocks/>
            </p:cNvGrpSpPr>
            <p:nvPr/>
          </p:nvGrpSpPr>
          <p:grpSpPr bwMode="auto">
            <a:xfrm rot="2081487">
              <a:off x="3116" y="2235"/>
              <a:ext cx="185" cy="423"/>
              <a:chOff x="1968" y="3249"/>
              <a:chExt cx="288" cy="865"/>
            </a:xfrm>
          </p:grpSpPr>
          <p:grpSp>
            <p:nvGrpSpPr>
              <p:cNvPr id="197" name="Group 15">
                <a:extLst>
                  <a:ext uri="{FF2B5EF4-FFF2-40B4-BE49-F238E27FC236}">
                    <a16:creationId xmlns:a16="http://schemas.microsoft.com/office/drawing/2014/main" id="{1C54FEA2-90B2-4459-A8AB-9A7358DF32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3456"/>
                <a:ext cx="288" cy="288"/>
                <a:chOff x="1968" y="3456"/>
                <a:chExt cx="288" cy="288"/>
              </a:xfrm>
            </p:grpSpPr>
            <p:sp>
              <p:nvSpPr>
                <p:cNvPr id="200" name="Oval 16">
                  <a:extLst>
                    <a:ext uri="{FF2B5EF4-FFF2-40B4-BE49-F238E27FC236}">
                      <a16:creationId xmlns:a16="http://schemas.microsoft.com/office/drawing/2014/main" id="{17983A52-141F-4488-948D-ACC0C2DBC5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288" cy="28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01" name="Line 17">
                  <a:extLst>
                    <a:ext uri="{FF2B5EF4-FFF2-40B4-BE49-F238E27FC236}">
                      <a16:creationId xmlns:a16="http://schemas.microsoft.com/office/drawing/2014/main" id="{47ED0358-D314-4064-95D8-A4A06F5E66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16" y="350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02" name="Line 18">
                  <a:extLst>
                    <a:ext uri="{FF2B5EF4-FFF2-40B4-BE49-F238E27FC236}">
                      <a16:creationId xmlns:a16="http://schemas.microsoft.com/office/drawing/2014/main" id="{3FC1ADE0-D4E7-4C58-A3A7-6C0753B57B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6" y="350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198" name="Line 19">
                <a:extLst>
                  <a:ext uri="{FF2B5EF4-FFF2-40B4-BE49-F238E27FC236}">
                    <a16:creationId xmlns:a16="http://schemas.microsoft.com/office/drawing/2014/main" id="{5ACBC012-2B7A-4FFA-8901-33C26D071F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2" y="3249"/>
                <a:ext cx="21" cy="207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99" name="Line 20">
                <a:extLst>
                  <a:ext uri="{FF2B5EF4-FFF2-40B4-BE49-F238E27FC236}">
                    <a16:creationId xmlns:a16="http://schemas.microsoft.com/office/drawing/2014/main" id="{664FC973-98AA-4822-978D-1461DB7868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05" y="3765"/>
                <a:ext cx="2" cy="349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16" name="Group 21">
              <a:extLst>
                <a:ext uri="{FF2B5EF4-FFF2-40B4-BE49-F238E27FC236}">
                  <a16:creationId xmlns:a16="http://schemas.microsoft.com/office/drawing/2014/main" id="{8F9B5D8F-AF4D-49BB-8F99-E245DD79CAD3}"/>
                </a:ext>
              </a:extLst>
            </p:cNvPr>
            <p:cNvGrpSpPr>
              <a:grpSpLocks/>
            </p:cNvGrpSpPr>
            <p:nvPr/>
          </p:nvGrpSpPr>
          <p:grpSpPr bwMode="auto">
            <a:xfrm rot="2081487">
              <a:off x="3309" y="2336"/>
              <a:ext cx="185" cy="426"/>
              <a:chOff x="1968" y="3168"/>
              <a:chExt cx="288" cy="864"/>
            </a:xfrm>
          </p:grpSpPr>
          <p:grpSp>
            <p:nvGrpSpPr>
              <p:cNvPr id="191" name="Group 22">
                <a:extLst>
                  <a:ext uri="{FF2B5EF4-FFF2-40B4-BE49-F238E27FC236}">
                    <a16:creationId xmlns:a16="http://schemas.microsoft.com/office/drawing/2014/main" id="{91EE3C49-6D50-4CD5-BFC8-EB0D2FE6D4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3456"/>
                <a:ext cx="288" cy="288"/>
                <a:chOff x="1968" y="3456"/>
                <a:chExt cx="288" cy="288"/>
              </a:xfrm>
            </p:grpSpPr>
            <p:sp>
              <p:nvSpPr>
                <p:cNvPr id="194" name="Oval 23">
                  <a:extLst>
                    <a:ext uri="{FF2B5EF4-FFF2-40B4-BE49-F238E27FC236}">
                      <a16:creationId xmlns:a16="http://schemas.microsoft.com/office/drawing/2014/main" id="{6C6E24C6-76C8-4321-BC77-D196476823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288" cy="28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95" name="Line 24">
                  <a:extLst>
                    <a:ext uri="{FF2B5EF4-FFF2-40B4-BE49-F238E27FC236}">
                      <a16:creationId xmlns:a16="http://schemas.microsoft.com/office/drawing/2014/main" id="{DB906281-4741-459A-A330-7A8BB035AA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16" y="350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96" name="Line 25">
                  <a:extLst>
                    <a:ext uri="{FF2B5EF4-FFF2-40B4-BE49-F238E27FC236}">
                      <a16:creationId xmlns:a16="http://schemas.microsoft.com/office/drawing/2014/main" id="{16D93DAE-39C8-4FE6-A75D-C427CB64B5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6" y="350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192" name="Line 26">
                <a:extLst>
                  <a:ext uri="{FF2B5EF4-FFF2-40B4-BE49-F238E27FC236}">
                    <a16:creationId xmlns:a16="http://schemas.microsoft.com/office/drawing/2014/main" id="{A3BD8118-9350-405C-8970-9D20BA4A88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2" y="3168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93" name="Line 27">
                <a:extLst>
                  <a:ext uri="{FF2B5EF4-FFF2-40B4-BE49-F238E27FC236}">
                    <a16:creationId xmlns:a16="http://schemas.microsoft.com/office/drawing/2014/main" id="{BE215FC5-54D3-49B5-92C9-B61928CEBB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2" y="37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17" name="Group 28">
              <a:extLst>
                <a:ext uri="{FF2B5EF4-FFF2-40B4-BE49-F238E27FC236}">
                  <a16:creationId xmlns:a16="http://schemas.microsoft.com/office/drawing/2014/main" id="{B9866E53-D030-4A5D-8470-1BC640600DEA}"/>
                </a:ext>
              </a:extLst>
            </p:cNvPr>
            <p:cNvGrpSpPr>
              <a:grpSpLocks/>
            </p:cNvGrpSpPr>
            <p:nvPr/>
          </p:nvGrpSpPr>
          <p:grpSpPr bwMode="auto">
            <a:xfrm rot="2081487">
              <a:off x="3702" y="2580"/>
              <a:ext cx="185" cy="420"/>
              <a:chOff x="1968" y="3120"/>
              <a:chExt cx="288" cy="851"/>
            </a:xfrm>
          </p:grpSpPr>
          <p:grpSp>
            <p:nvGrpSpPr>
              <p:cNvPr id="185" name="Group 29">
                <a:extLst>
                  <a:ext uri="{FF2B5EF4-FFF2-40B4-BE49-F238E27FC236}">
                    <a16:creationId xmlns:a16="http://schemas.microsoft.com/office/drawing/2014/main" id="{E87E3348-6F1A-456A-A7B7-F1E4087214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3456"/>
                <a:ext cx="288" cy="288"/>
                <a:chOff x="1968" y="3456"/>
                <a:chExt cx="288" cy="288"/>
              </a:xfrm>
            </p:grpSpPr>
            <p:sp>
              <p:nvSpPr>
                <p:cNvPr id="188" name="Oval 30">
                  <a:extLst>
                    <a:ext uri="{FF2B5EF4-FFF2-40B4-BE49-F238E27FC236}">
                      <a16:creationId xmlns:a16="http://schemas.microsoft.com/office/drawing/2014/main" id="{2DDB0099-B0FE-40C9-90C0-02445D53F4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288" cy="28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89" name="Line 31">
                  <a:extLst>
                    <a:ext uri="{FF2B5EF4-FFF2-40B4-BE49-F238E27FC236}">
                      <a16:creationId xmlns:a16="http://schemas.microsoft.com/office/drawing/2014/main" id="{18F3DBF0-55F8-43D9-8F06-0751AA70C9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16" y="350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90" name="Line 32">
                  <a:extLst>
                    <a:ext uri="{FF2B5EF4-FFF2-40B4-BE49-F238E27FC236}">
                      <a16:creationId xmlns:a16="http://schemas.microsoft.com/office/drawing/2014/main" id="{A4261EB1-5CD8-45BC-B1FC-B3CAE656E9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6" y="350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186" name="Line 33">
                <a:extLst>
                  <a:ext uri="{FF2B5EF4-FFF2-40B4-BE49-F238E27FC236}">
                    <a16:creationId xmlns:a16="http://schemas.microsoft.com/office/drawing/2014/main" id="{B5C3062B-7EA8-447F-8EBE-D3C127D16F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1" y="3120"/>
                <a:ext cx="6" cy="31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87" name="Line 34">
                <a:extLst>
                  <a:ext uri="{FF2B5EF4-FFF2-40B4-BE49-F238E27FC236}">
                    <a16:creationId xmlns:a16="http://schemas.microsoft.com/office/drawing/2014/main" id="{2E28042F-D720-4E68-8467-F1864182E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80" y="3735"/>
                <a:ext cx="3" cy="236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18" name="Text Box 35">
              <a:extLst>
                <a:ext uri="{FF2B5EF4-FFF2-40B4-BE49-F238E27FC236}">
                  <a16:creationId xmlns:a16="http://schemas.microsoft.com/office/drawing/2014/main" id="{62FD7205-DF97-48BA-B693-DDE4BD5BD9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81487">
              <a:off x="3404" y="2462"/>
              <a:ext cx="472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...</a:t>
              </a:r>
            </a:p>
          </p:txBody>
        </p:sp>
        <p:sp>
          <p:nvSpPr>
            <p:cNvPr id="119" name="Line 36">
              <a:extLst>
                <a:ext uri="{FF2B5EF4-FFF2-40B4-BE49-F238E27FC236}">
                  <a16:creationId xmlns:a16="http://schemas.microsoft.com/office/drawing/2014/main" id="{790F4D8F-01F6-49D9-8AC8-29F6C678070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81487">
              <a:off x="3304" y="2456"/>
              <a:ext cx="67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0" name="Line 37">
              <a:extLst>
                <a:ext uri="{FF2B5EF4-FFF2-40B4-BE49-F238E27FC236}">
                  <a16:creationId xmlns:a16="http://schemas.microsoft.com/office/drawing/2014/main" id="{1568704E-C02D-4496-95B3-7E70ABFDD76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81487">
              <a:off x="3023" y="2776"/>
              <a:ext cx="67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121" name="Group 38">
              <a:extLst>
                <a:ext uri="{FF2B5EF4-FFF2-40B4-BE49-F238E27FC236}">
                  <a16:creationId xmlns:a16="http://schemas.microsoft.com/office/drawing/2014/main" id="{D858DA81-164D-4AE8-88A5-343F1B75F2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3" y="1410"/>
              <a:ext cx="185" cy="426"/>
              <a:chOff x="1968" y="3168"/>
              <a:chExt cx="288" cy="864"/>
            </a:xfrm>
          </p:grpSpPr>
          <p:grpSp>
            <p:nvGrpSpPr>
              <p:cNvPr id="179" name="Group 39">
                <a:extLst>
                  <a:ext uri="{FF2B5EF4-FFF2-40B4-BE49-F238E27FC236}">
                    <a16:creationId xmlns:a16="http://schemas.microsoft.com/office/drawing/2014/main" id="{B5A9EB4E-4C1D-4E41-B0EB-92B2143784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3456"/>
                <a:ext cx="288" cy="288"/>
                <a:chOff x="1968" y="3456"/>
                <a:chExt cx="288" cy="288"/>
              </a:xfrm>
            </p:grpSpPr>
            <p:sp>
              <p:nvSpPr>
                <p:cNvPr id="182" name="Oval 40">
                  <a:extLst>
                    <a:ext uri="{FF2B5EF4-FFF2-40B4-BE49-F238E27FC236}">
                      <a16:creationId xmlns:a16="http://schemas.microsoft.com/office/drawing/2014/main" id="{8A9942CB-1958-4944-992D-191F7B9E90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288" cy="28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83" name="Line 41">
                  <a:extLst>
                    <a:ext uri="{FF2B5EF4-FFF2-40B4-BE49-F238E27FC236}">
                      <a16:creationId xmlns:a16="http://schemas.microsoft.com/office/drawing/2014/main" id="{F3685D37-C941-45AD-81D8-E1915F55FB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16" y="350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84" name="Line 42">
                  <a:extLst>
                    <a:ext uri="{FF2B5EF4-FFF2-40B4-BE49-F238E27FC236}">
                      <a16:creationId xmlns:a16="http://schemas.microsoft.com/office/drawing/2014/main" id="{AAAAE779-5CB2-4513-A11C-7251CAB305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6" y="350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180" name="Line 43">
                <a:extLst>
                  <a:ext uri="{FF2B5EF4-FFF2-40B4-BE49-F238E27FC236}">
                    <a16:creationId xmlns:a16="http://schemas.microsoft.com/office/drawing/2014/main" id="{51A7260D-58F1-479F-80B8-04CC388352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2" y="3168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81" name="Line 44">
                <a:extLst>
                  <a:ext uri="{FF2B5EF4-FFF2-40B4-BE49-F238E27FC236}">
                    <a16:creationId xmlns:a16="http://schemas.microsoft.com/office/drawing/2014/main" id="{194F7F71-2E56-4F02-B17D-8E954217F7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2" y="37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22" name="Group 45">
              <a:extLst>
                <a:ext uri="{FF2B5EF4-FFF2-40B4-BE49-F238E27FC236}">
                  <a16:creationId xmlns:a16="http://schemas.microsoft.com/office/drawing/2014/main" id="{3BDA3AC7-6F26-4344-ACD1-16F3CD00E3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8" y="1410"/>
              <a:ext cx="185" cy="426"/>
              <a:chOff x="1968" y="3168"/>
              <a:chExt cx="288" cy="864"/>
            </a:xfrm>
          </p:grpSpPr>
          <p:grpSp>
            <p:nvGrpSpPr>
              <p:cNvPr id="173" name="Group 46">
                <a:extLst>
                  <a:ext uri="{FF2B5EF4-FFF2-40B4-BE49-F238E27FC236}">
                    <a16:creationId xmlns:a16="http://schemas.microsoft.com/office/drawing/2014/main" id="{EE42E511-688B-44F2-8015-6CE1EF999C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3456"/>
                <a:ext cx="288" cy="288"/>
                <a:chOff x="1968" y="3456"/>
                <a:chExt cx="288" cy="288"/>
              </a:xfrm>
            </p:grpSpPr>
            <p:sp>
              <p:nvSpPr>
                <p:cNvPr id="176" name="Oval 47">
                  <a:extLst>
                    <a:ext uri="{FF2B5EF4-FFF2-40B4-BE49-F238E27FC236}">
                      <a16:creationId xmlns:a16="http://schemas.microsoft.com/office/drawing/2014/main" id="{3E72F240-1A23-4EF8-B1AE-32D0D3E558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288" cy="28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77" name="Line 48">
                  <a:extLst>
                    <a:ext uri="{FF2B5EF4-FFF2-40B4-BE49-F238E27FC236}">
                      <a16:creationId xmlns:a16="http://schemas.microsoft.com/office/drawing/2014/main" id="{2879E4C3-F6A1-4B89-850C-7225E7A14D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16" y="350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78" name="Line 49">
                  <a:extLst>
                    <a:ext uri="{FF2B5EF4-FFF2-40B4-BE49-F238E27FC236}">
                      <a16:creationId xmlns:a16="http://schemas.microsoft.com/office/drawing/2014/main" id="{947A0DBE-7C9A-4807-A9CB-6232492C0F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6" y="350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174" name="Line 50">
                <a:extLst>
                  <a:ext uri="{FF2B5EF4-FFF2-40B4-BE49-F238E27FC236}">
                    <a16:creationId xmlns:a16="http://schemas.microsoft.com/office/drawing/2014/main" id="{0DB772E2-7188-4D92-BDCD-941A8E199E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2" y="3168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75" name="Line 51">
                <a:extLst>
                  <a:ext uri="{FF2B5EF4-FFF2-40B4-BE49-F238E27FC236}">
                    <a16:creationId xmlns:a16="http://schemas.microsoft.com/office/drawing/2014/main" id="{39812DBB-794E-4010-887B-C553F8C6F9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2" y="37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23" name="Group 52">
              <a:extLst>
                <a:ext uri="{FF2B5EF4-FFF2-40B4-BE49-F238E27FC236}">
                  <a16:creationId xmlns:a16="http://schemas.microsoft.com/office/drawing/2014/main" id="{7DA362EE-9218-44CE-9648-E0D85ABF0E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9" y="1410"/>
              <a:ext cx="185" cy="426"/>
              <a:chOff x="1968" y="3168"/>
              <a:chExt cx="288" cy="864"/>
            </a:xfrm>
          </p:grpSpPr>
          <p:grpSp>
            <p:nvGrpSpPr>
              <p:cNvPr id="167" name="Group 53">
                <a:extLst>
                  <a:ext uri="{FF2B5EF4-FFF2-40B4-BE49-F238E27FC236}">
                    <a16:creationId xmlns:a16="http://schemas.microsoft.com/office/drawing/2014/main" id="{15632EC6-7173-42DC-B880-15B0A3D948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3456"/>
                <a:ext cx="288" cy="288"/>
                <a:chOff x="1968" y="3456"/>
                <a:chExt cx="288" cy="288"/>
              </a:xfrm>
            </p:grpSpPr>
            <p:sp>
              <p:nvSpPr>
                <p:cNvPr id="170" name="Oval 54">
                  <a:extLst>
                    <a:ext uri="{FF2B5EF4-FFF2-40B4-BE49-F238E27FC236}">
                      <a16:creationId xmlns:a16="http://schemas.microsoft.com/office/drawing/2014/main" id="{29075A6C-B2BC-4C6A-B07E-5B6B864583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288" cy="28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71" name="Line 55">
                  <a:extLst>
                    <a:ext uri="{FF2B5EF4-FFF2-40B4-BE49-F238E27FC236}">
                      <a16:creationId xmlns:a16="http://schemas.microsoft.com/office/drawing/2014/main" id="{DB574881-DAAA-4214-9AA8-B2583744F9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16" y="350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72" name="Line 56">
                  <a:extLst>
                    <a:ext uri="{FF2B5EF4-FFF2-40B4-BE49-F238E27FC236}">
                      <a16:creationId xmlns:a16="http://schemas.microsoft.com/office/drawing/2014/main" id="{66EA58C2-BD93-439D-A8FD-E6C55B7030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6" y="350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168" name="Line 57">
                <a:extLst>
                  <a:ext uri="{FF2B5EF4-FFF2-40B4-BE49-F238E27FC236}">
                    <a16:creationId xmlns:a16="http://schemas.microsoft.com/office/drawing/2014/main" id="{D6DE736A-EACB-451A-9812-BE9732F2FF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2" y="3168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69" name="Line 58">
                <a:extLst>
                  <a:ext uri="{FF2B5EF4-FFF2-40B4-BE49-F238E27FC236}">
                    <a16:creationId xmlns:a16="http://schemas.microsoft.com/office/drawing/2014/main" id="{2DE7CAB5-B3A4-4F31-B8E7-44567838A6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2" y="37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24" name="Text Box 59">
              <a:extLst>
                <a:ext uri="{FF2B5EF4-FFF2-40B4-BE49-F238E27FC236}">
                  <a16:creationId xmlns:a16="http://schemas.microsoft.com/office/drawing/2014/main" id="{DEF9E6EA-6571-4E62-AA65-DD05AB4F23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1434"/>
              <a:ext cx="472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...</a:t>
              </a:r>
            </a:p>
          </p:txBody>
        </p:sp>
        <p:sp>
          <p:nvSpPr>
            <p:cNvPr id="125" name="Line 60">
              <a:extLst>
                <a:ext uri="{FF2B5EF4-FFF2-40B4-BE49-F238E27FC236}">
                  <a16:creationId xmlns:a16="http://schemas.microsoft.com/office/drawing/2014/main" id="{ABF8AABD-B152-48AD-8CDC-964C986352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5" y="1410"/>
              <a:ext cx="67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6" name="Line 61">
              <a:extLst>
                <a:ext uri="{FF2B5EF4-FFF2-40B4-BE49-F238E27FC236}">
                  <a16:creationId xmlns:a16="http://schemas.microsoft.com/office/drawing/2014/main" id="{B0F90B52-AAA3-442E-9024-AD181226FE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5" y="1836"/>
              <a:ext cx="67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127" name="Group 62">
              <a:extLst>
                <a:ext uri="{FF2B5EF4-FFF2-40B4-BE49-F238E27FC236}">
                  <a16:creationId xmlns:a16="http://schemas.microsoft.com/office/drawing/2014/main" id="{B256E6DD-B636-403F-A7BB-EE6B6C2CA86D}"/>
                </a:ext>
              </a:extLst>
            </p:cNvPr>
            <p:cNvGrpSpPr>
              <a:grpSpLocks/>
            </p:cNvGrpSpPr>
            <p:nvPr/>
          </p:nvGrpSpPr>
          <p:grpSpPr bwMode="auto">
            <a:xfrm rot="-1939177">
              <a:off x="4263" y="2637"/>
              <a:ext cx="185" cy="398"/>
              <a:chOff x="1968" y="3168"/>
              <a:chExt cx="288" cy="805"/>
            </a:xfrm>
          </p:grpSpPr>
          <p:grpSp>
            <p:nvGrpSpPr>
              <p:cNvPr id="161" name="Group 63">
                <a:extLst>
                  <a:ext uri="{FF2B5EF4-FFF2-40B4-BE49-F238E27FC236}">
                    <a16:creationId xmlns:a16="http://schemas.microsoft.com/office/drawing/2014/main" id="{C8817106-B492-482C-93B1-85828FE0F8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3456"/>
                <a:ext cx="288" cy="288"/>
                <a:chOff x="1968" y="3456"/>
                <a:chExt cx="288" cy="288"/>
              </a:xfrm>
            </p:grpSpPr>
            <p:sp>
              <p:nvSpPr>
                <p:cNvPr id="164" name="Oval 64">
                  <a:extLst>
                    <a:ext uri="{FF2B5EF4-FFF2-40B4-BE49-F238E27FC236}">
                      <a16:creationId xmlns:a16="http://schemas.microsoft.com/office/drawing/2014/main" id="{3348FD60-ED68-4027-9D34-670789C8BF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288" cy="28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65" name="Line 65">
                  <a:extLst>
                    <a:ext uri="{FF2B5EF4-FFF2-40B4-BE49-F238E27FC236}">
                      <a16:creationId xmlns:a16="http://schemas.microsoft.com/office/drawing/2014/main" id="{E3942687-E2F6-427B-9A23-BBAD866369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16" y="350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66" name="Line 66">
                  <a:extLst>
                    <a:ext uri="{FF2B5EF4-FFF2-40B4-BE49-F238E27FC236}">
                      <a16:creationId xmlns:a16="http://schemas.microsoft.com/office/drawing/2014/main" id="{C78C2363-1E24-4FEB-9A1F-15AAD7500B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6" y="350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162" name="Line 67">
                <a:extLst>
                  <a:ext uri="{FF2B5EF4-FFF2-40B4-BE49-F238E27FC236}">
                    <a16:creationId xmlns:a16="http://schemas.microsoft.com/office/drawing/2014/main" id="{7839B4F0-344E-47E1-8C94-8CAC3F1D33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2" y="3168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63" name="Line 68">
                <a:extLst>
                  <a:ext uri="{FF2B5EF4-FFF2-40B4-BE49-F238E27FC236}">
                    <a16:creationId xmlns:a16="http://schemas.microsoft.com/office/drawing/2014/main" id="{2FA8700D-EE9A-4BBA-A274-4BE4F379B7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12" y="3744"/>
                <a:ext cx="9" cy="229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28" name="Group 69">
              <a:extLst>
                <a:ext uri="{FF2B5EF4-FFF2-40B4-BE49-F238E27FC236}">
                  <a16:creationId xmlns:a16="http://schemas.microsoft.com/office/drawing/2014/main" id="{D66EAE05-CC15-4ADA-A403-BFA47A44BAA5}"/>
                </a:ext>
              </a:extLst>
            </p:cNvPr>
            <p:cNvGrpSpPr>
              <a:grpSpLocks/>
            </p:cNvGrpSpPr>
            <p:nvPr/>
          </p:nvGrpSpPr>
          <p:grpSpPr bwMode="auto">
            <a:xfrm rot="-1939177">
              <a:off x="4452" y="2519"/>
              <a:ext cx="185" cy="427"/>
              <a:chOff x="1968" y="3168"/>
              <a:chExt cx="288" cy="864"/>
            </a:xfrm>
          </p:grpSpPr>
          <p:grpSp>
            <p:nvGrpSpPr>
              <p:cNvPr id="155" name="Group 70">
                <a:extLst>
                  <a:ext uri="{FF2B5EF4-FFF2-40B4-BE49-F238E27FC236}">
                    <a16:creationId xmlns:a16="http://schemas.microsoft.com/office/drawing/2014/main" id="{A19D6BC0-B6F0-49CB-8C53-390972E6AE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3456"/>
                <a:ext cx="288" cy="288"/>
                <a:chOff x="1968" y="3456"/>
                <a:chExt cx="288" cy="288"/>
              </a:xfrm>
            </p:grpSpPr>
            <p:sp>
              <p:nvSpPr>
                <p:cNvPr id="158" name="Oval 71">
                  <a:extLst>
                    <a:ext uri="{FF2B5EF4-FFF2-40B4-BE49-F238E27FC236}">
                      <a16:creationId xmlns:a16="http://schemas.microsoft.com/office/drawing/2014/main" id="{ACC9631A-4C42-42D0-996F-5B9961A9E2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288" cy="28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59" name="Line 72">
                  <a:extLst>
                    <a:ext uri="{FF2B5EF4-FFF2-40B4-BE49-F238E27FC236}">
                      <a16:creationId xmlns:a16="http://schemas.microsoft.com/office/drawing/2014/main" id="{F90476D6-C38A-4140-ACFF-C032412E6A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16" y="350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60" name="Line 73">
                  <a:extLst>
                    <a:ext uri="{FF2B5EF4-FFF2-40B4-BE49-F238E27FC236}">
                      <a16:creationId xmlns:a16="http://schemas.microsoft.com/office/drawing/2014/main" id="{1C5586FA-EB24-41E5-981A-6CCEC4B4A6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6" y="350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156" name="Line 74">
                <a:extLst>
                  <a:ext uri="{FF2B5EF4-FFF2-40B4-BE49-F238E27FC236}">
                    <a16:creationId xmlns:a16="http://schemas.microsoft.com/office/drawing/2014/main" id="{4B538FC5-ED95-4E36-B31A-4801F9EA4C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2" y="3168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57" name="Line 75">
                <a:extLst>
                  <a:ext uri="{FF2B5EF4-FFF2-40B4-BE49-F238E27FC236}">
                    <a16:creationId xmlns:a16="http://schemas.microsoft.com/office/drawing/2014/main" id="{22F95113-0690-4528-B59D-EEEEE147D9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2" y="37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29" name="Text Box 76">
              <a:extLst>
                <a:ext uri="{FF2B5EF4-FFF2-40B4-BE49-F238E27FC236}">
                  <a16:creationId xmlns:a16="http://schemas.microsoft.com/office/drawing/2014/main" id="{5D200FA2-3B24-4DB2-83B8-DB1E088275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660823">
              <a:off x="4442" y="2430"/>
              <a:ext cx="472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...</a:t>
              </a:r>
            </a:p>
          </p:txBody>
        </p:sp>
        <p:sp>
          <p:nvSpPr>
            <p:cNvPr id="130" name="Line 77">
              <a:extLst>
                <a:ext uri="{FF2B5EF4-FFF2-40B4-BE49-F238E27FC236}">
                  <a16:creationId xmlns:a16="http://schemas.microsoft.com/office/drawing/2014/main" id="{AC9B8147-7C04-41FA-BD85-8E480B6A8F4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660823" flipV="1">
              <a:off x="4152" y="2495"/>
              <a:ext cx="722" cy="1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1" name="Line 78">
              <a:extLst>
                <a:ext uri="{FF2B5EF4-FFF2-40B4-BE49-F238E27FC236}">
                  <a16:creationId xmlns:a16="http://schemas.microsoft.com/office/drawing/2014/main" id="{39158569-8B8D-416D-B35C-AEC09F268E3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1939177">
              <a:off x="4424" y="2847"/>
              <a:ext cx="67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2" name="Line 79">
              <a:extLst>
                <a:ext uri="{FF2B5EF4-FFF2-40B4-BE49-F238E27FC236}">
                  <a16:creationId xmlns:a16="http://schemas.microsoft.com/office/drawing/2014/main" id="{DF3EBB76-F2E3-4ABA-AD66-604AE39B7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67" y="1125"/>
              <a:ext cx="0" cy="28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3" name="Line 80">
              <a:extLst>
                <a:ext uri="{FF2B5EF4-FFF2-40B4-BE49-F238E27FC236}">
                  <a16:creationId xmlns:a16="http://schemas.microsoft.com/office/drawing/2014/main" id="{23682DED-9AD7-4F0B-94FD-02E6F09846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7" y="1836"/>
              <a:ext cx="0" cy="21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4" name="Line 81">
              <a:extLst>
                <a:ext uri="{FF2B5EF4-FFF2-40B4-BE49-F238E27FC236}">
                  <a16:creationId xmlns:a16="http://schemas.microsoft.com/office/drawing/2014/main" id="{DC6F7270-2C3D-4288-8515-83222D802FC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9696" flipH="1">
              <a:off x="3668" y="2050"/>
              <a:ext cx="399" cy="42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5" name="Line 82">
              <a:extLst>
                <a:ext uri="{FF2B5EF4-FFF2-40B4-BE49-F238E27FC236}">
                  <a16:creationId xmlns:a16="http://schemas.microsoft.com/office/drawing/2014/main" id="{DB8DE5E4-C452-48B2-9688-B5761F8A95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7" y="2050"/>
              <a:ext cx="385" cy="49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6" name="Line 83">
              <a:extLst>
                <a:ext uri="{FF2B5EF4-FFF2-40B4-BE49-F238E27FC236}">
                  <a16:creationId xmlns:a16="http://schemas.microsoft.com/office/drawing/2014/main" id="{7665059C-03C5-4263-850D-B12CB3668EC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485580" flipH="1">
              <a:off x="3235" y="2796"/>
              <a:ext cx="132" cy="14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7" name="Line 84">
              <a:extLst>
                <a:ext uri="{FF2B5EF4-FFF2-40B4-BE49-F238E27FC236}">
                  <a16:creationId xmlns:a16="http://schemas.microsoft.com/office/drawing/2014/main" id="{3F863B23-9E22-4E86-9493-59E30D9417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0" y="1125"/>
              <a:ext cx="144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8" name="Line 85">
              <a:extLst>
                <a:ext uri="{FF2B5EF4-FFF2-40B4-BE49-F238E27FC236}">
                  <a16:creationId xmlns:a16="http://schemas.microsoft.com/office/drawing/2014/main" id="{0B440120-5CD3-49A4-A189-8697F1B4F1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51" y="2860"/>
              <a:ext cx="172" cy="2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9" name="Text Box 86">
              <a:extLst>
                <a:ext uri="{FF2B5EF4-FFF2-40B4-BE49-F238E27FC236}">
                  <a16:creationId xmlns:a16="http://schemas.microsoft.com/office/drawing/2014/main" id="{56E57C03-ECC6-427D-9083-FFFDB714D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8" y="1427"/>
              <a:ext cx="81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600">
                  <a:solidFill>
                    <a:srgbClr val="0066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一层楼</a:t>
              </a:r>
            </a:p>
          </p:txBody>
        </p:sp>
        <p:sp>
          <p:nvSpPr>
            <p:cNvPr id="140" name="Text Box 87">
              <a:extLst>
                <a:ext uri="{FF2B5EF4-FFF2-40B4-BE49-F238E27FC236}">
                  <a16:creationId xmlns:a16="http://schemas.microsoft.com/office/drawing/2014/main" id="{2E467F42-9442-4C9F-8F1F-09E2EA341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" y="2319"/>
              <a:ext cx="794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>
                  <a:solidFill>
                    <a:srgbClr val="0066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二层楼</a:t>
              </a:r>
            </a:p>
          </p:txBody>
        </p:sp>
        <p:sp>
          <p:nvSpPr>
            <p:cNvPr id="141" name="Text Box 88">
              <a:extLst>
                <a:ext uri="{FF2B5EF4-FFF2-40B4-BE49-F238E27FC236}">
                  <a16:creationId xmlns:a16="http://schemas.microsoft.com/office/drawing/2014/main" id="{BAB17828-1F2A-449B-BE64-41E7E91342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2" y="3023"/>
              <a:ext cx="81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600">
                  <a:solidFill>
                    <a:srgbClr val="0066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三层楼</a:t>
              </a:r>
            </a:p>
          </p:txBody>
        </p:sp>
        <p:sp>
          <p:nvSpPr>
            <p:cNvPr id="142" name="Oval 89">
              <a:extLst>
                <a:ext uri="{FF2B5EF4-FFF2-40B4-BE49-F238E27FC236}">
                  <a16:creationId xmlns:a16="http://schemas.microsoft.com/office/drawing/2014/main" id="{F76A44F7-43EA-45CE-A0F2-EB2D75BF3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3" y="2016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3" name="Line 90">
              <a:extLst>
                <a:ext uri="{FF2B5EF4-FFF2-40B4-BE49-F238E27FC236}">
                  <a16:creationId xmlns:a16="http://schemas.microsoft.com/office/drawing/2014/main" id="{D05A4204-5CED-4D5B-984A-8CE2F1C7B4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59" y="2052"/>
              <a:ext cx="151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4" name="Text Box 91">
              <a:extLst>
                <a:ext uri="{FF2B5EF4-FFF2-40B4-BE49-F238E27FC236}">
                  <a16:creationId xmlns:a16="http://schemas.microsoft.com/office/drawing/2014/main" id="{41967006-38A0-4A9A-835F-2F2AFBB87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7" y="1674"/>
              <a:ext cx="242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600" i="1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endParaRPr lang="en-US" altLang="zh-CN" sz="26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145" name="Group 92">
              <a:extLst>
                <a:ext uri="{FF2B5EF4-FFF2-40B4-BE49-F238E27FC236}">
                  <a16:creationId xmlns:a16="http://schemas.microsoft.com/office/drawing/2014/main" id="{BA4BDFA0-89C7-4B9B-AF05-A7379E1EEFFD}"/>
                </a:ext>
              </a:extLst>
            </p:cNvPr>
            <p:cNvGrpSpPr>
              <a:grpSpLocks/>
            </p:cNvGrpSpPr>
            <p:nvPr/>
          </p:nvGrpSpPr>
          <p:grpSpPr bwMode="auto">
            <a:xfrm rot="-1939177">
              <a:off x="4846" y="2312"/>
              <a:ext cx="185" cy="406"/>
              <a:chOff x="1968" y="3285"/>
              <a:chExt cx="288" cy="822"/>
            </a:xfrm>
          </p:grpSpPr>
          <p:grpSp>
            <p:nvGrpSpPr>
              <p:cNvPr id="149" name="Group 93">
                <a:extLst>
                  <a:ext uri="{FF2B5EF4-FFF2-40B4-BE49-F238E27FC236}">
                    <a16:creationId xmlns:a16="http://schemas.microsoft.com/office/drawing/2014/main" id="{89125688-CD24-4F8D-B5AE-62B5279640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3456"/>
                <a:ext cx="288" cy="288"/>
                <a:chOff x="1968" y="3456"/>
                <a:chExt cx="288" cy="288"/>
              </a:xfrm>
            </p:grpSpPr>
            <p:sp>
              <p:nvSpPr>
                <p:cNvPr id="152" name="Oval 94">
                  <a:extLst>
                    <a:ext uri="{FF2B5EF4-FFF2-40B4-BE49-F238E27FC236}">
                      <a16:creationId xmlns:a16="http://schemas.microsoft.com/office/drawing/2014/main" id="{9FF49890-140E-4250-9904-33854121D1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288" cy="28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53" name="Line 95">
                  <a:extLst>
                    <a:ext uri="{FF2B5EF4-FFF2-40B4-BE49-F238E27FC236}">
                      <a16:creationId xmlns:a16="http://schemas.microsoft.com/office/drawing/2014/main" id="{BD052446-74A8-45D6-8A63-808B6AE389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16" y="350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54" name="Line 96">
                  <a:extLst>
                    <a:ext uri="{FF2B5EF4-FFF2-40B4-BE49-F238E27FC236}">
                      <a16:creationId xmlns:a16="http://schemas.microsoft.com/office/drawing/2014/main" id="{F6800D6F-DD6A-4F0B-B28E-6CA3096128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6" y="3504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150" name="Line 97">
                <a:extLst>
                  <a:ext uri="{FF2B5EF4-FFF2-40B4-BE49-F238E27FC236}">
                    <a16:creationId xmlns:a16="http://schemas.microsoft.com/office/drawing/2014/main" id="{C21E481C-4E22-466D-B570-01A612EE94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99" y="3285"/>
                <a:ext cx="8" cy="17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51" name="Line 98">
                <a:extLst>
                  <a:ext uri="{FF2B5EF4-FFF2-40B4-BE49-F238E27FC236}">
                    <a16:creationId xmlns:a16="http://schemas.microsoft.com/office/drawing/2014/main" id="{32A61DA5-B422-4229-802D-C334B60D8A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96" y="3744"/>
                <a:ext cx="16" cy="363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46" name="Group 99">
              <a:extLst>
                <a:ext uri="{FF2B5EF4-FFF2-40B4-BE49-F238E27FC236}">
                  <a16:creationId xmlns:a16="http://schemas.microsoft.com/office/drawing/2014/main" id="{E0090DBE-3C12-4A3E-A65C-C2B52A4D41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3" y="1884"/>
              <a:ext cx="369" cy="300"/>
              <a:chOff x="2307" y="948"/>
              <a:chExt cx="213" cy="180"/>
            </a:xfrm>
          </p:grpSpPr>
          <p:sp>
            <p:nvSpPr>
              <p:cNvPr id="147" name="Line 100">
                <a:extLst>
                  <a:ext uri="{FF2B5EF4-FFF2-40B4-BE49-F238E27FC236}">
                    <a16:creationId xmlns:a16="http://schemas.microsoft.com/office/drawing/2014/main" id="{7D8492B9-DBBA-4976-A3AC-F2651B2AAE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0659808" flipH="1">
                <a:off x="2307" y="981"/>
                <a:ext cx="213" cy="123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48" name="Line 101">
                <a:extLst>
                  <a:ext uri="{FF2B5EF4-FFF2-40B4-BE49-F238E27FC236}">
                    <a16:creationId xmlns:a16="http://schemas.microsoft.com/office/drawing/2014/main" id="{6B915FAE-53C5-4F0F-BEF5-08D10F1B1D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6" y="948"/>
                <a:ext cx="180" cy="18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203" name="Group 110">
            <a:extLst>
              <a:ext uri="{FF2B5EF4-FFF2-40B4-BE49-F238E27FC236}">
                <a16:creationId xmlns:a16="http://schemas.microsoft.com/office/drawing/2014/main" id="{56B3396D-F575-4E1E-BBD5-56CB0843AFD8}"/>
              </a:ext>
            </a:extLst>
          </p:cNvPr>
          <p:cNvGrpSpPr>
            <a:grpSpLocks/>
          </p:cNvGrpSpPr>
          <p:nvPr/>
        </p:nvGrpSpPr>
        <p:grpSpPr bwMode="auto">
          <a:xfrm>
            <a:off x="292365" y="1267222"/>
            <a:ext cx="5494735" cy="5637478"/>
            <a:chOff x="170" y="903"/>
            <a:chExt cx="3195" cy="3278"/>
          </a:xfrm>
          <a:solidFill>
            <a:schemeClr val="accent3">
              <a:lumMod val="95000"/>
            </a:schemeClr>
          </a:solidFill>
        </p:grpSpPr>
        <p:sp>
          <p:nvSpPr>
            <p:cNvPr id="204" name="Rectangle 109">
              <a:extLst>
                <a:ext uri="{FF2B5EF4-FFF2-40B4-BE49-F238E27FC236}">
                  <a16:creationId xmlns:a16="http://schemas.microsoft.com/office/drawing/2014/main" id="{1C5B497E-18FC-4A7F-A40D-F8A05BC4A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" y="903"/>
              <a:ext cx="3183" cy="3278"/>
            </a:xfrm>
            <a:prstGeom prst="rect">
              <a:avLst/>
            </a:prstGeom>
            <a:grpFill/>
            <a:ln w="19050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5" name="Text Box 107">
              <a:extLst>
                <a:ext uri="{FF2B5EF4-FFF2-40B4-BE49-F238E27FC236}">
                  <a16:creationId xmlns:a16="http://schemas.microsoft.com/office/drawing/2014/main" id="{ABAB9547-1FA1-4BD8-909D-C09AA9EBA3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" y="903"/>
              <a:ext cx="3195" cy="2936"/>
            </a:xfrm>
            <a:prstGeom prst="rect">
              <a:avLst/>
            </a:prstGeom>
            <a:grpFill/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2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中线的作用在于，使星形连接的不对称负载得到相等的相电压</a:t>
              </a:r>
              <a:r>
                <a:rPr lang="zh-CN" altLang="en-US" sz="2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。因为负载不对称而又没有中线时，负载上可能得到大小不等的电压，有的超过用电设备的额定电压，有的达不到额定电压，都不能正常工作。比如，照明电路中各相负载不能保证完全对称，所以绝对不能采用三相三相制供电，而且必须保证零线可靠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1">
            <a:extLst>
              <a:ext uri="{FF2B5EF4-FFF2-40B4-BE49-F238E27FC236}">
                <a16:creationId xmlns:a16="http://schemas.microsoft.com/office/drawing/2014/main" id="{AFB67E2A-95E5-4CC4-969B-D8D789AB4C33}"/>
              </a:ext>
            </a:extLst>
          </p:cNvPr>
          <p:cNvGrpSpPr>
            <a:grpSpLocks/>
          </p:cNvGrpSpPr>
          <p:nvPr/>
        </p:nvGrpSpPr>
        <p:grpSpPr bwMode="auto">
          <a:xfrm>
            <a:off x="943306" y="110354"/>
            <a:ext cx="8363347" cy="3331238"/>
            <a:chOff x="528" y="280"/>
            <a:chExt cx="4863" cy="1937"/>
          </a:xfrm>
        </p:grpSpPr>
        <p:sp>
          <p:nvSpPr>
            <p:cNvPr id="32" name="Text Box 3">
              <a:extLst>
                <a:ext uri="{FF2B5EF4-FFF2-40B4-BE49-F238E27FC236}">
                  <a16:creationId xmlns:a16="http://schemas.microsoft.com/office/drawing/2014/main" id="{9DC4524C-7B71-41A1-A4D8-7EF680FF2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80"/>
              <a:ext cx="4767" cy="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6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三相照明负载连接于相电压为</a:t>
              </a:r>
              <a:r>
                <a:rPr lang="en-US" altLang="zh-CN" sz="26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220v</a:t>
              </a:r>
              <a:r>
                <a:rPr lang="zh-CN" altLang="en-US" sz="26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的三相四线制的对称电源上，</a:t>
              </a:r>
              <a:r>
                <a:rPr lang="en-US" altLang="zh-CN" sz="26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600" baseline="-250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6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=5</a:t>
              </a:r>
              <a:r>
                <a:rPr lang="en-US" altLang="zh-CN" sz="26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r>
                <a:rPr lang="zh-CN" altLang="en-US" sz="26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， </a:t>
              </a:r>
              <a:r>
                <a:rPr lang="en-US" altLang="zh-CN" sz="26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600" baseline="-250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6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=10</a:t>
              </a:r>
              <a:r>
                <a:rPr lang="en-US" altLang="zh-CN" sz="26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r>
                <a:rPr lang="zh-CN" altLang="en-US" sz="26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， </a:t>
              </a:r>
              <a:r>
                <a:rPr lang="en-US" altLang="zh-CN" sz="26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600" baseline="-250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6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=20</a:t>
              </a:r>
              <a:r>
                <a:rPr lang="en-US" altLang="zh-CN" sz="26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r>
                <a:rPr lang="zh-CN" altLang="en-US" sz="26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，试求以下几种情况下负载的电压电流的有效值。</a:t>
              </a:r>
            </a:p>
          </p:txBody>
        </p:sp>
        <p:sp>
          <p:nvSpPr>
            <p:cNvPr id="33" name="Text Box 4">
              <a:extLst>
                <a:ext uri="{FF2B5EF4-FFF2-40B4-BE49-F238E27FC236}">
                  <a16:creationId xmlns:a16="http://schemas.microsoft.com/office/drawing/2014/main" id="{AAC22ED8-85EC-46E6-AE83-70A31EA790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000"/>
              <a:ext cx="2494" cy="1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6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6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6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）正常情况下</a:t>
              </a:r>
              <a:br>
                <a:rPr lang="zh-CN" altLang="en-US" sz="26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</a:br>
              <a:r>
                <a:rPr lang="zh-CN" altLang="en-US" sz="26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6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6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）</a:t>
              </a:r>
              <a:r>
                <a:rPr lang="en-US" altLang="zh-CN" sz="26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6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相短路时</a:t>
              </a:r>
              <a:br>
                <a:rPr lang="zh-CN" altLang="en-US" sz="26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</a:br>
              <a:r>
                <a:rPr lang="zh-CN" altLang="en-US" sz="26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6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6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）中线断开，</a:t>
              </a:r>
              <a:r>
                <a:rPr lang="en-US" altLang="zh-CN" sz="26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6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相短路</a:t>
              </a:r>
              <a:br>
                <a:rPr lang="zh-CN" altLang="en-US" sz="26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</a:br>
              <a:r>
                <a:rPr lang="zh-CN" altLang="en-US" sz="26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6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4</a:t>
              </a:r>
              <a:r>
                <a:rPr lang="zh-CN" altLang="en-US" sz="26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）</a:t>
              </a:r>
              <a:r>
                <a:rPr lang="en-US" altLang="zh-CN" sz="26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6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相断开</a:t>
              </a:r>
              <a:br>
                <a:rPr lang="zh-CN" altLang="en-US" sz="26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</a:br>
              <a:r>
                <a:rPr lang="zh-CN" altLang="en-US" sz="26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6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5</a:t>
              </a:r>
              <a:r>
                <a:rPr lang="zh-CN" altLang="en-US" sz="26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）</a:t>
              </a:r>
              <a:r>
                <a:rPr lang="en-US" altLang="zh-CN" sz="26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6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相断开，中线断开</a:t>
              </a:r>
            </a:p>
          </p:txBody>
        </p:sp>
      </p:grpSp>
      <p:grpSp>
        <p:nvGrpSpPr>
          <p:cNvPr id="34" name="Group 5">
            <a:extLst>
              <a:ext uri="{FF2B5EF4-FFF2-40B4-BE49-F238E27FC236}">
                <a16:creationId xmlns:a16="http://schemas.microsoft.com/office/drawing/2014/main" id="{32D50A71-0FFC-4693-BC8F-4FD01CF8DCD0}"/>
              </a:ext>
            </a:extLst>
          </p:cNvPr>
          <p:cNvGrpSpPr>
            <a:grpSpLocks/>
          </p:cNvGrpSpPr>
          <p:nvPr/>
        </p:nvGrpSpPr>
        <p:grpSpPr bwMode="auto">
          <a:xfrm>
            <a:off x="5787098" y="1217901"/>
            <a:ext cx="3549650" cy="2380193"/>
            <a:chOff x="3216" y="708"/>
            <a:chExt cx="2064" cy="1384"/>
          </a:xfrm>
        </p:grpSpPr>
        <p:sp>
          <p:nvSpPr>
            <p:cNvPr id="35" name="Line 6">
              <a:extLst>
                <a:ext uri="{FF2B5EF4-FFF2-40B4-BE49-F238E27FC236}">
                  <a16:creationId xmlns:a16="http://schemas.microsoft.com/office/drawing/2014/main" id="{0F3CA89C-CE08-4648-A741-0EDE033366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864"/>
              <a:ext cx="1776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600">
                <a:cs typeface="Times New Roman" panose="02020603050405020304" pitchFamily="18" charset="0"/>
              </a:endParaRPr>
            </a:p>
          </p:txBody>
        </p:sp>
        <p:sp>
          <p:nvSpPr>
            <p:cNvPr id="36" name="Line 7">
              <a:extLst>
                <a:ext uri="{FF2B5EF4-FFF2-40B4-BE49-F238E27FC236}">
                  <a16:creationId xmlns:a16="http://schemas.microsoft.com/office/drawing/2014/main" id="{7E4059A0-8567-4620-AB1A-8011CA0239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056"/>
              <a:ext cx="1776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600">
                <a:cs typeface="Times New Roman" panose="02020603050405020304" pitchFamily="18" charset="0"/>
              </a:endParaRPr>
            </a:p>
          </p:txBody>
        </p:sp>
        <p:sp>
          <p:nvSpPr>
            <p:cNvPr id="37" name="Line 8">
              <a:extLst>
                <a:ext uri="{FF2B5EF4-FFF2-40B4-BE49-F238E27FC236}">
                  <a16:creationId xmlns:a16="http://schemas.microsoft.com/office/drawing/2014/main" id="{D81AF063-1315-480E-807D-C47E47C99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248"/>
              <a:ext cx="1776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600">
                <a:cs typeface="Times New Roman" panose="02020603050405020304" pitchFamily="18" charset="0"/>
              </a:endParaRPr>
            </a:p>
          </p:txBody>
        </p:sp>
        <p:sp>
          <p:nvSpPr>
            <p:cNvPr id="38" name="Line 9">
              <a:extLst>
                <a:ext uri="{FF2B5EF4-FFF2-40B4-BE49-F238E27FC236}">
                  <a16:creationId xmlns:a16="http://schemas.microsoft.com/office/drawing/2014/main" id="{4D910055-E0DC-4FF8-94FE-EDBC03AE34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968"/>
              <a:ext cx="1776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600">
                <a:cs typeface="Times New Roman" panose="02020603050405020304" pitchFamily="18" charset="0"/>
              </a:endParaRPr>
            </a:p>
          </p:txBody>
        </p:sp>
        <p:sp>
          <p:nvSpPr>
            <p:cNvPr id="39" name="Line 10">
              <a:extLst>
                <a:ext uri="{FF2B5EF4-FFF2-40B4-BE49-F238E27FC236}">
                  <a16:creationId xmlns:a16="http://schemas.microsoft.com/office/drawing/2014/main" id="{761A6F1A-01EB-4DB0-B768-8A9579CD97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248"/>
              <a:ext cx="0" cy="72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600">
                <a:cs typeface="Times New Roman" panose="02020603050405020304" pitchFamily="18" charset="0"/>
              </a:endParaRPr>
            </a:p>
          </p:txBody>
        </p:sp>
        <p:sp>
          <p:nvSpPr>
            <p:cNvPr id="40" name="Line 11">
              <a:extLst>
                <a:ext uri="{FF2B5EF4-FFF2-40B4-BE49-F238E27FC236}">
                  <a16:creationId xmlns:a16="http://schemas.microsoft.com/office/drawing/2014/main" id="{8613F3A1-B90E-46FA-A28E-72B8CBBB24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056"/>
              <a:ext cx="0" cy="912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600">
                <a:cs typeface="Times New Roman" panose="02020603050405020304" pitchFamily="18" charset="0"/>
              </a:endParaRPr>
            </a:p>
          </p:txBody>
        </p:sp>
        <p:sp>
          <p:nvSpPr>
            <p:cNvPr id="41" name="Line 12">
              <a:extLst>
                <a:ext uri="{FF2B5EF4-FFF2-40B4-BE49-F238E27FC236}">
                  <a16:creationId xmlns:a16="http://schemas.microsoft.com/office/drawing/2014/main" id="{F223E3FE-1348-4AD8-8B33-52020640B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864"/>
              <a:ext cx="0" cy="1104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600">
                <a:cs typeface="Times New Roman" panose="02020603050405020304" pitchFamily="18" charset="0"/>
              </a:endParaRPr>
            </a:p>
          </p:txBody>
        </p:sp>
        <p:sp>
          <p:nvSpPr>
            <p:cNvPr id="42" name="Oval 13">
              <a:extLst>
                <a:ext uri="{FF2B5EF4-FFF2-40B4-BE49-F238E27FC236}">
                  <a16:creationId xmlns:a16="http://schemas.microsoft.com/office/drawing/2014/main" id="{959A11ED-6C59-4A93-A995-5E7DF5F4E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" y="1494"/>
              <a:ext cx="227" cy="22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167" dirty="0">
                  <a:solidFill>
                    <a:srgbClr val="009900"/>
                  </a:solidFill>
                  <a:latin typeface="+mj-lt"/>
                  <a:ea typeface="方正姚体" panose="02010601030101010101" pitchFamily="2" charset="-122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3" name="Oval 14">
              <a:extLst>
                <a:ext uri="{FF2B5EF4-FFF2-40B4-BE49-F238E27FC236}">
                  <a16:creationId xmlns:a16="http://schemas.microsoft.com/office/drawing/2014/main" id="{BB5AABBE-8897-4263-9DF4-1F2DB6513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4" y="1488"/>
              <a:ext cx="227" cy="22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167" dirty="0">
                  <a:solidFill>
                    <a:srgbClr val="009900"/>
                  </a:solidFill>
                  <a:latin typeface="+mj-lt"/>
                  <a:ea typeface="方正姚体" panose="02010601030101010101" pitchFamily="2" charset="-122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4" name="Oval 15">
              <a:extLst>
                <a:ext uri="{FF2B5EF4-FFF2-40B4-BE49-F238E27FC236}">
                  <a16:creationId xmlns:a16="http://schemas.microsoft.com/office/drawing/2014/main" id="{C9142557-99F5-47EC-93A1-314F73DAA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1488"/>
              <a:ext cx="227" cy="22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167" dirty="0">
                  <a:solidFill>
                    <a:srgbClr val="009900"/>
                  </a:solidFill>
                  <a:latin typeface="+mj-lt"/>
                  <a:ea typeface="方正姚体" panose="02010601030101010101" pitchFamily="2" charset="-122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5" name="Text Box 16">
              <a:extLst>
                <a:ext uri="{FF2B5EF4-FFF2-40B4-BE49-F238E27FC236}">
                  <a16:creationId xmlns:a16="http://schemas.microsoft.com/office/drawing/2014/main" id="{03524B6B-1333-4810-A434-9EF234DD1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708"/>
              <a:ext cx="38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dirty="0">
                  <a:solidFill>
                    <a:srgbClr val="009900"/>
                  </a:solidFill>
                  <a:ea typeface="方正姚体" panose="02010601030101010101" pitchFamily="2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6" name="Text Box 17">
              <a:extLst>
                <a:ext uri="{FF2B5EF4-FFF2-40B4-BE49-F238E27FC236}">
                  <a16:creationId xmlns:a16="http://schemas.microsoft.com/office/drawing/2014/main" id="{07EE82BC-4A70-483F-BDFE-E9370828C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909"/>
              <a:ext cx="38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>
                  <a:solidFill>
                    <a:srgbClr val="009900"/>
                  </a:solidFill>
                  <a:ea typeface="方正姚体" panose="02010601030101010101" pitchFamily="2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7" name="Text Box 18">
              <a:extLst>
                <a:ext uri="{FF2B5EF4-FFF2-40B4-BE49-F238E27FC236}">
                  <a16:creationId xmlns:a16="http://schemas.microsoft.com/office/drawing/2014/main" id="{A320BB6A-B1A5-4B92-B9F6-E9FF2CFCF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104"/>
              <a:ext cx="38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>
                  <a:solidFill>
                    <a:srgbClr val="009900"/>
                  </a:solidFill>
                  <a:ea typeface="方正姚体" panose="02010601030101010101" pitchFamily="2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8" name="Text Box 19">
              <a:extLst>
                <a:ext uri="{FF2B5EF4-FFF2-40B4-BE49-F238E27FC236}">
                  <a16:creationId xmlns:a16="http://schemas.microsoft.com/office/drawing/2014/main" id="{32C62DD5-259B-4B3B-A5D0-FF79235CE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806"/>
              <a:ext cx="38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>
                  <a:solidFill>
                    <a:srgbClr val="009900"/>
                  </a:solidFill>
                  <a:ea typeface="方正姚体" panose="02010601030101010101" pitchFamily="2" charset="-122"/>
                  <a:cs typeface="Times New Roman" panose="02020603050405020304" pitchFamily="18" charset="0"/>
                </a:rPr>
                <a:t>N</a:t>
              </a:r>
            </a:p>
          </p:txBody>
        </p:sp>
      </p:grpSp>
      <p:sp>
        <p:nvSpPr>
          <p:cNvPr id="49" name="Text Box 20">
            <a:extLst>
              <a:ext uri="{FF2B5EF4-FFF2-40B4-BE49-F238E27FC236}">
                <a16:creationId xmlns:a16="http://schemas.microsoft.com/office/drawing/2014/main" id="{175D04AE-F75F-44FC-ACB1-C59269810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03" y="3664465"/>
            <a:ext cx="17335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：（</a:t>
            </a:r>
            <a:r>
              <a:rPr lang="en-US" altLang="zh-CN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endParaRPr lang="zh-CN" altLang="en-US" sz="2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0" name="Object 21">
            <a:extLst>
              <a:ext uri="{FF2B5EF4-FFF2-40B4-BE49-F238E27FC236}">
                <a16:creationId xmlns:a16="http://schemas.microsoft.com/office/drawing/2014/main" id="{82C3ABD7-2D2E-408E-837F-1E54260EE2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176281"/>
              </p:ext>
            </p:extLst>
          </p:nvPr>
        </p:nvGraphicFramePr>
        <p:xfrm>
          <a:off x="1907249" y="3449638"/>
          <a:ext cx="3246967" cy="987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32" name="公式" r:id="rId3" imgW="1422360" imgH="431640" progId="Equation.3">
                  <p:embed/>
                </p:oleObj>
              </mc:Choice>
              <mc:Fallback>
                <p:oleObj name="公式" r:id="rId3" imgW="1422360" imgH="431640" progId="Equation.3">
                  <p:embed/>
                  <p:pic>
                    <p:nvPicPr>
                      <p:cNvPr id="23" name="Object 21">
                        <a:extLst>
                          <a:ext uri="{FF2B5EF4-FFF2-40B4-BE49-F238E27FC236}">
                            <a16:creationId xmlns:a16="http://schemas.microsoft.com/office/drawing/2014/main" id="{A5C693D6-721B-479C-87B1-5796CA3D2E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249" y="3449638"/>
                        <a:ext cx="3246967" cy="987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22">
            <a:extLst>
              <a:ext uri="{FF2B5EF4-FFF2-40B4-BE49-F238E27FC236}">
                <a16:creationId xmlns:a16="http://schemas.microsoft.com/office/drawing/2014/main" id="{98BC2C95-3609-4067-85BB-7D08119591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167122"/>
              </p:ext>
            </p:extLst>
          </p:nvPr>
        </p:nvGraphicFramePr>
        <p:xfrm>
          <a:off x="1921007" y="4358241"/>
          <a:ext cx="3217731" cy="987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33" name="Equation" r:id="rId5" imgW="1409400" imgH="431640" progId="Equation.3">
                  <p:embed/>
                </p:oleObj>
              </mc:Choice>
              <mc:Fallback>
                <p:oleObj name="Equation" r:id="rId5" imgW="1409400" imgH="431640" progId="Equation.3">
                  <p:embed/>
                  <p:pic>
                    <p:nvPicPr>
                      <p:cNvPr id="24" name="Object 22">
                        <a:extLst>
                          <a:ext uri="{FF2B5EF4-FFF2-40B4-BE49-F238E27FC236}">
                            <a16:creationId xmlns:a16="http://schemas.microsoft.com/office/drawing/2014/main" id="{D643259B-29E4-4A1C-9F7B-BAE4EF19FF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1007" y="4358241"/>
                        <a:ext cx="3217731" cy="987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23">
            <a:extLst>
              <a:ext uri="{FF2B5EF4-FFF2-40B4-BE49-F238E27FC236}">
                <a16:creationId xmlns:a16="http://schemas.microsoft.com/office/drawing/2014/main" id="{EE4D6742-C79E-47B5-9A18-6E4EC8352F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376006"/>
              </p:ext>
            </p:extLst>
          </p:nvPr>
        </p:nvGraphicFramePr>
        <p:xfrm>
          <a:off x="1936486" y="5348841"/>
          <a:ext cx="3188494" cy="987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34" name="Equation" r:id="rId7" imgW="1396800" imgH="431640" progId="Equation.3">
                  <p:embed/>
                </p:oleObj>
              </mc:Choice>
              <mc:Fallback>
                <p:oleObj name="Equation" r:id="rId7" imgW="1396800" imgH="431640" progId="Equation.3">
                  <p:embed/>
                  <p:pic>
                    <p:nvPicPr>
                      <p:cNvPr id="25" name="Object 23">
                        <a:extLst>
                          <a:ext uri="{FF2B5EF4-FFF2-40B4-BE49-F238E27FC236}">
                            <a16:creationId xmlns:a16="http://schemas.microsoft.com/office/drawing/2014/main" id="{1322B431-76E9-454F-BB99-35F04D3ECD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486" y="5348841"/>
                        <a:ext cx="3188494" cy="987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24">
            <a:extLst>
              <a:ext uri="{FF2B5EF4-FFF2-40B4-BE49-F238E27FC236}">
                <a16:creationId xmlns:a16="http://schemas.microsoft.com/office/drawing/2014/main" id="{121B5D44-4A65-403A-982A-D4B402B31D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554030"/>
              </p:ext>
            </p:extLst>
          </p:nvPr>
        </p:nvGraphicFramePr>
        <p:xfrm>
          <a:off x="5869649" y="3583781"/>
          <a:ext cx="2001838" cy="522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35" name="公式" r:id="rId9" imgW="876240" imgH="228600" progId="Equation.3">
                  <p:embed/>
                </p:oleObj>
              </mc:Choice>
              <mc:Fallback>
                <p:oleObj name="公式" r:id="rId9" imgW="876240" imgH="228600" progId="Equation.3">
                  <p:embed/>
                  <p:pic>
                    <p:nvPicPr>
                      <p:cNvPr id="26" name="Object 24">
                        <a:extLst>
                          <a:ext uri="{FF2B5EF4-FFF2-40B4-BE49-F238E27FC236}">
                            <a16:creationId xmlns:a16="http://schemas.microsoft.com/office/drawing/2014/main" id="{C27D3FBD-B1CC-47A9-824E-3EB0C356FF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9649" y="3583781"/>
                        <a:ext cx="2001838" cy="5228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25">
            <a:extLst>
              <a:ext uri="{FF2B5EF4-FFF2-40B4-BE49-F238E27FC236}">
                <a16:creationId xmlns:a16="http://schemas.microsoft.com/office/drawing/2014/main" id="{5B6E6ED4-2C3A-47DD-B794-2E9BE9B54D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193316"/>
              </p:ext>
            </p:extLst>
          </p:nvPr>
        </p:nvGraphicFramePr>
        <p:xfrm>
          <a:off x="5871369" y="4492384"/>
          <a:ext cx="2639880" cy="522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36" name="Equation" r:id="rId11" imgW="1155600" imgH="228600" progId="Equation.3">
                  <p:embed/>
                </p:oleObj>
              </mc:Choice>
              <mc:Fallback>
                <p:oleObj name="Equation" r:id="rId11" imgW="1155600" imgH="228600" progId="Equation.3">
                  <p:embed/>
                  <p:pic>
                    <p:nvPicPr>
                      <p:cNvPr id="27" name="Object 25">
                        <a:extLst>
                          <a:ext uri="{FF2B5EF4-FFF2-40B4-BE49-F238E27FC236}">
                            <a16:creationId xmlns:a16="http://schemas.microsoft.com/office/drawing/2014/main" id="{E30ACE45-59BC-446B-8321-C019133EDD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1369" y="4492384"/>
                        <a:ext cx="2639880" cy="5228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26">
            <a:extLst>
              <a:ext uri="{FF2B5EF4-FFF2-40B4-BE49-F238E27FC236}">
                <a16:creationId xmlns:a16="http://schemas.microsoft.com/office/drawing/2014/main" id="{E656F0CA-67FA-431E-97AD-16B87176EE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486612"/>
              </p:ext>
            </p:extLst>
          </p:nvPr>
        </p:nvGraphicFramePr>
        <p:xfrm>
          <a:off x="5878248" y="5386675"/>
          <a:ext cx="2292482" cy="552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37" name="Equation" r:id="rId13" imgW="1002960" imgH="241200" progId="Equation.3">
                  <p:embed/>
                </p:oleObj>
              </mc:Choice>
              <mc:Fallback>
                <p:oleObj name="Equation" r:id="rId13" imgW="1002960" imgH="241200" progId="Equation.3">
                  <p:embed/>
                  <p:pic>
                    <p:nvPicPr>
                      <p:cNvPr id="28" name="Object 26">
                        <a:extLst>
                          <a:ext uri="{FF2B5EF4-FFF2-40B4-BE49-F238E27FC236}">
                            <a16:creationId xmlns:a16="http://schemas.microsoft.com/office/drawing/2014/main" id="{B007462E-854A-4576-87D7-F0F0A31BDF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8248" y="5386675"/>
                        <a:ext cx="2292482" cy="5520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27">
            <a:extLst>
              <a:ext uri="{FF2B5EF4-FFF2-40B4-BE49-F238E27FC236}">
                <a16:creationId xmlns:a16="http://schemas.microsoft.com/office/drawing/2014/main" id="{E15507AF-4DB0-4B3F-8B3C-44A70F8EC2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919768"/>
              </p:ext>
            </p:extLst>
          </p:nvPr>
        </p:nvGraphicFramePr>
        <p:xfrm>
          <a:off x="1912409" y="6418550"/>
          <a:ext cx="4468019" cy="552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38" name="Equation" r:id="rId15" imgW="1955520" imgH="241200" progId="Equation.3">
                  <p:embed/>
                </p:oleObj>
              </mc:Choice>
              <mc:Fallback>
                <p:oleObj name="Equation" r:id="rId15" imgW="1955520" imgH="241200" progId="Equation.3">
                  <p:embed/>
                  <p:pic>
                    <p:nvPicPr>
                      <p:cNvPr id="29" name="Object 27">
                        <a:extLst>
                          <a:ext uri="{FF2B5EF4-FFF2-40B4-BE49-F238E27FC236}">
                            <a16:creationId xmlns:a16="http://schemas.microsoft.com/office/drawing/2014/main" id="{84D0E706-0FD1-48C5-8128-C3B3FF4890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409" y="6418550"/>
                        <a:ext cx="4468019" cy="5520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" name="Group 99">
            <a:extLst>
              <a:ext uri="{FF2B5EF4-FFF2-40B4-BE49-F238E27FC236}">
                <a16:creationId xmlns:a16="http://schemas.microsoft.com/office/drawing/2014/main" id="{BA22322E-CB84-40B4-806A-BF387315DC55}"/>
              </a:ext>
            </a:extLst>
          </p:cNvPr>
          <p:cNvGrpSpPr>
            <a:grpSpLocks/>
          </p:cNvGrpSpPr>
          <p:nvPr/>
        </p:nvGrpSpPr>
        <p:grpSpPr bwMode="auto">
          <a:xfrm>
            <a:off x="295804" y="234181"/>
            <a:ext cx="767027" cy="495300"/>
            <a:chOff x="107" y="576"/>
            <a:chExt cx="446" cy="288"/>
          </a:xfrm>
        </p:grpSpPr>
        <p:sp>
          <p:nvSpPr>
            <p:cNvPr id="58" name="Oval 100">
              <a:extLst>
                <a:ext uri="{FF2B5EF4-FFF2-40B4-BE49-F238E27FC236}">
                  <a16:creationId xmlns:a16="http://schemas.microsoft.com/office/drawing/2014/main" id="{0C01B567-7C68-4390-995D-A873E1988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" y="576"/>
              <a:ext cx="417" cy="288"/>
            </a:xfrm>
            <a:prstGeom prst="ellipse">
              <a:avLst/>
            </a:prstGeom>
            <a:gradFill rotWithShape="0">
              <a:gsLst>
                <a:gs pos="0">
                  <a:srgbClr val="FFCC00">
                    <a:gamma/>
                    <a:shade val="46275"/>
                    <a:invGamma/>
                  </a:srgbClr>
                </a:gs>
                <a:gs pos="50000">
                  <a:srgbClr val="FFCC00"/>
                </a:gs>
                <a:gs pos="100000">
                  <a:srgbClr val="FF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>
              <a:solidFill>
                <a:srgbClr val="CC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101">
              <a:extLst>
                <a:ext uri="{FF2B5EF4-FFF2-40B4-BE49-F238E27FC236}">
                  <a16:creationId xmlns:a16="http://schemas.microsoft.com/office/drawing/2014/main" id="{4C234BEE-2D3A-45B0-AE4F-5E10D49445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" y="576"/>
              <a:ext cx="446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例</a:t>
              </a:r>
              <a:r>
                <a:rPr lang="en-US" altLang="zh-CN" sz="26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2">
            <a:extLst>
              <a:ext uri="{FF2B5EF4-FFF2-40B4-BE49-F238E27FC236}">
                <a16:creationId xmlns:a16="http://schemas.microsoft.com/office/drawing/2014/main" id="{6D948EF2-6CD7-4055-89CD-C2FDA2DD158D}"/>
              </a:ext>
            </a:extLst>
          </p:cNvPr>
          <p:cNvGrpSpPr>
            <a:grpSpLocks/>
          </p:cNvGrpSpPr>
          <p:nvPr/>
        </p:nvGrpSpPr>
        <p:grpSpPr bwMode="auto">
          <a:xfrm>
            <a:off x="6085483" y="32932"/>
            <a:ext cx="3549650" cy="2380192"/>
            <a:chOff x="3216" y="708"/>
            <a:chExt cx="2064" cy="1384"/>
          </a:xfrm>
        </p:grpSpPr>
        <p:sp>
          <p:nvSpPr>
            <p:cNvPr id="48" name="Line 3">
              <a:extLst>
                <a:ext uri="{FF2B5EF4-FFF2-40B4-BE49-F238E27FC236}">
                  <a16:creationId xmlns:a16="http://schemas.microsoft.com/office/drawing/2014/main" id="{6880AF2A-B1E4-4994-830A-14E1CEA3B9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864"/>
              <a:ext cx="1776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6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Line 4">
              <a:extLst>
                <a:ext uri="{FF2B5EF4-FFF2-40B4-BE49-F238E27FC236}">
                  <a16:creationId xmlns:a16="http://schemas.microsoft.com/office/drawing/2014/main" id="{764FB55F-B35D-4771-B75F-BD874C576A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056"/>
              <a:ext cx="1776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6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Line 5">
              <a:extLst>
                <a:ext uri="{FF2B5EF4-FFF2-40B4-BE49-F238E27FC236}">
                  <a16:creationId xmlns:a16="http://schemas.microsoft.com/office/drawing/2014/main" id="{EF6E44C0-0213-4A61-B3BE-0B9F007D44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248"/>
              <a:ext cx="1776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6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Line 6">
              <a:extLst>
                <a:ext uri="{FF2B5EF4-FFF2-40B4-BE49-F238E27FC236}">
                  <a16:creationId xmlns:a16="http://schemas.microsoft.com/office/drawing/2014/main" id="{6056DE88-64B9-4F87-AE44-E84BD7F97D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968"/>
              <a:ext cx="1776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6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Line 7">
              <a:extLst>
                <a:ext uri="{FF2B5EF4-FFF2-40B4-BE49-F238E27FC236}">
                  <a16:creationId xmlns:a16="http://schemas.microsoft.com/office/drawing/2014/main" id="{D3F57015-5682-4635-8FDC-2EBF3E28B7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248"/>
              <a:ext cx="0" cy="72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6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Line 8">
              <a:extLst>
                <a:ext uri="{FF2B5EF4-FFF2-40B4-BE49-F238E27FC236}">
                  <a16:creationId xmlns:a16="http://schemas.microsoft.com/office/drawing/2014/main" id="{11DEFD81-5C3A-4525-8EAE-DD511CC202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056"/>
              <a:ext cx="0" cy="912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6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Line 9">
              <a:extLst>
                <a:ext uri="{FF2B5EF4-FFF2-40B4-BE49-F238E27FC236}">
                  <a16:creationId xmlns:a16="http://schemas.microsoft.com/office/drawing/2014/main" id="{599324BC-5BD3-4778-B01C-9BD3A03B51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864"/>
              <a:ext cx="0" cy="1104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6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Oval 10">
              <a:extLst>
                <a:ext uri="{FF2B5EF4-FFF2-40B4-BE49-F238E27FC236}">
                  <a16:creationId xmlns:a16="http://schemas.microsoft.com/office/drawing/2014/main" id="{0BB13294-29D3-40C1-BBF0-8F81DD2B2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" y="1488"/>
              <a:ext cx="227" cy="22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600" dirty="0">
                  <a:solidFill>
                    <a:srgbClr val="009900"/>
                  </a:solidFill>
                  <a:latin typeface="+mj-lt"/>
                  <a:ea typeface="黑体" panose="02010609060101010101" pitchFamily="49" charset="-122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6" name="Oval 11">
              <a:extLst>
                <a:ext uri="{FF2B5EF4-FFF2-40B4-BE49-F238E27FC236}">
                  <a16:creationId xmlns:a16="http://schemas.microsoft.com/office/drawing/2014/main" id="{32A35186-D067-48BE-BD65-CD8794ADB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4" y="1488"/>
              <a:ext cx="227" cy="22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600" dirty="0">
                  <a:solidFill>
                    <a:srgbClr val="009900"/>
                  </a:solidFill>
                  <a:latin typeface="+mj-lt"/>
                  <a:ea typeface="黑体" panose="02010609060101010101" pitchFamily="49" charset="-122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7" name="Oval 12">
              <a:extLst>
                <a:ext uri="{FF2B5EF4-FFF2-40B4-BE49-F238E27FC236}">
                  <a16:creationId xmlns:a16="http://schemas.microsoft.com/office/drawing/2014/main" id="{036E787C-99DF-425C-82FD-C78442E35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1488"/>
              <a:ext cx="227" cy="22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600" dirty="0">
                  <a:solidFill>
                    <a:srgbClr val="009900"/>
                  </a:solidFill>
                  <a:latin typeface="+mj-lt"/>
                  <a:ea typeface="黑体" panose="02010609060101010101" pitchFamily="49" charset="-122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8" name="Text Box 13">
              <a:extLst>
                <a:ext uri="{FF2B5EF4-FFF2-40B4-BE49-F238E27FC236}">
                  <a16:creationId xmlns:a16="http://schemas.microsoft.com/office/drawing/2014/main" id="{C91DAA95-0060-42E8-A96E-CAB5006527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708"/>
              <a:ext cx="38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>
                  <a:solidFill>
                    <a:srgbClr val="0099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9" name="Text Box 14">
              <a:extLst>
                <a:ext uri="{FF2B5EF4-FFF2-40B4-BE49-F238E27FC236}">
                  <a16:creationId xmlns:a16="http://schemas.microsoft.com/office/drawing/2014/main" id="{455FF5D8-98C3-4AF5-9B0C-877909829E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909"/>
              <a:ext cx="38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>
                  <a:solidFill>
                    <a:srgbClr val="0099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0" name="Text Box 15">
              <a:extLst>
                <a:ext uri="{FF2B5EF4-FFF2-40B4-BE49-F238E27FC236}">
                  <a16:creationId xmlns:a16="http://schemas.microsoft.com/office/drawing/2014/main" id="{39B7DC9B-7362-4281-B4BE-A1512FAD41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104"/>
              <a:ext cx="38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>
                  <a:solidFill>
                    <a:srgbClr val="0099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1" name="Text Box 16">
              <a:extLst>
                <a:ext uri="{FF2B5EF4-FFF2-40B4-BE49-F238E27FC236}">
                  <a16:creationId xmlns:a16="http://schemas.microsoft.com/office/drawing/2014/main" id="{9EAFE613-4121-4D24-8243-B4B5F46BA9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806"/>
              <a:ext cx="38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>
                  <a:solidFill>
                    <a:srgbClr val="0099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</a:p>
          </p:txBody>
        </p:sp>
      </p:grpSp>
      <p:sp>
        <p:nvSpPr>
          <p:cNvPr id="62" name="Text Box 17">
            <a:extLst>
              <a:ext uri="{FF2B5EF4-FFF2-40B4-BE49-F238E27FC236}">
                <a16:creationId xmlns:a16="http://schemas.microsoft.com/office/drawing/2014/main" id="{337DB869-0F53-468B-A41E-DB71084BB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33" y="19839"/>
            <a:ext cx="4953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6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6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相短路，</a:t>
            </a:r>
            <a:r>
              <a:rPr lang="en-US" altLang="zh-CN" sz="26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6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相电流很大，</a:t>
            </a:r>
            <a:br>
              <a:rPr lang="zh-CN" altLang="en-US" sz="26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6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sz="26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6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相熔断器烧毁</a:t>
            </a: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两相不受影响，电流电压不变。</a:t>
            </a:r>
          </a:p>
        </p:txBody>
      </p:sp>
      <p:sp>
        <p:nvSpPr>
          <p:cNvPr id="63" name="Text Box 18">
            <a:extLst>
              <a:ext uri="{FF2B5EF4-FFF2-40B4-BE49-F238E27FC236}">
                <a16:creationId xmlns:a16="http://schemas.microsoft.com/office/drawing/2014/main" id="{12AE9496-9A1D-4E71-B1A4-3BCF9D25B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807" y="1358891"/>
            <a:ext cx="597971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）中线断开，</a:t>
            </a:r>
            <a:r>
              <a:rPr lang="en-US" altLang="zh-CN" sz="26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6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相短路，不熔断</a:t>
            </a: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</a:p>
        </p:txBody>
      </p:sp>
      <p:grpSp>
        <p:nvGrpSpPr>
          <p:cNvPr id="64" name="Group 20">
            <a:extLst>
              <a:ext uri="{FF2B5EF4-FFF2-40B4-BE49-F238E27FC236}">
                <a16:creationId xmlns:a16="http://schemas.microsoft.com/office/drawing/2014/main" id="{153C91F3-CD23-4133-9EA8-64A8C7BC94E2}"/>
              </a:ext>
            </a:extLst>
          </p:cNvPr>
          <p:cNvGrpSpPr>
            <a:grpSpLocks/>
          </p:cNvGrpSpPr>
          <p:nvPr/>
        </p:nvGrpSpPr>
        <p:grpSpPr bwMode="auto">
          <a:xfrm>
            <a:off x="9057283" y="1188632"/>
            <a:ext cx="412750" cy="825500"/>
            <a:chOff x="5136" y="768"/>
            <a:chExt cx="240" cy="480"/>
          </a:xfrm>
        </p:grpSpPr>
        <p:sp>
          <p:nvSpPr>
            <p:cNvPr id="65" name="Line 21">
              <a:extLst>
                <a:ext uri="{FF2B5EF4-FFF2-40B4-BE49-F238E27FC236}">
                  <a16:creationId xmlns:a16="http://schemas.microsoft.com/office/drawing/2014/main" id="{8A392865-1D34-46CF-904F-1C01483DC2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768"/>
              <a:ext cx="24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6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Line 22">
              <a:extLst>
                <a:ext uri="{FF2B5EF4-FFF2-40B4-BE49-F238E27FC236}">
                  <a16:creationId xmlns:a16="http://schemas.microsoft.com/office/drawing/2014/main" id="{D8CE6A1A-5872-484B-BBDE-8217CEB8E4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1227"/>
              <a:ext cx="24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6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Line 23">
              <a:extLst>
                <a:ext uri="{FF2B5EF4-FFF2-40B4-BE49-F238E27FC236}">
                  <a16:creationId xmlns:a16="http://schemas.microsoft.com/office/drawing/2014/main" id="{2CEFC32A-E729-4CAE-8752-BB796E8993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" y="768"/>
              <a:ext cx="0" cy="48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6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8" name="Text Box 24">
            <a:extLst>
              <a:ext uri="{FF2B5EF4-FFF2-40B4-BE49-F238E27FC236}">
                <a16:creationId xmlns:a16="http://schemas.microsoft.com/office/drawing/2014/main" id="{2CEEE961-D4A9-4761-890B-B74AACD40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5808" y="2165474"/>
            <a:ext cx="8255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9" name="Text Box 25">
            <a:extLst>
              <a:ext uri="{FF2B5EF4-FFF2-40B4-BE49-F238E27FC236}">
                <a16:creationId xmlns:a16="http://schemas.microsoft.com/office/drawing/2014/main" id="{3177B5DF-06CD-4E63-85BA-7E0BC3F5A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973" y="1888910"/>
            <a:ext cx="30543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相承受线电压</a:t>
            </a:r>
          </a:p>
        </p:txBody>
      </p:sp>
      <p:graphicFrame>
        <p:nvGraphicFramePr>
          <p:cNvPr id="70" name="Object 26">
            <a:extLst>
              <a:ext uri="{FF2B5EF4-FFF2-40B4-BE49-F238E27FC236}">
                <a16:creationId xmlns:a16="http://schemas.microsoft.com/office/drawing/2014/main" id="{E3BA9A55-4759-48CF-9FA8-61BDBCD9CB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531205"/>
              </p:ext>
            </p:extLst>
          </p:nvPr>
        </p:nvGraphicFramePr>
        <p:xfrm>
          <a:off x="1056812" y="2427742"/>
          <a:ext cx="6294264" cy="899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70" name="公式" r:id="rId3" imgW="3060360" imgH="457200" progId="Equation.3">
                  <p:embed/>
                </p:oleObj>
              </mc:Choice>
              <mc:Fallback>
                <p:oleObj name="公式" r:id="rId3" imgW="3060360" imgH="457200" progId="Equation.3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0D622B87-30BB-4FD2-BAC3-4238B17BF4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6812" y="2427742"/>
                        <a:ext cx="6294264" cy="899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27">
            <a:extLst>
              <a:ext uri="{FF2B5EF4-FFF2-40B4-BE49-F238E27FC236}">
                <a16:creationId xmlns:a16="http://schemas.microsoft.com/office/drawing/2014/main" id="{C562B05E-028B-4FC4-99C3-BC232C2553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861402"/>
              </p:ext>
            </p:extLst>
          </p:nvPr>
        </p:nvGraphicFramePr>
        <p:xfrm>
          <a:off x="1056813" y="3365548"/>
          <a:ext cx="4922044" cy="896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71" name="公式" r:id="rId5" imgW="2514600" imgH="457200" progId="Equation.3">
                  <p:embed/>
                </p:oleObj>
              </mc:Choice>
              <mc:Fallback>
                <p:oleObj name="公式" r:id="rId5" imgW="2514600" imgH="457200" progId="Equation.3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8489C2E7-7FC1-4693-88D5-F40E2B4647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6813" y="3365548"/>
                        <a:ext cx="4922044" cy="896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28">
            <a:extLst>
              <a:ext uri="{FF2B5EF4-FFF2-40B4-BE49-F238E27FC236}">
                <a16:creationId xmlns:a16="http://schemas.microsoft.com/office/drawing/2014/main" id="{03CE3EAB-4D8D-4D3E-9D17-F9369A9D3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358" y="4390024"/>
            <a:ext cx="26416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相断开</a:t>
            </a:r>
          </a:p>
        </p:txBody>
      </p:sp>
      <p:grpSp>
        <p:nvGrpSpPr>
          <p:cNvPr id="73" name="Group 29">
            <a:extLst>
              <a:ext uri="{FF2B5EF4-FFF2-40B4-BE49-F238E27FC236}">
                <a16:creationId xmlns:a16="http://schemas.microsoft.com/office/drawing/2014/main" id="{198C255B-99DF-4DAE-99EE-0FDF79186269}"/>
              </a:ext>
            </a:extLst>
          </p:cNvPr>
          <p:cNvGrpSpPr>
            <a:grpSpLocks/>
          </p:cNvGrpSpPr>
          <p:nvPr/>
        </p:nvGrpSpPr>
        <p:grpSpPr bwMode="auto">
          <a:xfrm>
            <a:off x="6085483" y="3693508"/>
            <a:ext cx="3549650" cy="2380192"/>
            <a:chOff x="3216" y="708"/>
            <a:chExt cx="2064" cy="1384"/>
          </a:xfrm>
        </p:grpSpPr>
        <p:sp>
          <p:nvSpPr>
            <p:cNvPr id="74" name="Line 30">
              <a:extLst>
                <a:ext uri="{FF2B5EF4-FFF2-40B4-BE49-F238E27FC236}">
                  <a16:creationId xmlns:a16="http://schemas.microsoft.com/office/drawing/2014/main" id="{9D5664EA-0DB7-4A2E-AB51-4890237353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864"/>
              <a:ext cx="1776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6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Line 31">
              <a:extLst>
                <a:ext uri="{FF2B5EF4-FFF2-40B4-BE49-F238E27FC236}">
                  <a16:creationId xmlns:a16="http://schemas.microsoft.com/office/drawing/2014/main" id="{6D3BFF2B-FD51-4CE1-B6A1-DA0E45C358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056"/>
              <a:ext cx="1776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6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Line 32">
              <a:extLst>
                <a:ext uri="{FF2B5EF4-FFF2-40B4-BE49-F238E27FC236}">
                  <a16:creationId xmlns:a16="http://schemas.microsoft.com/office/drawing/2014/main" id="{57907CBC-B0C1-4AC0-AF4F-DF248CA93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248"/>
              <a:ext cx="1776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6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Line 33">
              <a:extLst>
                <a:ext uri="{FF2B5EF4-FFF2-40B4-BE49-F238E27FC236}">
                  <a16:creationId xmlns:a16="http://schemas.microsoft.com/office/drawing/2014/main" id="{7A80F72B-2A87-4AFA-9DF0-549F586942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968"/>
              <a:ext cx="1776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6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Line 34">
              <a:extLst>
                <a:ext uri="{FF2B5EF4-FFF2-40B4-BE49-F238E27FC236}">
                  <a16:creationId xmlns:a16="http://schemas.microsoft.com/office/drawing/2014/main" id="{471D28E6-3452-4334-872B-28E252638C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248"/>
              <a:ext cx="0" cy="72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6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Line 35">
              <a:extLst>
                <a:ext uri="{FF2B5EF4-FFF2-40B4-BE49-F238E27FC236}">
                  <a16:creationId xmlns:a16="http://schemas.microsoft.com/office/drawing/2014/main" id="{3F1D7CB6-0449-45EB-B733-CDC72169CA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056"/>
              <a:ext cx="0" cy="912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6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Line 36">
              <a:extLst>
                <a:ext uri="{FF2B5EF4-FFF2-40B4-BE49-F238E27FC236}">
                  <a16:creationId xmlns:a16="http://schemas.microsoft.com/office/drawing/2014/main" id="{A406CD3D-6A73-474D-B1A6-C4BF743C35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864"/>
              <a:ext cx="0" cy="1104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6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Oval 37">
              <a:extLst>
                <a:ext uri="{FF2B5EF4-FFF2-40B4-BE49-F238E27FC236}">
                  <a16:creationId xmlns:a16="http://schemas.microsoft.com/office/drawing/2014/main" id="{7A48DA2D-8F2E-457D-9B53-99524CD8C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" y="1488"/>
              <a:ext cx="227" cy="22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600" dirty="0">
                  <a:solidFill>
                    <a:srgbClr val="009900"/>
                  </a:solidFill>
                  <a:latin typeface="+mj-lt"/>
                  <a:ea typeface="黑体" panose="02010609060101010101" pitchFamily="49" charset="-122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82" name="Oval 38">
              <a:extLst>
                <a:ext uri="{FF2B5EF4-FFF2-40B4-BE49-F238E27FC236}">
                  <a16:creationId xmlns:a16="http://schemas.microsoft.com/office/drawing/2014/main" id="{CBF5ED0B-1932-4FB4-9D0F-D4BC53F7B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4" y="1488"/>
              <a:ext cx="227" cy="22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600" dirty="0">
                  <a:solidFill>
                    <a:srgbClr val="009900"/>
                  </a:solidFill>
                  <a:latin typeface="+mj-lt"/>
                  <a:ea typeface="黑体" panose="02010609060101010101" pitchFamily="49" charset="-122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83" name="Oval 39">
              <a:extLst>
                <a:ext uri="{FF2B5EF4-FFF2-40B4-BE49-F238E27FC236}">
                  <a16:creationId xmlns:a16="http://schemas.microsoft.com/office/drawing/2014/main" id="{C56DEB6B-CD85-447D-BDA7-4F0BD0C42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1488"/>
              <a:ext cx="227" cy="22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600">
                  <a:solidFill>
                    <a:srgbClr val="009900"/>
                  </a:solidFill>
                  <a:latin typeface="+mj-lt"/>
                  <a:ea typeface="黑体" panose="02010609060101010101" pitchFamily="49" charset="-122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84" name="Text Box 40">
              <a:extLst>
                <a:ext uri="{FF2B5EF4-FFF2-40B4-BE49-F238E27FC236}">
                  <a16:creationId xmlns:a16="http://schemas.microsoft.com/office/drawing/2014/main" id="{696DF25E-A087-4FCF-BBC6-0901FA594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708"/>
              <a:ext cx="38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>
                  <a:solidFill>
                    <a:srgbClr val="0099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5" name="Text Box 41">
              <a:extLst>
                <a:ext uri="{FF2B5EF4-FFF2-40B4-BE49-F238E27FC236}">
                  <a16:creationId xmlns:a16="http://schemas.microsoft.com/office/drawing/2014/main" id="{BDC213E5-611F-4F3F-B700-75D53AA250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909"/>
              <a:ext cx="38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>
                  <a:solidFill>
                    <a:srgbClr val="0099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6" name="Text Box 42">
              <a:extLst>
                <a:ext uri="{FF2B5EF4-FFF2-40B4-BE49-F238E27FC236}">
                  <a16:creationId xmlns:a16="http://schemas.microsoft.com/office/drawing/2014/main" id="{F9D8AD81-52C8-479F-97EA-53F071922D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104"/>
              <a:ext cx="38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>
                  <a:solidFill>
                    <a:srgbClr val="0099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87" name="Text Box 43">
              <a:extLst>
                <a:ext uri="{FF2B5EF4-FFF2-40B4-BE49-F238E27FC236}">
                  <a16:creationId xmlns:a16="http://schemas.microsoft.com/office/drawing/2014/main" id="{89D25DEB-A81C-4F47-B347-7824323FB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806"/>
              <a:ext cx="38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>
                  <a:solidFill>
                    <a:srgbClr val="0099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</a:p>
          </p:txBody>
        </p:sp>
      </p:grpSp>
      <p:sp>
        <p:nvSpPr>
          <p:cNvPr id="88" name="Text Box 45">
            <a:extLst>
              <a:ext uri="{FF2B5EF4-FFF2-40B4-BE49-F238E27FC236}">
                <a16:creationId xmlns:a16="http://schemas.microsoft.com/office/drawing/2014/main" id="{D2988245-FE0B-4278-BF28-B9F910DE4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0133" y="4859528"/>
            <a:ext cx="28067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相不受影响</a:t>
            </a:r>
          </a:p>
        </p:txBody>
      </p:sp>
      <p:sp>
        <p:nvSpPr>
          <p:cNvPr id="89" name="Text Box 46">
            <a:extLst>
              <a:ext uri="{FF2B5EF4-FFF2-40B4-BE49-F238E27FC236}">
                <a16:creationId xmlns:a16="http://schemas.microsoft.com/office/drawing/2014/main" id="{F0476067-524F-45B2-9051-8E2E67BD8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358" y="5380624"/>
            <a:ext cx="42100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相断开、中线断开</a:t>
            </a:r>
          </a:p>
        </p:txBody>
      </p:sp>
      <p:sp>
        <p:nvSpPr>
          <p:cNvPr id="90" name="Line 48">
            <a:extLst>
              <a:ext uri="{FF2B5EF4-FFF2-40B4-BE49-F238E27FC236}">
                <a16:creationId xmlns:a16="http://schemas.microsoft.com/office/drawing/2014/main" id="{5E7054BE-0DB5-4E24-BC1E-9E0471CFEDA2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9433" y="4522335"/>
            <a:ext cx="0" cy="330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1" name="Object 49">
            <a:extLst>
              <a:ext uri="{FF2B5EF4-FFF2-40B4-BE49-F238E27FC236}">
                <a16:creationId xmlns:a16="http://schemas.microsoft.com/office/drawing/2014/main" id="{AA016852-0682-426D-A377-D573DC0352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53170"/>
              </p:ext>
            </p:extLst>
          </p:nvPr>
        </p:nvGraphicFramePr>
        <p:xfrm>
          <a:off x="1121305" y="6024166"/>
          <a:ext cx="6378707" cy="934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72" name="公式" r:id="rId7" imgW="3124080" imgH="457200" progId="Equation.3">
                  <p:embed/>
                </p:oleObj>
              </mc:Choice>
              <mc:Fallback>
                <p:oleObj name="公式" r:id="rId7" imgW="3124080" imgH="457200" progId="Equation.3">
                  <p:embed/>
                  <p:pic>
                    <p:nvPicPr>
                      <p:cNvPr id="48" name="Object 49">
                        <a:extLst>
                          <a:ext uri="{FF2B5EF4-FFF2-40B4-BE49-F238E27FC236}">
                            <a16:creationId xmlns:a16="http://schemas.microsoft.com/office/drawing/2014/main" id="{CB846D0E-1AAD-4BE9-9AA8-3DC8270F80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1305" y="6024166"/>
                        <a:ext cx="6378707" cy="9347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utoUpdateAnimBg="0"/>
      <p:bldP spid="63" grpId="0" autoUpdateAnimBg="0"/>
      <p:bldP spid="68" grpId="0" autoUpdateAnimBg="0"/>
      <p:bldP spid="69" grpId="0" autoUpdateAnimBg="0"/>
      <p:bldP spid="72" grpId="0" autoUpdateAnimBg="0"/>
      <p:bldP spid="88" grpId="0" autoUpdateAnimBg="0"/>
      <p:bldP spid="89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95" name="Group 59">
            <a:extLst>
              <a:ext uri="{FF2B5EF4-FFF2-40B4-BE49-F238E27FC236}">
                <a16:creationId xmlns:a16="http://schemas.microsoft.com/office/drawing/2014/main" id="{26595466-79FA-4A23-972B-D2F555E46E33}"/>
              </a:ext>
            </a:extLst>
          </p:cNvPr>
          <p:cNvGrpSpPr>
            <a:grpSpLocks/>
          </p:cNvGrpSpPr>
          <p:nvPr/>
        </p:nvGrpSpPr>
        <p:grpSpPr bwMode="auto">
          <a:xfrm>
            <a:off x="6990876" y="1773990"/>
            <a:ext cx="632884" cy="760148"/>
            <a:chOff x="4165" y="1107"/>
            <a:chExt cx="368" cy="442"/>
          </a:xfrm>
        </p:grpSpPr>
        <p:sp>
          <p:nvSpPr>
            <p:cNvPr id="39950" name="Line 14">
              <a:extLst>
                <a:ext uri="{FF2B5EF4-FFF2-40B4-BE49-F238E27FC236}">
                  <a16:creationId xmlns:a16="http://schemas.microsoft.com/office/drawing/2014/main" id="{8EE6F606-B185-489E-B35B-939F09D69B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3" y="1236"/>
              <a:ext cx="220" cy="31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graphicFrame>
          <p:nvGraphicFramePr>
            <p:cNvPr id="39953" name="Object 17">
              <a:extLst>
                <a:ext uri="{FF2B5EF4-FFF2-40B4-BE49-F238E27FC236}">
                  <a16:creationId xmlns:a16="http://schemas.microsoft.com/office/drawing/2014/main" id="{503D98CF-8791-4208-A4FE-D226C5AAC47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3261591"/>
                </p:ext>
              </p:extLst>
            </p:nvPr>
          </p:nvGraphicFramePr>
          <p:xfrm>
            <a:off x="4165" y="1107"/>
            <a:ext cx="239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851" name="公式" r:id="rId3" imgW="228600" imgH="228600" progId="Equation.3">
                    <p:embed/>
                  </p:oleObj>
                </mc:Choice>
                <mc:Fallback>
                  <p:oleObj name="公式" r:id="rId3" imgW="228600" imgH="2286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5" y="1107"/>
                          <a:ext cx="239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97" name="Group 61">
            <a:extLst>
              <a:ext uri="{FF2B5EF4-FFF2-40B4-BE49-F238E27FC236}">
                <a16:creationId xmlns:a16="http://schemas.microsoft.com/office/drawing/2014/main" id="{21FF3615-5F7F-44A1-8C6D-B5E223A67B59}"/>
              </a:ext>
            </a:extLst>
          </p:cNvPr>
          <p:cNvGrpSpPr>
            <a:grpSpLocks/>
          </p:cNvGrpSpPr>
          <p:nvPr/>
        </p:nvGrpSpPr>
        <p:grpSpPr bwMode="auto">
          <a:xfrm>
            <a:off x="8609195" y="1581374"/>
            <a:ext cx="507339" cy="913209"/>
            <a:chOff x="5106" y="995"/>
            <a:chExt cx="295" cy="531"/>
          </a:xfrm>
        </p:grpSpPr>
        <p:sp>
          <p:nvSpPr>
            <p:cNvPr id="39951" name="Line 15">
              <a:extLst>
                <a:ext uri="{FF2B5EF4-FFF2-40B4-BE49-F238E27FC236}">
                  <a16:creationId xmlns:a16="http://schemas.microsoft.com/office/drawing/2014/main" id="{B453D3F7-DCFD-4A61-BFB8-C9DF96361E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36" y="1275"/>
              <a:ext cx="165" cy="25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graphicFrame>
          <p:nvGraphicFramePr>
            <p:cNvPr id="39954" name="Object 18">
              <a:extLst>
                <a:ext uri="{FF2B5EF4-FFF2-40B4-BE49-F238E27FC236}">
                  <a16:creationId xmlns:a16="http://schemas.microsoft.com/office/drawing/2014/main" id="{2B815C74-813D-46F4-958B-3121484FD7F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7949772"/>
                </p:ext>
              </p:extLst>
            </p:nvPr>
          </p:nvGraphicFramePr>
          <p:xfrm>
            <a:off x="5106" y="995"/>
            <a:ext cx="239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852" name="公式" r:id="rId5" imgW="228600" imgH="241200" progId="Equation.3">
                    <p:embed/>
                  </p:oleObj>
                </mc:Choice>
                <mc:Fallback>
                  <p:oleObj name="公式" r:id="rId5" imgW="228600" imgH="2412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6" y="995"/>
                          <a:ext cx="239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042" name="Group 106">
            <a:extLst>
              <a:ext uri="{FF2B5EF4-FFF2-40B4-BE49-F238E27FC236}">
                <a16:creationId xmlns:a16="http://schemas.microsoft.com/office/drawing/2014/main" id="{5FD4CE4D-9869-4F26-B26C-ADDB9E892230}"/>
              </a:ext>
            </a:extLst>
          </p:cNvPr>
          <p:cNvGrpSpPr>
            <a:grpSpLocks/>
          </p:cNvGrpSpPr>
          <p:nvPr/>
        </p:nvGrpSpPr>
        <p:grpSpPr bwMode="auto">
          <a:xfrm>
            <a:off x="7327099" y="3261616"/>
            <a:ext cx="1078311" cy="533137"/>
            <a:chOff x="4399" y="1972"/>
            <a:chExt cx="627" cy="310"/>
          </a:xfrm>
        </p:grpSpPr>
        <p:sp>
          <p:nvSpPr>
            <p:cNvPr id="39952" name="Line 16">
              <a:extLst>
                <a:ext uri="{FF2B5EF4-FFF2-40B4-BE49-F238E27FC236}">
                  <a16:creationId xmlns:a16="http://schemas.microsoft.com/office/drawing/2014/main" id="{C57C82A8-E6F9-49D1-BF1A-85AEC4BA17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112"/>
              <a:ext cx="27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graphicFrame>
          <p:nvGraphicFramePr>
            <p:cNvPr id="39955" name="Object 19">
              <a:extLst>
                <a:ext uri="{FF2B5EF4-FFF2-40B4-BE49-F238E27FC236}">
                  <a16:creationId xmlns:a16="http://schemas.microsoft.com/office/drawing/2014/main" id="{B6F89273-1682-4B41-A716-972B9898185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2364852"/>
                </p:ext>
              </p:extLst>
            </p:nvPr>
          </p:nvGraphicFramePr>
          <p:xfrm>
            <a:off x="4399" y="1972"/>
            <a:ext cx="345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853" name="公式" r:id="rId7" imgW="215640" imgH="241200" progId="Equation.3">
                    <p:embed/>
                  </p:oleObj>
                </mc:Choice>
                <mc:Fallback>
                  <p:oleObj name="公式" r:id="rId7" imgW="215640" imgH="2412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9" y="1972"/>
                          <a:ext cx="345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92" name="Group 56">
            <a:extLst>
              <a:ext uri="{FF2B5EF4-FFF2-40B4-BE49-F238E27FC236}">
                <a16:creationId xmlns:a16="http://schemas.microsoft.com/office/drawing/2014/main" id="{1E39EF74-B9CD-43C6-A7D1-8E53582F091F}"/>
              </a:ext>
            </a:extLst>
          </p:cNvPr>
          <p:cNvGrpSpPr>
            <a:grpSpLocks/>
          </p:cNvGrpSpPr>
          <p:nvPr/>
        </p:nvGrpSpPr>
        <p:grpSpPr bwMode="auto">
          <a:xfrm>
            <a:off x="5350202" y="1706918"/>
            <a:ext cx="584730" cy="1377554"/>
            <a:chOff x="3211" y="1068"/>
            <a:chExt cx="340" cy="801"/>
          </a:xfrm>
        </p:grpSpPr>
        <p:graphicFrame>
          <p:nvGraphicFramePr>
            <p:cNvPr id="39960" name="Object 24">
              <a:extLst>
                <a:ext uri="{FF2B5EF4-FFF2-40B4-BE49-F238E27FC236}">
                  <a16:creationId xmlns:a16="http://schemas.microsoft.com/office/drawing/2014/main" id="{CBBF6B36-7E42-4B45-9540-27FB9C3F4D8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5740361"/>
                </p:ext>
              </p:extLst>
            </p:nvPr>
          </p:nvGraphicFramePr>
          <p:xfrm>
            <a:off x="3267" y="1371"/>
            <a:ext cx="284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854" name="公式" r:id="rId9" imgW="253800" imgH="228600" progId="Equation.3">
                    <p:embed/>
                  </p:oleObj>
                </mc:Choice>
                <mc:Fallback>
                  <p:oleObj name="公式" r:id="rId9" imgW="253800" imgH="2286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7" y="1371"/>
                          <a:ext cx="284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2" name="Line 26">
              <a:extLst>
                <a:ext uri="{FF2B5EF4-FFF2-40B4-BE49-F238E27FC236}">
                  <a16:creationId xmlns:a16="http://schemas.microsoft.com/office/drawing/2014/main" id="{BAD16806-6F74-444C-9321-5596FBBDC5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1" y="1068"/>
              <a:ext cx="0" cy="80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</p:grpSp>
      <p:grpSp>
        <p:nvGrpSpPr>
          <p:cNvPr id="39993" name="Group 57">
            <a:extLst>
              <a:ext uri="{FF2B5EF4-FFF2-40B4-BE49-F238E27FC236}">
                <a16:creationId xmlns:a16="http://schemas.microsoft.com/office/drawing/2014/main" id="{0ACA258D-E7A8-446A-A359-178A0EA78EC7}"/>
              </a:ext>
            </a:extLst>
          </p:cNvPr>
          <p:cNvGrpSpPr>
            <a:grpSpLocks/>
          </p:cNvGrpSpPr>
          <p:nvPr/>
        </p:nvGrpSpPr>
        <p:grpSpPr bwMode="auto">
          <a:xfrm>
            <a:off x="5341589" y="3349324"/>
            <a:ext cx="519377" cy="541735"/>
            <a:chOff x="3206" y="2023"/>
            <a:chExt cx="302" cy="315"/>
          </a:xfrm>
        </p:grpSpPr>
        <p:graphicFrame>
          <p:nvGraphicFramePr>
            <p:cNvPr id="39961" name="Object 25">
              <a:extLst>
                <a:ext uri="{FF2B5EF4-FFF2-40B4-BE49-F238E27FC236}">
                  <a16:creationId xmlns:a16="http://schemas.microsoft.com/office/drawing/2014/main" id="{3819181A-3F77-4675-A001-60E3CA93DC4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6246923"/>
                </p:ext>
              </p:extLst>
            </p:nvPr>
          </p:nvGraphicFramePr>
          <p:xfrm>
            <a:off x="3249" y="2023"/>
            <a:ext cx="259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855" name="公式" r:id="rId11" imgW="253800" imgH="241200" progId="Equation.3">
                    <p:embed/>
                  </p:oleObj>
                </mc:Choice>
                <mc:Fallback>
                  <p:oleObj name="公式" r:id="rId11" imgW="253800" imgH="2412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9" y="2023"/>
                          <a:ext cx="259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3" name="Line 27">
              <a:extLst>
                <a:ext uri="{FF2B5EF4-FFF2-40B4-BE49-F238E27FC236}">
                  <a16:creationId xmlns:a16="http://schemas.microsoft.com/office/drawing/2014/main" id="{408DF493-B32A-4038-9607-182AEB257B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6" y="2035"/>
              <a:ext cx="0" cy="30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 dirty="0"/>
            </a:p>
          </p:txBody>
        </p:sp>
      </p:grpSp>
      <p:grpSp>
        <p:nvGrpSpPr>
          <p:cNvPr id="39994" name="Group 58">
            <a:extLst>
              <a:ext uri="{FF2B5EF4-FFF2-40B4-BE49-F238E27FC236}">
                <a16:creationId xmlns:a16="http://schemas.microsoft.com/office/drawing/2014/main" id="{0753371C-43AF-4E02-95FB-0CC7BE3F51E9}"/>
              </a:ext>
            </a:extLst>
          </p:cNvPr>
          <p:cNvGrpSpPr>
            <a:grpSpLocks/>
          </p:cNvGrpSpPr>
          <p:nvPr/>
        </p:nvGrpSpPr>
        <p:grpSpPr bwMode="auto">
          <a:xfrm>
            <a:off x="4251241" y="1706919"/>
            <a:ext cx="608806" cy="2075789"/>
            <a:chOff x="2572" y="1068"/>
            <a:chExt cx="354" cy="1207"/>
          </a:xfrm>
        </p:grpSpPr>
        <p:graphicFrame>
          <p:nvGraphicFramePr>
            <p:cNvPr id="39959" name="Object 23">
              <a:extLst>
                <a:ext uri="{FF2B5EF4-FFF2-40B4-BE49-F238E27FC236}">
                  <a16:creationId xmlns:a16="http://schemas.microsoft.com/office/drawing/2014/main" id="{441CBE8B-D4BD-422A-9493-C2DBA738807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4513747"/>
                </p:ext>
              </p:extLst>
            </p:nvPr>
          </p:nvGraphicFramePr>
          <p:xfrm>
            <a:off x="2572" y="1319"/>
            <a:ext cx="319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856" name="公式" r:id="rId13" imgW="266400" imgH="241200" progId="Equation.3">
                    <p:embed/>
                  </p:oleObj>
                </mc:Choice>
                <mc:Fallback>
                  <p:oleObj name="公式" r:id="rId13" imgW="266400" imgH="2412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2" y="1319"/>
                          <a:ext cx="319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4" name="Line 28">
              <a:extLst>
                <a:ext uri="{FF2B5EF4-FFF2-40B4-BE49-F238E27FC236}">
                  <a16:creationId xmlns:a16="http://schemas.microsoft.com/office/drawing/2014/main" id="{0F77664E-8191-4DAD-97C6-1E4A02910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6" y="1068"/>
              <a:ext cx="0" cy="120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</p:grpSp>
      <p:grpSp>
        <p:nvGrpSpPr>
          <p:cNvPr id="39998" name="Group 62">
            <a:extLst>
              <a:ext uri="{FF2B5EF4-FFF2-40B4-BE49-F238E27FC236}">
                <a16:creationId xmlns:a16="http://schemas.microsoft.com/office/drawing/2014/main" id="{306F9319-71DC-4C16-8735-5354FD95A409}"/>
              </a:ext>
            </a:extLst>
          </p:cNvPr>
          <p:cNvGrpSpPr>
            <a:grpSpLocks/>
          </p:cNvGrpSpPr>
          <p:nvPr/>
        </p:nvGrpSpPr>
        <p:grpSpPr bwMode="auto">
          <a:xfrm>
            <a:off x="6599586" y="914991"/>
            <a:ext cx="567531" cy="536575"/>
            <a:chOff x="3766" y="668"/>
            <a:chExt cx="330" cy="312"/>
          </a:xfrm>
        </p:grpSpPr>
        <p:graphicFrame>
          <p:nvGraphicFramePr>
            <p:cNvPr id="39958" name="Object 22">
              <a:extLst>
                <a:ext uri="{FF2B5EF4-FFF2-40B4-BE49-F238E27FC236}">
                  <a16:creationId xmlns:a16="http://schemas.microsoft.com/office/drawing/2014/main" id="{68E5020E-B1A7-47A6-85E2-8168562974D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3716144"/>
                </p:ext>
              </p:extLst>
            </p:nvPr>
          </p:nvGraphicFramePr>
          <p:xfrm>
            <a:off x="3812" y="668"/>
            <a:ext cx="217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857" name="公式" r:id="rId15" imgW="164880" imgH="228600" progId="Equation.3">
                    <p:embed/>
                  </p:oleObj>
                </mc:Choice>
                <mc:Fallback>
                  <p:oleObj name="公式" r:id="rId15" imgW="164880" imgH="2286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2" y="668"/>
                          <a:ext cx="217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8" name="Line 32">
              <a:extLst>
                <a:ext uri="{FF2B5EF4-FFF2-40B4-BE49-F238E27FC236}">
                  <a16:creationId xmlns:a16="http://schemas.microsoft.com/office/drawing/2014/main" id="{9DAEE21B-8C8F-42B8-A468-5258A2400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6" y="980"/>
              <a:ext cx="33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</p:grpSp>
      <p:grpSp>
        <p:nvGrpSpPr>
          <p:cNvPr id="39999" name="Group 63">
            <a:extLst>
              <a:ext uri="{FF2B5EF4-FFF2-40B4-BE49-F238E27FC236}">
                <a16:creationId xmlns:a16="http://schemas.microsoft.com/office/drawing/2014/main" id="{14E11515-3D3E-446F-BE57-5BC53C98D64B}"/>
              </a:ext>
            </a:extLst>
          </p:cNvPr>
          <p:cNvGrpSpPr>
            <a:grpSpLocks/>
          </p:cNvGrpSpPr>
          <p:nvPr/>
        </p:nvGrpSpPr>
        <p:grpSpPr bwMode="auto">
          <a:xfrm>
            <a:off x="6225562" y="2615546"/>
            <a:ext cx="567531" cy="536576"/>
            <a:chOff x="3726" y="1664"/>
            <a:chExt cx="330" cy="312"/>
          </a:xfrm>
        </p:grpSpPr>
        <p:graphicFrame>
          <p:nvGraphicFramePr>
            <p:cNvPr id="39957" name="Object 21">
              <a:extLst>
                <a:ext uri="{FF2B5EF4-FFF2-40B4-BE49-F238E27FC236}">
                  <a16:creationId xmlns:a16="http://schemas.microsoft.com/office/drawing/2014/main" id="{9FBB617B-C64D-437C-942A-827E6609FDA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4232591"/>
                </p:ext>
              </p:extLst>
            </p:nvPr>
          </p:nvGraphicFramePr>
          <p:xfrm>
            <a:off x="3797" y="1664"/>
            <a:ext cx="184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858" name="公式" r:id="rId17" imgW="152280" imgH="228600" progId="Equation.3">
                    <p:embed/>
                  </p:oleObj>
                </mc:Choice>
                <mc:Fallback>
                  <p:oleObj name="公式" r:id="rId17" imgW="152280" imgH="2286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7" y="1664"/>
                          <a:ext cx="184" cy="298"/>
                        </a:xfrm>
                        <a:prstGeom prst="rect">
                          <a:avLst/>
                        </a:prstGeom>
                        <a:noFill/>
                        <a:ln w="57150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9" name="Line 33">
              <a:extLst>
                <a:ext uri="{FF2B5EF4-FFF2-40B4-BE49-F238E27FC236}">
                  <a16:creationId xmlns:a16="http://schemas.microsoft.com/office/drawing/2014/main" id="{A56D92FC-1F38-4326-9A4D-E70B8C23A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6" y="1976"/>
              <a:ext cx="33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</p:grpSp>
      <p:grpSp>
        <p:nvGrpSpPr>
          <p:cNvPr id="40000" name="Group 64">
            <a:extLst>
              <a:ext uri="{FF2B5EF4-FFF2-40B4-BE49-F238E27FC236}">
                <a16:creationId xmlns:a16="http://schemas.microsoft.com/office/drawing/2014/main" id="{49BD0A0A-8D21-4857-B9AE-163FB51FA9A2}"/>
              </a:ext>
            </a:extLst>
          </p:cNvPr>
          <p:cNvGrpSpPr>
            <a:grpSpLocks/>
          </p:cNvGrpSpPr>
          <p:nvPr/>
        </p:nvGrpSpPr>
        <p:grpSpPr bwMode="auto">
          <a:xfrm>
            <a:off x="6315820" y="3384427"/>
            <a:ext cx="567531" cy="450585"/>
            <a:chOff x="3761" y="2112"/>
            <a:chExt cx="330" cy="262"/>
          </a:xfrm>
        </p:grpSpPr>
        <p:graphicFrame>
          <p:nvGraphicFramePr>
            <p:cNvPr id="39956" name="Object 20">
              <a:extLst>
                <a:ext uri="{FF2B5EF4-FFF2-40B4-BE49-F238E27FC236}">
                  <a16:creationId xmlns:a16="http://schemas.microsoft.com/office/drawing/2014/main" id="{1B315688-F200-4463-9FD5-2E653C0C7D6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4800175"/>
                </p:ext>
              </p:extLst>
            </p:nvPr>
          </p:nvGraphicFramePr>
          <p:xfrm>
            <a:off x="3835" y="2112"/>
            <a:ext cx="156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859" name="公式" r:id="rId19" imgW="152280" imgH="241200" progId="Equation.3">
                    <p:embed/>
                  </p:oleObj>
                </mc:Choice>
                <mc:Fallback>
                  <p:oleObj name="公式" r:id="rId19" imgW="152280" imgH="2412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5" y="2112"/>
                          <a:ext cx="156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70" name="Line 34">
              <a:extLst>
                <a:ext uri="{FF2B5EF4-FFF2-40B4-BE49-F238E27FC236}">
                  <a16:creationId xmlns:a16="http://schemas.microsoft.com/office/drawing/2014/main" id="{16D9FE6D-AEE4-4C17-9564-88703E7938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1" y="2363"/>
              <a:ext cx="33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</p:grpSp>
      <p:sp>
        <p:nvSpPr>
          <p:cNvPr id="39975" name="Text Box 39">
            <a:extLst>
              <a:ext uri="{FF2B5EF4-FFF2-40B4-BE49-F238E27FC236}">
                <a16:creationId xmlns:a16="http://schemas.microsoft.com/office/drawing/2014/main" id="{93B8E536-9320-4C16-95C7-ACC60874F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571" y="2329344"/>
            <a:ext cx="236154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60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线电压</a:t>
            </a:r>
            <a:r>
              <a:rPr lang="en-US" altLang="zh-CN" sz="260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=</a:t>
            </a:r>
            <a:r>
              <a:rPr lang="zh-CN" altLang="en-US" sz="260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相电压</a:t>
            </a:r>
            <a:endParaRPr lang="zh-CN" altLang="en-US" sz="2600" dirty="0">
              <a:solidFill>
                <a:schemeClr val="accent2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9988" name="Rectangle 52">
            <a:extLst>
              <a:ext uri="{FF2B5EF4-FFF2-40B4-BE49-F238E27FC236}">
                <a16:creationId xmlns:a16="http://schemas.microsoft.com/office/drawing/2014/main" id="{978E2DDC-E7D3-4FC1-BB00-87E6A492E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910" y="80448"/>
            <a:ext cx="6548588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467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4.2.2 </a:t>
            </a:r>
            <a:r>
              <a:rPr lang="zh-CN" altLang="en-US" sz="3467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负载三角形连接的三相电路</a:t>
            </a:r>
          </a:p>
        </p:txBody>
      </p:sp>
      <p:sp>
        <p:nvSpPr>
          <p:cNvPr id="39989" name="Text Box 53">
            <a:extLst>
              <a:ext uri="{FF2B5EF4-FFF2-40B4-BE49-F238E27FC236}">
                <a16:creationId xmlns:a16="http://schemas.microsoft.com/office/drawing/2014/main" id="{0DA66E99-C3D5-4415-BD10-D9C8F9FC7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933" y="1398936"/>
            <a:ext cx="1423989" cy="492443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60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1.  </a:t>
            </a:r>
            <a:r>
              <a:rPr lang="zh-CN" altLang="en-US" sz="260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接法</a:t>
            </a:r>
          </a:p>
        </p:txBody>
      </p:sp>
      <p:sp>
        <p:nvSpPr>
          <p:cNvPr id="40001" name="Text Box 65">
            <a:extLst>
              <a:ext uri="{FF2B5EF4-FFF2-40B4-BE49-F238E27FC236}">
                <a16:creationId xmlns:a16="http://schemas.microsoft.com/office/drawing/2014/main" id="{3E67A90A-8981-44E2-8E88-76B0BA170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421" y="4867316"/>
            <a:ext cx="402065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600" dirty="0">
                <a:latin typeface="+mj-lt"/>
                <a:ea typeface="黑体" panose="02010609060101010101" pitchFamily="49" charset="-122"/>
              </a:rPr>
              <a:t>相电流</a:t>
            </a:r>
            <a:r>
              <a:rPr lang="en-US" altLang="zh-CN" sz="2600" i="1" dirty="0">
                <a:latin typeface="+mj-lt"/>
                <a:ea typeface="黑体" panose="02010609060101010101" pitchFamily="49" charset="-122"/>
              </a:rPr>
              <a:t>I</a:t>
            </a:r>
            <a:r>
              <a:rPr lang="en-US" altLang="zh-CN" sz="2600" i="1" baseline="-25000" dirty="0">
                <a:latin typeface="+mj-lt"/>
                <a:ea typeface="黑体" panose="02010609060101010101" pitchFamily="49" charset="-122"/>
              </a:rPr>
              <a:t>P  </a:t>
            </a:r>
            <a:r>
              <a:rPr lang="en-US" altLang="zh-CN" sz="2600" dirty="0">
                <a:solidFill>
                  <a:schemeClr val="accent2"/>
                </a:solidFill>
                <a:latin typeface="+mj-lt"/>
                <a:ea typeface="黑体" panose="02010609060101010101" pitchFamily="49" charset="-122"/>
              </a:rPr>
              <a:t>(</a:t>
            </a:r>
            <a:r>
              <a:rPr lang="zh-CN" altLang="en-US" sz="2600" dirty="0">
                <a:solidFill>
                  <a:schemeClr val="accent2"/>
                </a:solidFill>
                <a:latin typeface="+mj-lt"/>
                <a:ea typeface="黑体" panose="02010609060101010101" pitchFamily="49" charset="-122"/>
              </a:rPr>
              <a:t>负载上的电流</a:t>
            </a:r>
            <a:r>
              <a:rPr lang="en-US" altLang="zh-CN" sz="2600" dirty="0">
                <a:solidFill>
                  <a:schemeClr val="accent2"/>
                </a:solidFill>
                <a:latin typeface="+mj-lt"/>
                <a:ea typeface="黑体" panose="02010609060101010101" pitchFamily="49" charset="-122"/>
              </a:rPr>
              <a:t>)</a:t>
            </a:r>
            <a:r>
              <a:rPr lang="zh-CN" altLang="en-US" sz="2600" dirty="0">
                <a:solidFill>
                  <a:schemeClr val="accent2"/>
                </a:solidFill>
                <a:latin typeface="+mj-lt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40002" name="Text Box 66">
            <a:extLst>
              <a:ext uri="{FF2B5EF4-FFF2-40B4-BE49-F238E27FC236}">
                <a16:creationId xmlns:a16="http://schemas.microsoft.com/office/drawing/2014/main" id="{4D7026A6-1482-4E9F-A4F3-6BFD3B5E7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408" y="4857536"/>
            <a:ext cx="4435343" cy="55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033" dirty="0">
                <a:latin typeface="+mj-lt"/>
                <a:ea typeface="黑体" panose="02010609060101010101" pitchFamily="49" charset="-122"/>
              </a:rPr>
              <a:t>线电流</a:t>
            </a:r>
            <a:r>
              <a:rPr lang="en-US" altLang="zh-CN" sz="3033" i="1" dirty="0">
                <a:latin typeface="+mj-lt"/>
                <a:ea typeface="黑体" panose="02010609060101010101" pitchFamily="49" charset="-122"/>
              </a:rPr>
              <a:t>I</a:t>
            </a:r>
            <a:r>
              <a:rPr lang="en-US" altLang="zh-CN" sz="3033" i="1" baseline="-25000" dirty="0">
                <a:latin typeface="+mj-lt"/>
                <a:ea typeface="黑体" panose="02010609060101010101" pitchFamily="49" charset="-122"/>
              </a:rPr>
              <a:t>L </a:t>
            </a:r>
            <a:r>
              <a:rPr lang="en-US" altLang="zh-CN" sz="2600" dirty="0">
                <a:solidFill>
                  <a:schemeClr val="accent2"/>
                </a:solidFill>
                <a:latin typeface="+mj-lt"/>
                <a:ea typeface="黑体" panose="02010609060101010101" pitchFamily="49" charset="-122"/>
              </a:rPr>
              <a:t>(</a:t>
            </a:r>
            <a:r>
              <a:rPr lang="zh-CN" altLang="en-US" sz="2600" dirty="0">
                <a:solidFill>
                  <a:schemeClr val="accent2"/>
                </a:solidFill>
                <a:latin typeface="+mj-lt"/>
                <a:ea typeface="黑体" panose="02010609060101010101" pitchFamily="49" charset="-122"/>
              </a:rPr>
              <a:t>火线上的电流</a:t>
            </a:r>
            <a:r>
              <a:rPr lang="en-US" altLang="zh-CN" sz="2600" dirty="0">
                <a:solidFill>
                  <a:schemeClr val="accent2"/>
                </a:solidFill>
                <a:latin typeface="+mj-lt"/>
                <a:ea typeface="黑体" panose="02010609060101010101" pitchFamily="49" charset="-122"/>
              </a:rPr>
              <a:t>)</a:t>
            </a:r>
            <a:r>
              <a:rPr lang="zh-CN" altLang="en-US" sz="3033" dirty="0">
                <a:solidFill>
                  <a:schemeClr val="accent2"/>
                </a:solidFill>
                <a:latin typeface="+mj-lt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40003" name="Line 67">
            <a:extLst>
              <a:ext uri="{FF2B5EF4-FFF2-40B4-BE49-F238E27FC236}">
                <a16:creationId xmlns:a16="http://schemas.microsoft.com/office/drawing/2014/main" id="{9297D1EF-5E00-4BB1-9519-C5571BC718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0450" y="4089400"/>
            <a:ext cx="0" cy="2641600"/>
          </a:xfrm>
          <a:prstGeom prst="line">
            <a:avLst/>
          </a:prstGeom>
          <a:noFill/>
          <a:ln w="12700">
            <a:solidFill>
              <a:schemeClr val="accent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600"/>
          </a:p>
        </p:txBody>
      </p:sp>
      <p:grpSp>
        <p:nvGrpSpPr>
          <p:cNvPr id="40049" name="Group 113">
            <a:extLst>
              <a:ext uri="{FF2B5EF4-FFF2-40B4-BE49-F238E27FC236}">
                <a16:creationId xmlns:a16="http://schemas.microsoft.com/office/drawing/2014/main" id="{05A2B45D-4844-4141-8CB3-C467947EAED0}"/>
              </a:ext>
            </a:extLst>
          </p:cNvPr>
          <p:cNvGrpSpPr>
            <a:grpSpLocks/>
          </p:cNvGrpSpPr>
          <p:nvPr/>
        </p:nvGrpSpPr>
        <p:grpSpPr bwMode="auto">
          <a:xfrm>
            <a:off x="4381947" y="1246584"/>
            <a:ext cx="5035550" cy="2834218"/>
            <a:chOff x="2640" y="816"/>
            <a:chExt cx="2928" cy="1648"/>
          </a:xfrm>
        </p:grpSpPr>
        <p:sp>
          <p:nvSpPr>
            <p:cNvPr id="39971" name="Oval 35">
              <a:extLst>
                <a:ext uri="{FF2B5EF4-FFF2-40B4-BE49-F238E27FC236}">
                  <a16:creationId xmlns:a16="http://schemas.microsoft.com/office/drawing/2014/main" id="{38997F18-F1D5-4F91-A2C6-836E074EA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" y="1957"/>
              <a:ext cx="37" cy="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39972" name="Oval 36">
              <a:extLst>
                <a:ext uri="{FF2B5EF4-FFF2-40B4-BE49-F238E27FC236}">
                  <a16:creationId xmlns:a16="http://schemas.microsoft.com/office/drawing/2014/main" id="{270806CE-3EC3-4948-89E5-8C309CE0F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1" y="1957"/>
              <a:ext cx="37" cy="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39973" name="Oval 37">
              <a:extLst>
                <a:ext uri="{FF2B5EF4-FFF2-40B4-BE49-F238E27FC236}">
                  <a16:creationId xmlns:a16="http://schemas.microsoft.com/office/drawing/2014/main" id="{CEC3C65D-4871-4D1A-953E-9DD39DDC7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973"/>
              <a:ext cx="37" cy="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grpSp>
          <p:nvGrpSpPr>
            <p:cNvPr id="40047" name="Group 111">
              <a:extLst>
                <a:ext uri="{FF2B5EF4-FFF2-40B4-BE49-F238E27FC236}">
                  <a16:creationId xmlns:a16="http://schemas.microsoft.com/office/drawing/2014/main" id="{9E38B99A-4219-400A-A165-5016D4927C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816"/>
              <a:ext cx="2912" cy="1648"/>
              <a:chOff x="2652" y="807"/>
              <a:chExt cx="2912" cy="1648"/>
            </a:xfrm>
          </p:grpSpPr>
          <p:grpSp>
            <p:nvGrpSpPr>
              <p:cNvPr id="39991" name="Group 55">
                <a:extLst>
                  <a:ext uri="{FF2B5EF4-FFF2-40B4-BE49-F238E27FC236}">
                    <a16:creationId xmlns:a16="http://schemas.microsoft.com/office/drawing/2014/main" id="{A52952D2-CDD6-4AD1-869D-4AF1B1A5A7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52" y="807"/>
                <a:ext cx="2912" cy="1648"/>
                <a:chOff x="2652" y="807"/>
                <a:chExt cx="2912" cy="1648"/>
              </a:xfrm>
            </p:grpSpPr>
            <p:sp>
              <p:nvSpPr>
                <p:cNvPr id="39940" name="Line 4">
                  <a:extLst>
                    <a:ext uri="{FF2B5EF4-FFF2-40B4-BE49-F238E27FC236}">
                      <a16:creationId xmlns:a16="http://schemas.microsoft.com/office/drawing/2014/main" id="{D1FEEA9E-D534-4704-A7F1-5A548B3D8D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66" y="1978"/>
                  <a:ext cx="139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/>
                </a:p>
              </p:txBody>
            </p:sp>
            <p:sp>
              <p:nvSpPr>
                <p:cNvPr id="39941" name="Rectangle 5">
                  <a:extLst>
                    <a:ext uri="{FF2B5EF4-FFF2-40B4-BE49-F238E27FC236}">
                      <a16:creationId xmlns:a16="http://schemas.microsoft.com/office/drawing/2014/main" id="{AF83F484-0F58-4013-ABD7-C938D8DAD1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2" y="1913"/>
                  <a:ext cx="346" cy="129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/>
                </a:p>
              </p:txBody>
            </p:sp>
            <p:sp>
              <p:nvSpPr>
                <p:cNvPr id="39942" name="Line 6">
                  <a:extLst>
                    <a:ext uri="{FF2B5EF4-FFF2-40B4-BE49-F238E27FC236}">
                      <a16:creationId xmlns:a16="http://schemas.microsoft.com/office/drawing/2014/main" id="{89502311-62BF-42ED-9106-CE23F30AEB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400629" flipH="1">
                  <a:off x="3938" y="1475"/>
                  <a:ext cx="1244" cy="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/>
                </a:p>
              </p:txBody>
            </p:sp>
            <p:sp>
              <p:nvSpPr>
                <p:cNvPr id="39943" name="Rectangle 7">
                  <a:extLst>
                    <a:ext uri="{FF2B5EF4-FFF2-40B4-BE49-F238E27FC236}">
                      <a16:creationId xmlns:a16="http://schemas.microsoft.com/office/drawing/2014/main" id="{2A317013-D311-4DA2-8972-1EBFDE591E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3199371">
                  <a:off x="4356" y="1407"/>
                  <a:ext cx="385" cy="115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/>
                </a:p>
              </p:txBody>
            </p:sp>
            <p:sp>
              <p:nvSpPr>
                <p:cNvPr id="39944" name="Line 8">
                  <a:extLst>
                    <a:ext uri="{FF2B5EF4-FFF2-40B4-BE49-F238E27FC236}">
                      <a16:creationId xmlns:a16="http://schemas.microsoft.com/office/drawing/2014/main" id="{AC1D2DF2-B9AB-4CAD-B6CC-5F7B6D0717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3202726">
                  <a:off x="4644" y="1460"/>
                  <a:ext cx="1208" cy="3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/>
                </a:p>
              </p:txBody>
            </p:sp>
            <p:sp>
              <p:nvSpPr>
                <p:cNvPr id="39945" name="Rectangle 9">
                  <a:extLst>
                    <a:ext uri="{FF2B5EF4-FFF2-40B4-BE49-F238E27FC236}">
                      <a16:creationId xmlns:a16="http://schemas.microsoft.com/office/drawing/2014/main" id="{F8AC08E8-87D9-4002-AA64-97B8DBF46C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3202726">
                  <a:off x="5050" y="1428"/>
                  <a:ext cx="386" cy="116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/>
                </a:p>
              </p:txBody>
            </p:sp>
            <p:sp>
              <p:nvSpPr>
                <p:cNvPr id="39946" name="Line 10">
                  <a:extLst>
                    <a:ext uri="{FF2B5EF4-FFF2-40B4-BE49-F238E27FC236}">
                      <a16:creationId xmlns:a16="http://schemas.microsoft.com/office/drawing/2014/main" id="{96A1663C-53EB-4593-A937-DF3136038E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882" y="984"/>
                  <a:ext cx="202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 dirty="0"/>
                </a:p>
              </p:txBody>
            </p:sp>
            <p:sp>
              <p:nvSpPr>
                <p:cNvPr id="39947" name="Line 11">
                  <a:extLst>
                    <a:ext uri="{FF2B5EF4-FFF2-40B4-BE49-F238E27FC236}">
                      <a16:creationId xmlns:a16="http://schemas.microsoft.com/office/drawing/2014/main" id="{5740AB50-335A-4503-8529-1CDF479DF1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864" y="1978"/>
                  <a:ext cx="134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/>
                </a:p>
              </p:txBody>
            </p:sp>
            <p:sp>
              <p:nvSpPr>
                <p:cNvPr id="39948" name="Line 12">
                  <a:extLst>
                    <a:ext uri="{FF2B5EF4-FFF2-40B4-BE49-F238E27FC236}">
                      <a16:creationId xmlns:a16="http://schemas.microsoft.com/office/drawing/2014/main" id="{49BD11B5-A962-41C2-8DE0-4A3A21B525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64" y="1978"/>
                  <a:ext cx="0" cy="38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/>
                </a:p>
              </p:txBody>
            </p:sp>
            <p:sp>
              <p:nvSpPr>
                <p:cNvPr id="39949" name="Line 13">
                  <a:extLst>
                    <a:ext uri="{FF2B5EF4-FFF2-40B4-BE49-F238E27FC236}">
                      <a16:creationId xmlns:a16="http://schemas.microsoft.com/office/drawing/2014/main" id="{14830399-66C3-4774-BF61-5649AD4D3B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864" y="2353"/>
                  <a:ext cx="269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/>
                </a:p>
              </p:txBody>
            </p:sp>
            <p:sp>
              <p:nvSpPr>
                <p:cNvPr id="39965" name="Text Box 29">
                  <a:extLst>
                    <a:ext uri="{FF2B5EF4-FFF2-40B4-BE49-F238E27FC236}">
                      <a16:creationId xmlns:a16="http://schemas.microsoft.com/office/drawing/2014/main" id="{285F0BEA-44C0-44D0-820E-87FF389B3CD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71" y="807"/>
                  <a:ext cx="229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altLang="zh-CN" sz="2600" dirty="0">
                      <a:solidFill>
                        <a:srgbClr val="FF0000"/>
                      </a:solidFill>
                    </a:rPr>
                    <a:t>A</a:t>
                  </a:r>
                </a:p>
              </p:txBody>
            </p:sp>
            <p:sp>
              <p:nvSpPr>
                <p:cNvPr id="39966" name="Text Box 30">
                  <a:extLst>
                    <a:ext uri="{FF2B5EF4-FFF2-40B4-BE49-F238E27FC236}">
                      <a16:creationId xmlns:a16="http://schemas.microsoft.com/office/drawing/2014/main" id="{49130197-8272-47B2-929F-D4A3268E8DD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52" y="2169"/>
                  <a:ext cx="247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600" dirty="0">
                      <a:solidFill>
                        <a:srgbClr val="FF0000"/>
                      </a:solidFill>
                    </a:rPr>
                    <a:t>C</a:t>
                  </a:r>
                </a:p>
              </p:txBody>
            </p:sp>
            <p:sp>
              <p:nvSpPr>
                <p:cNvPr id="39967" name="Text Box 31">
                  <a:extLst>
                    <a:ext uri="{FF2B5EF4-FFF2-40B4-BE49-F238E27FC236}">
                      <a16:creationId xmlns:a16="http://schemas.microsoft.com/office/drawing/2014/main" id="{50F3CC3C-5FAE-4395-967D-C01BB7D89F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52" y="1782"/>
                  <a:ext cx="268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altLang="zh-CN" sz="2600" dirty="0">
                      <a:solidFill>
                        <a:srgbClr val="FF0000"/>
                      </a:solidFill>
                    </a:rPr>
                    <a:t>B</a:t>
                  </a:r>
                </a:p>
              </p:txBody>
            </p:sp>
          </p:grpSp>
          <p:sp>
            <p:nvSpPr>
              <p:cNvPr id="40044" name="Text Box 108">
                <a:extLst>
                  <a:ext uri="{FF2B5EF4-FFF2-40B4-BE49-F238E27FC236}">
                    <a16:creationId xmlns:a16="http://schemas.microsoft.com/office/drawing/2014/main" id="{6A75292A-BFD6-4665-AE89-7E7A4C4D6C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34" y="1413"/>
                <a:ext cx="424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600" i="1" dirty="0">
                    <a:solidFill>
                      <a:schemeClr val="accent2"/>
                    </a:solidFill>
                    <a:latin typeface="+mj-lt"/>
                  </a:rPr>
                  <a:t>Z</a:t>
                </a:r>
                <a:r>
                  <a:rPr lang="en-US" altLang="zh-CN" sz="2600" baseline="-25000" dirty="0">
                    <a:solidFill>
                      <a:schemeClr val="accent2"/>
                    </a:solidFill>
                    <a:latin typeface="+mj-lt"/>
                  </a:rPr>
                  <a:t>AB</a:t>
                </a:r>
                <a:endParaRPr lang="en-US" altLang="zh-CN" sz="2600" dirty="0">
                  <a:solidFill>
                    <a:schemeClr val="accent2"/>
                  </a:solidFill>
                  <a:latin typeface="+mj-lt"/>
                </a:endParaRPr>
              </a:p>
            </p:txBody>
          </p:sp>
          <p:sp>
            <p:nvSpPr>
              <p:cNvPr id="40045" name="Text Box 109">
                <a:extLst>
                  <a:ext uri="{FF2B5EF4-FFF2-40B4-BE49-F238E27FC236}">
                    <a16:creationId xmlns:a16="http://schemas.microsoft.com/office/drawing/2014/main" id="{FB6DF975-0E53-4887-8072-9FDEBAFDD9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2" y="1637"/>
                <a:ext cx="340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600" i="1" dirty="0">
                    <a:solidFill>
                      <a:schemeClr val="accent2"/>
                    </a:solidFill>
                    <a:latin typeface="+mn-lt"/>
                  </a:rPr>
                  <a:t>Z</a:t>
                </a:r>
                <a:r>
                  <a:rPr lang="en-US" altLang="zh-CN" sz="2600" baseline="-25000" dirty="0">
                    <a:solidFill>
                      <a:schemeClr val="accent2"/>
                    </a:solidFill>
                    <a:latin typeface="+mn-lt"/>
                  </a:rPr>
                  <a:t>BC</a:t>
                </a:r>
                <a:endParaRPr lang="en-US" altLang="zh-CN" sz="2600" dirty="0">
                  <a:solidFill>
                    <a:schemeClr val="accent2"/>
                  </a:solidFill>
                  <a:latin typeface="+mn-lt"/>
                </a:endParaRPr>
              </a:p>
            </p:txBody>
          </p:sp>
          <p:sp>
            <p:nvSpPr>
              <p:cNvPr id="40046" name="Text Box 110">
                <a:extLst>
                  <a:ext uri="{FF2B5EF4-FFF2-40B4-BE49-F238E27FC236}">
                    <a16:creationId xmlns:a16="http://schemas.microsoft.com/office/drawing/2014/main" id="{7300C35B-0D0F-4245-A5D0-443D0A1254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88" y="1416"/>
                <a:ext cx="50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2600" i="1" dirty="0">
                    <a:solidFill>
                      <a:schemeClr val="accent2"/>
                    </a:solidFill>
                    <a:latin typeface="+mn-lt"/>
                  </a:rPr>
                  <a:t>Z</a:t>
                </a:r>
                <a:r>
                  <a:rPr lang="en-US" altLang="zh-CN" sz="2600" baseline="-25000" dirty="0">
                    <a:solidFill>
                      <a:schemeClr val="accent2"/>
                    </a:solidFill>
                    <a:latin typeface="+mn-lt"/>
                  </a:rPr>
                  <a:t>CA</a:t>
                </a:r>
                <a:endParaRPr lang="en-US" altLang="zh-CN" sz="2600" dirty="0">
                  <a:solidFill>
                    <a:schemeClr val="accent2"/>
                  </a:solidFill>
                  <a:latin typeface="+mn-lt"/>
                </a:endParaRPr>
              </a:p>
            </p:txBody>
          </p:sp>
        </p:grpSp>
      </p:grpSp>
      <p:sp>
        <p:nvSpPr>
          <p:cNvPr id="103" name="动作按钮: 转到开头 102">
            <a:hlinkClick r:id="rId21" action="ppaction://hlinksldjump" highlightClick="1"/>
            <a:extLst>
              <a:ext uri="{FF2B5EF4-FFF2-40B4-BE49-F238E27FC236}">
                <a16:creationId xmlns:a16="http://schemas.microsoft.com/office/drawing/2014/main" id="{937EB753-55D1-40F4-8710-61A10BB861D8}"/>
              </a:ext>
            </a:extLst>
          </p:cNvPr>
          <p:cNvSpPr/>
          <p:nvPr/>
        </p:nvSpPr>
        <p:spPr bwMode="auto">
          <a:xfrm>
            <a:off x="9009451" y="6471338"/>
            <a:ext cx="468052" cy="468052"/>
          </a:xfrm>
          <a:prstGeom prst="actionButtonBeginning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algn="l" defTabSz="990570"/>
            <a:endParaRPr kumimoji="0" lang="zh-CN" altLang="en-US" sz="195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04" name="Object 24">
            <a:extLst>
              <a:ext uri="{FF2B5EF4-FFF2-40B4-BE49-F238E27FC236}">
                <a16:creationId xmlns:a16="http://schemas.microsoft.com/office/drawing/2014/main" id="{5A6D8D14-2DB5-4DF9-B215-6928C857DE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38538"/>
              </p:ext>
            </p:extLst>
          </p:nvPr>
        </p:nvGraphicFramePr>
        <p:xfrm>
          <a:off x="1097638" y="3278378"/>
          <a:ext cx="1746825" cy="644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0" name="公式" r:id="rId22" imgW="647640" imgH="228600" progId="Equation.3">
                  <p:embed/>
                </p:oleObj>
              </mc:Choice>
              <mc:Fallback>
                <p:oleObj name="公式" r:id="rId22" imgW="647640" imgH="228600" progId="Equation.3">
                  <p:embed/>
                  <p:pic>
                    <p:nvPicPr>
                      <p:cNvPr id="39960" name="Object 24">
                        <a:extLst>
                          <a:ext uri="{FF2B5EF4-FFF2-40B4-BE49-F238E27FC236}">
                            <a16:creationId xmlns:a16="http://schemas.microsoft.com/office/drawing/2014/main" id="{CBBF6B36-7E42-4B45-9540-27FB9C3F4D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638" y="3278378"/>
                        <a:ext cx="1746825" cy="64420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Object 24">
            <a:extLst>
              <a:ext uri="{FF2B5EF4-FFF2-40B4-BE49-F238E27FC236}">
                <a16:creationId xmlns:a16="http://schemas.microsoft.com/office/drawing/2014/main" id="{469F6311-D266-487C-8BBD-F9818E323B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317229"/>
              </p:ext>
            </p:extLst>
          </p:nvPr>
        </p:nvGraphicFramePr>
        <p:xfrm>
          <a:off x="984320" y="5700767"/>
          <a:ext cx="2534973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1" name="公式" r:id="rId24" imgW="939600" imgH="241200" progId="Equation.3">
                  <p:embed/>
                </p:oleObj>
              </mc:Choice>
              <mc:Fallback>
                <p:oleObj name="公式" r:id="rId24" imgW="939600" imgH="241200" progId="Equation.3">
                  <p:embed/>
                  <p:pic>
                    <p:nvPicPr>
                      <p:cNvPr id="104" name="Object 24">
                        <a:extLst>
                          <a:ext uri="{FF2B5EF4-FFF2-40B4-BE49-F238E27FC236}">
                            <a16:creationId xmlns:a16="http://schemas.microsoft.com/office/drawing/2014/main" id="{5A6D8D14-2DB5-4DF9-B215-6928C857DE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320" y="5700767"/>
                        <a:ext cx="2534973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Object 24">
            <a:extLst>
              <a:ext uri="{FF2B5EF4-FFF2-40B4-BE49-F238E27FC236}">
                <a16:creationId xmlns:a16="http://schemas.microsoft.com/office/drawing/2014/main" id="{047385B3-2BF1-4703-A48C-C5D513588A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435377"/>
              </p:ext>
            </p:extLst>
          </p:nvPr>
        </p:nvGraphicFramePr>
        <p:xfrm>
          <a:off x="5904052" y="5700767"/>
          <a:ext cx="2022475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2" name="公式" r:id="rId26" imgW="749160" imgH="241200" progId="Equation.3">
                  <p:embed/>
                </p:oleObj>
              </mc:Choice>
              <mc:Fallback>
                <p:oleObj name="公式" r:id="rId26" imgW="749160" imgH="241200" progId="Equation.3">
                  <p:embed/>
                  <p:pic>
                    <p:nvPicPr>
                      <p:cNvPr id="105" name="Object 24">
                        <a:extLst>
                          <a:ext uri="{FF2B5EF4-FFF2-40B4-BE49-F238E27FC236}">
                            <a16:creationId xmlns:a16="http://schemas.microsoft.com/office/drawing/2014/main" id="{469F6311-D266-487C-8BBD-F9818E323B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4052" y="5700767"/>
                        <a:ext cx="2022475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9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0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0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9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75" grpId="0" build="p" autoUpdateAnimBg="0"/>
      <p:bldP spid="39989" grpId="0" animBg="1" autoUpdateAnimBg="0"/>
      <p:bldP spid="40001" grpId="0" autoUpdateAnimBg="0"/>
      <p:bldP spid="40002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07" name="Group 147">
            <a:extLst>
              <a:ext uri="{FF2B5EF4-FFF2-40B4-BE49-F238E27FC236}">
                <a16:creationId xmlns:a16="http://schemas.microsoft.com/office/drawing/2014/main" id="{473C7BB1-DFE0-44C7-B571-3233DF2A61B2}"/>
              </a:ext>
            </a:extLst>
          </p:cNvPr>
          <p:cNvGrpSpPr>
            <a:grpSpLocks/>
          </p:cNvGrpSpPr>
          <p:nvPr/>
        </p:nvGrpSpPr>
        <p:grpSpPr bwMode="auto">
          <a:xfrm>
            <a:off x="3159259" y="288662"/>
            <a:ext cx="6629797" cy="6356350"/>
            <a:chOff x="1837" y="334"/>
            <a:chExt cx="3855" cy="3696"/>
          </a:xfrm>
        </p:grpSpPr>
        <p:sp>
          <p:nvSpPr>
            <p:cNvPr id="40999" name="Line 39">
              <a:extLst>
                <a:ext uri="{FF2B5EF4-FFF2-40B4-BE49-F238E27FC236}">
                  <a16:creationId xmlns:a16="http://schemas.microsoft.com/office/drawing/2014/main" id="{2C5F6155-AC39-4FDF-9192-27E81D5A44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2462"/>
              <a:ext cx="3855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1000" name="Line 40">
              <a:extLst>
                <a:ext uri="{FF2B5EF4-FFF2-40B4-BE49-F238E27FC236}">
                  <a16:creationId xmlns:a16="http://schemas.microsoft.com/office/drawing/2014/main" id="{D613EE88-4435-49AA-9F18-C70FE67679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334"/>
              <a:ext cx="0" cy="3696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</p:grpSp>
      <p:sp>
        <p:nvSpPr>
          <p:cNvPr id="41006" name="Text Box 46">
            <a:extLst>
              <a:ext uri="{FF2B5EF4-FFF2-40B4-BE49-F238E27FC236}">
                <a16:creationId xmlns:a16="http://schemas.microsoft.com/office/drawing/2014/main" id="{27F486DB-74DE-4859-8612-2FED6F0F3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332" y="1587109"/>
            <a:ext cx="118974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600" dirty="0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相电流</a:t>
            </a:r>
            <a:endParaRPr lang="zh-CN" altLang="en-US" sz="2600" u="sng" dirty="0">
              <a:solidFill>
                <a:srgbClr val="33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009" name="AutoShape 49">
            <a:extLst>
              <a:ext uri="{FF2B5EF4-FFF2-40B4-BE49-F238E27FC236}">
                <a16:creationId xmlns:a16="http://schemas.microsoft.com/office/drawing/2014/main" id="{56455E0F-01EF-4B4A-B2FD-009E0B80EECD}"/>
              </a:ext>
            </a:extLst>
          </p:cNvPr>
          <p:cNvSpPr>
            <a:spLocks/>
          </p:cNvSpPr>
          <p:nvPr/>
        </p:nvSpPr>
        <p:spPr bwMode="auto">
          <a:xfrm>
            <a:off x="4862961" y="4614957"/>
            <a:ext cx="239052" cy="1589088"/>
          </a:xfrm>
          <a:prstGeom prst="leftBrace">
            <a:avLst>
              <a:gd name="adj1" fmla="val 43017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600"/>
          </a:p>
        </p:txBody>
      </p:sp>
      <p:sp>
        <p:nvSpPr>
          <p:cNvPr id="41010" name="Text Box 50">
            <a:extLst>
              <a:ext uri="{FF2B5EF4-FFF2-40B4-BE49-F238E27FC236}">
                <a16:creationId xmlns:a16="http://schemas.microsoft.com/office/drawing/2014/main" id="{5B9FE9F9-C786-45FC-8069-6C4D45A88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592" y="4755476"/>
            <a:ext cx="584775" cy="1078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algn="l"/>
            <a:r>
              <a:rPr lang="zh-CN" altLang="en-US" sz="2600" dirty="0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线电流</a:t>
            </a:r>
          </a:p>
        </p:txBody>
      </p:sp>
      <p:sp>
        <p:nvSpPr>
          <p:cNvPr id="41104" name="Text Box 144">
            <a:extLst>
              <a:ext uri="{FF2B5EF4-FFF2-40B4-BE49-F238E27FC236}">
                <a16:creationId xmlns:a16="http://schemas.microsoft.com/office/drawing/2014/main" id="{63D346A6-19E4-4E9A-BA9E-372C7E5C6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791" y="717426"/>
            <a:ext cx="1263487" cy="492443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60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2.  </a:t>
            </a:r>
            <a:r>
              <a:rPr lang="zh-CN" altLang="en-US" sz="260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计算</a:t>
            </a:r>
          </a:p>
        </p:txBody>
      </p:sp>
      <p:sp>
        <p:nvSpPr>
          <p:cNvPr id="41105" name="AutoShape 145">
            <a:extLst>
              <a:ext uri="{FF2B5EF4-FFF2-40B4-BE49-F238E27FC236}">
                <a16:creationId xmlns:a16="http://schemas.microsoft.com/office/drawing/2014/main" id="{F63CF363-D17E-44FD-85A5-95F6B089F708}"/>
              </a:ext>
            </a:extLst>
          </p:cNvPr>
          <p:cNvSpPr>
            <a:spLocks/>
          </p:cNvSpPr>
          <p:nvPr/>
        </p:nvSpPr>
        <p:spPr bwMode="auto">
          <a:xfrm>
            <a:off x="550499" y="2541269"/>
            <a:ext cx="165100" cy="3302000"/>
          </a:xfrm>
          <a:prstGeom prst="leftBrace">
            <a:avLst>
              <a:gd name="adj1" fmla="val 166667"/>
              <a:gd name="adj2" fmla="val 50000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60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B75303B-FC3E-47A2-9289-494448978CE2}"/>
              </a:ext>
            </a:extLst>
          </p:cNvPr>
          <p:cNvGrpSpPr/>
          <p:nvPr/>
        </p:nvGrpSpPr>
        <p:grpSpPr>
          <a:xfrm>
            <a:off x="3945201" y="196282"/>
            <a:ext cx="5166256" cy="3165811"/>
            <a:chOff x="3924222" y="1108376"/>
            <a:chExt cx="4768852" cy="2922287"/>
          </a:xfrm>
        </p:grpSpPr>
        <p:grpSp>
          <p:nvGrpSpPr>
            <p:cNvPr id="123" name="Group 59">
              <a:extLst>
                <a:ext uri="{FF2B5EF4-FFF2-40B4-BE49-F238E27FC236}">
                  <a16:creationId xmlns:a16="http://schemas.microsoft.com/office/drawing/2014/main" id="{B5B0777F-8D3B-43F0-AB4F-BF1B9D7418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3116" y="1901298"/>
              <a:ext cx="584201" cy="701675"/>
              <a:chOff x="4165" y="1107"/>
              <a:chExt cx="368" cy="442"/>
            </a:xfrm>
          </p:grpSpPr>
          <p:sp>
            <p:nvSpPr>
              <p:cNvPr id="124" name="Line 14">
                <a:extLst>
                  <a:ext uri="{FF2B5EF4-FFF2-40B4-BE49-F238E27FC236}">
                    <a16:creationId xmlns:a16="http://schemas.microsoft.com/office/drawing/2014/main" id="{C682A7B0-0BAA-4F6D-A291-2E84CF4AD0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13" y="1236"/>
                <a:ext cx="220" cy="313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graphicFrame>
            <p:nvGraphicFramePr>
              <p:cNvPr id="125" name="Object 17">
                <a:extLst>
                  <a:ext uri="{FF2B5EF4-FFF2-40B4-BE49-F238E27FC236}">
                    <a16:creationId xmlns:a16="http://schemas.microsoft.com/office/drawing/2014/main" id="{64C2C9BD-5BFF-4F58-8C3C-4C4EF530BE8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49384768"/>
                  </p:ext>
                </p:extLst>
              </p:nvPr>
            </p:nvGraphicFramePr>
            <p:xfrm>
              <a:off x="4165" y="1107"/>
              <a:ext cx="239" cy="3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451" name="公式" r:id="rId3" imgW="228600" imgH="228600" progId="Equation.3">
                      <p:embed/>
                    </p:oleObj>
                  </mc:Choice>
                  <mc:Fallback>
                    <p:oleObj name="公式" r:id="rId3" imgW="228600" imgH="228600" progId="Equation.3">
                      <p:embed/>
                      <p:pic>
                        <p:nvPicPr>
                          <p:cNvPr id="39953" name="Object 17">
                            <a:extLst>
                              <a:ext uri="{FF2B5EF4-FFF2-40B4-BE49-F238E27FC236}">
                                <a16:creationId xmlns:a16="http://schemas.microsoft.com/office/drawing/2014/main" id="{503D98CF-8791-4208-A4FE-D226C5AAC47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65" y="1107"/>
                            <a:ext cx="239" cy="3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6" name="Group 61">
              <a:extLst>
                <a:ext uri="{FF2B5EF4-FFF2-40B4-BE49-F238E27FC236}">
                  <a16:creationId xmlns:a16="http://schemas.microsoft.com/office/drawing/2014/main" id="{D4CB6D2E-AD27-4581-B8F8-AA8A57B3D8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46949" y="1723499"/>
              <a:ext cx="468313" cy="842962"/>
              <a:chOff x="5106" y="995"/>
              <a:chExt cx="295" cy="531"/>
            </a:xfrm>
          </p:grpSpPr>
          <p:sp>
            <p:nvSpPr>
              <p:cNvPr id="127" name="Line 15">
                <a:extLst>
                  <a:ext uri="{FF2B5EF4-FFF2-40B4-BE49-F238E27FC236}">
                    <a16:creationId xmlns:a16="http://schemas.microsoft.com/office/drawing/2014/main" id="{880F9441-C091-48D5-8FAE-12C9BACFD3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236" y="1275"/>
                <a:ext cx="165" cy="25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graphicFrame>
            <p:nvGraphicFramePr>
              <p:cNvPr id="128" name="Object 18">
                <a:extLst>
                  <a:ext uri="{FF2B5EF4-FFF2-40B4-BE49-F238E27FC236}">
                    <a16:creationId xmlns:a16="http://schemas.microsoft.com/office/drawing/2014/main" id="{D6FE8BF6-1130-45D2-8C0B-C5D5C7729DC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82292532"/>
                  </p:ext>
                </p:extLst>
              </p:nvPr>
            </p:nvGraphicFramePr>
            <p:xfrm>
              <a:off x="5106" y="995"/>
              <a:ext cx="239" cy="2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452" name="公式" r:id="rId5" imgW="228600" imgH="241200" progId="Equation.3">
                      <p:embed/>
                    </p:oleObj>
                  </mc:Choice>
                  <mc:Fallback>
                    <p:oleObj name="公式" r:id="rId5" imgW="228600" imgH="241200" progId="Equation.3">
                      <p:embed/>
                      <p:pic>
                        <p:nvPicPr>
                          <p:cNvPr id="39954" name="Object 18">
                            <a:extLst>
                              <a:ext uri="{FF2B5EF4-FFF2-40B4-BE49-F238E27FC236}">
                                <a16:creationId xmlns:a16="http://schemas.microsoft.com/office/drawing/2014/main" id="{2B815C74-813D-46F4-958B-3121484FD7F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06" y="995"/>
                            <a:ext cx="239" cy="2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9" name="Group 106">
              <a:extLst>
                <a:ext uri="{FF2B5EF4-FFF2-40B4-BE49-F238E27FC236}">
                  <a16:creationId xmlns:a16="http://schemas.microsoft.com/office/drawing/2014/main" id="{B7034553-0C4C-4F10-8EC4-1A2093FBB8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63476" y="3274492"/>
              <a:ext cx="995364" cy="492126"/>
              <a:chOff x="4399" y="1972"/>
              <a:chExt cx="627" cy="310"/>
            </a:xfrm>
          </p:grpSpPr>
          <p:sp>
            <p:nvSpPr>
              <p:cNvPr id="130" name="Line 16">
                <a:extLst>
                  <a:ext uri="{FF2B5EF4-FFF2-40B4-BE49-F238E27FC236}">
                    <a16:creationId xmlns:a16="http://schemas.microsoft.com/office/drawing/2014/main" id="{EC182DC6-3AF5-4B14-ADD3-533708D63E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2112"/>
                <a:ext cx="27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graphicFrame>
            <p:nvGraphicFramePr>
              <p:cNvPr id="131" name="Object 19">
                <a:extLst>
                  <a:ext uri="{FF2B5EF4-FFF2-40B4-BE49-F238E27FC236}">
                    <a16:creationId xmlns:a16="http://schemas.microsoft.com/office/drawing/2014/main" id="{B273B705-E5E6-43AD-B9FA-EC3F63DDD0A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45480920"/>
                  </p:ext>
                </p:extLst>
              </p:nvPr>
            </p:nvGraphicFramePr>
            <p:xfrm>
              <a:off x="4399" y="1972"/>
              <a:ext cx="345" cy="3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453" name="公式" r:id="rId7" imgW="215640" imgH="241200" progId="Equation.3">
                      <p:embed/>
                    </p:oleObj>
                  </mc:Choice>
                  <mc:Fallback>
                    <p:oleObj name="公式" r:id="rId7" imgW="215640" imgH="241200" progId="Equation.3">
                      <p:embed/>
                      <p:pic>
                        <p:nvPicPr>
                          <p:cNvPr id="39955" name="Object 19">
                            <a:extLst>
                              <a:ext uri="{FF2B5EF4-FFF2-40B4-BE49-F238E27FC236}">
                                <a16:creationId xmlns:a16="http://schemas.microsoft.com/office/drawing/2014/main" id="{B6F89273-1682-4B41-A716-972B9898185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99" y="1972"/>
                            <a:ext cx="345" cy="3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2" name="Group 56">
              <a:extLst>
                <a:ext uri="{FF2B5EF4-FFF2-40B4-BE49-F238E27FC236}">
                  <a16:creationId xmlns:a16="http://schemas.microsoft.com/office/drawing/2014/main" id="{24B154AF-4466-4279-A26C-A1E770AE30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38647" y="1839386"/>
              <a:ext cx="539751" cy="1271588"/>
              <a:chOff x="3211" y="1068"/>
              <a:chExt cx="340" cy="801"/>
            </a:xfrm>
          </p:grpSpPr>
          <p:graphicFrame>
            <p:nvGraphicFramePr>
              <p:cNvPr id="133" name="Object 24">
                <a:extLst>
                  <a:ext uri="{FF2B5EF4-FFF2-40B4-BE49-F238E27FC236}">
                    <a16:creationId xmlns:a16="http://schemas.microsoft.com/office/drawing/2014/main" id="{F3946706-0686-41F6-A126-E9A0363C024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85048674"/>
                  </p:ext>
                </p:extLst>
              </p:nvPr>
            </p:nvGraphicFramePr>
            <p:xfrm>
              <a:off x="3267" y="1371"/>
              <a:ext cx="284" cy="2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454" name="公式" r:id="rId9" imgW="253800" imgH="228600" progId="Equation.3">
                      <p:embed/>
                    </p:oleObj>
                  </mc:Choice>
                  <mc:Fallback>
                    <p:oleObj name="公式" r:id="rId9" imgW="253800" imgH="228600" progId="Equation.3">
                      <p:embed/>
                      <p:pic>
                        <p:nvPicPr>
                          <p:cNvPr id="39960" name="Object 24">
                            <a:extLst>
                              <a:ext uri="{FF2B5EF4-FFF2-40B4-BE49-F238E27FC236}">
                                <a16:creationId xmlns:a16="http://schemas.microsoft.com/office/drawing/2014/main" id="{CBBF6B36-7E42-4B45-9540-27FB9C3F4D8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7" y="1371"/>
                            <a:ext cx="284" cy="2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4" name="Line 26">
                <a:extLst>
                  <a:ext uri="{FF2B5EF4-FFF2-40B4-BE49-F238E27FC236}">
                    <a16:creationId xmlns:a16="http://schemas.microsoft.com/office/drawing/2014/main" id="{905B8ECB-E962-4400-A4F1-FD2505DD83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1" y="1068"/>
                <a:ext cx="0" cy="80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</p:grpSp>
        <p:grpSp>
          <p:nvGrpSpPr>
            <p:cNvPr id="135" name="Group 57">
              <a:extLst>
                <a:ext uri="{FF2B5EF4-FFF2-40B4-BE49-F238E27FC236}">
                  <a16:creationId xmlns:a16="http://schemas.microsoft.com/office/drawing/2014/main" id="{16C61B74-5C23-4DA2-BEF6-8A2DC14991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30697" y="3355452"/>
              <a:ext cx="479425" cy="500063"/>
              <a:chOff x="3206" y="2023"/>
              <a:chExt cx="302" cy="315"/>
            </a:xfrm>
          </p:grpSpPr>
          <p:graphicFrame>
            <p:nvGraphicFramePr>
              <p:cNvPr id="136" name="Object 25">
                <a:extLst>
                  <a:ext uri="{FF2B5EF4-FFF2-40B4-BE49-F238E27FC236}">
                    <a16:creationId xmlns:a16="http://schemas.microsoft.com/office/drawing/2014/main" id="{33E26639-EDA4-4DAD-A62A-3368B7FBB4F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16337449"/>
                  </p:ext>
                </p:extLst>
              </p:nvPr>
            </p:nvGraphicFramePr>
            <p:xfrm>
              <a:off x="3249" y="2023"/>
              <a:ext cx="259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455" name="公式" r:id="rId11" imgW="253800" imgH="241200" progId="Equation.3">
                      <p:embed/>
                    </p:oleObj>
                  </mc:Choice>
                  <mc:Fallback>
                    <p:oleObj name="公式" r:id="rId11" imgW="253800" imgH="241200" progId="Equation.3">
                      <p:embed/>
                      <p:pic>
                        <p:nvPicPr>
                          <p:cNvPr id="39961" name="Object 25">
                            <a:extLst>
                              <a:ext uri="{FF2B5EF4-FFF2-40B4-BE49-F238E27FC236}">
                                <a16:creationId xmlns:a16="http://schemas.microsoft.com/office/drawing/2014/main" id="{3819181A-3F77-4675-A001-60E3CA93DC4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49" y="2023"/>
                            <a:ext cx="259" cy="2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7" name="Line 27">
                <a:extLst>
                  <a:ext uri="{FF2B5EF4-FFF2-40B4-BE49-F238E27FC236}">
                    <a16:creationId xmlns:a16="http://schemas.microsoft.com/office/drawing/2014/main" id="{86FB1900-A34D-46FE-BFA0-27FC3BE6BB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06" y="2035"/>
                <a:ext cx="0" cy="303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 dirty="0"/>
              </a:p>
            </p:txBody>
          </p:sp>
        </p:grpSp>
        <p:grpSp>
          <p:nvGrpSpPr>
            <p:cNvPr id="138" name="Group 58">
              <a:extLst>
                <a:ext uri="{FF2B5EF4-FFF2-40B4-BE49-F238E27FC236}">
                  <a16:creationId xmlns:a16="http://schemas.microsoft.com/office/drawing/2014/main" id="{9766477B-20F1-42F4-9E63-3FE7E7624E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4222" y="1839386"/>
              <a:ext cx="561975" cy="1916113"/>
              <a:chOff x="2572" y="1068"/>
              <a:chExt cx="354" cy="1207"/>
            </a:xfrm>
          </p:grpSpPr>
          <p:graphicFrame>
            <p:nvGraphicFramePr>
              <p:cNvPr id="139" name="Object 23">
                <a:extLst>
                  <a:ext uri="{FF2B5EF4-FFF2-40B4-BE49-F238E27FC236}">
                    <a16:creationId xmlns:a16="http://schemas.microsoft.com/office/drawing/2014/main" id="{FF9548B6-DE45-4699-9442-3C1F6C24CFA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17416980"/>
                  </p:ext>
                </p:extLst>
              </p:nvPr>
            </p:nvGraphicFramePr>
            <p:xfrm>
              <a:off x="2572" y="1319"/>
              <a:ext cx="319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456" name="公式" r:id="rId13" imgW="266400" imgH="241200" progId="Equation.3">
                      <p:embed/>
                    </p:oleObj>
                  </mc:Choice>
                  <mc:Fallback>
                    <p:oleObj name="公式" r:id="rId13" imgW="266400" imgH="241200" progId="Equation.3">
                      <p:embed/>
                      <p:pic>
                        <p:nvPicPr>
                          <p:cNvPr id="39959" name="Object 23">
                            <a:extLst>
                              <a:ext uri="{FF2B5EF4-FFF2-40B4-BE49-F238E27FC236}">
                                <a16:creationId xmlns:a16="http://schemas.microsoft.com/office/drawing/2014/main" id="{441CBE8B-D4BD-422A-9493-C2DBA738807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72" y="1319"/>
                            <a:ext cx="319" cy="3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0" name="Line 28">
                <a:extLst>
                  <a:ext uri="{FF2B5EF4-FFF2-40B4-BE49-F238E27FC236}">
                    <a16:creationId xmlns:a16="http://schemas.microsoft.com/office/drawing/2014/main" id="{9E97274C-FEC8-4535-8D51-1F3ABDE856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6" y="1068"/>
                <a:ext cx="0" cy="1207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</p:grpSp>
        <p:grpSp>
          <p:nvGrpSpPr>
            <p:cNvPr id="141" name="Group 62">
              <a:extLst>
                <a:ext uri="{FF2B5EF4-FFF2-40B4-BE49-F238E27FC236}">
                  <a16:creationId xmlns:a16="http://schemas.microsoft.com/office/drawing/2014/main" id="{C60A424F-F2B8-433A-B22B-3E05E88694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1925" y="1108376"/>
              <a:ext cx="523875" cy="495300"/>
              <a:chOff x="3766" y="668"/>
              <a:chExt cx="330" cy="312"/>
            </a:xfrm>
          </p:grpSpPr>
          <p:graphicFrame>
            <p:nvGraphicFramePr>
              <p:cNvPr id="142" name="Object 22">
                <a:extLst>
                  <a:ext uri="{FF2B5EF4-FFF2-40B4-BE49-F238E27FC236}">
                    <a16:creationId xmlns:a16="http://schemas.microsoft.com/office/drawing/2014/main" id="{7198A6AE-5AFC-4283-A982-156106BBACD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56712650"/>
                  </p:ext>
                </p:extLst>
              </p:nvPr>
            </p:nvGraphicFramePr>
            <p:xfrm>
              <a:off x="3812" y="668"/>
              <a:ext cx="217" cy="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457" name="公式" r:id="rId15" imgW="164880" imgH="228600" progId="Equation.3">
                      <p:embed/>
                    </p:oleObj>
                  </mc:Choice>
                  <mc:Fallback>
                    <p:oleObj name="公式" r:id="rId15" imgW="164880" imgH="228600" progId="Equation.3">
                      <p:embed/>
                      <p:pic>
                        <p:nvPicPr>
                          <p:cNvPr id="39958" name="Object 22">
                            <a:extLst>
                              <a:ext uri="{FF2B5EF4-FFF2-40B4-BE49-F238E27FC236}">
                                <a16:creationId xmlns:a16="http://schemas.microsoft.com/office/drawing/2014/main" id="{68E5020E-B1A7-47A6-85E2-8168562974D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12" y="668"/>
                            <a:ext cx="217" cy="3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" name="Line 32">
                <a:extLst>
                  <a:ext uri="{FF2B5EF4-FFF2-40B4-BE49-F238E27FC236}">
                    <a16:creationId xmlns:a16="http://schemas.microsoft.com/office/drawing/2014/main" id="{17141F11-F9FA-4C68-B0AA-B249145EBD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6" y="980"/>
                <a:ext cx="33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</p:grpSp>
        <p:grpSp>
          <p:nvGrpSpPr>
            <p:cNvPr id="144" name="Group 63">
              <a:extLst>
                <a:ext uri="{FF2B5EF4-FFF2-40B4-BE49-F238E27FC236}">
                  <a16:creationId xmlns:a16="http://schemas.microsoft.com/office/drawing/2014/main" id="{0CD30B5A-E357-4FEA-83C2-5B34847EED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46672" y="2678119"/>
              <a:ext cx="523875" cy="495301"/>
              <a:chOff x="3726" y="1664"/>
              <a:chExt cx="330" cy="312"/>
            </a:xfrm>
          </p:grpSpPr>
          <p:graphicFrame>
            <p:nvGraphicFramePr>
              <p:cNvPr id="145" name="Object 21">
                <a:extLst>
                  <a:ext uri="{FF2B5EF4-FFF2-40B4-BE49-F238E27FC236}">
                    <a16:creationId xmlns:a16="http://schemas.microsoft.com/office/drawing/2014/main" id="{21B3CC5C-FC0C-4908-9D95-5B93471DA69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45924607"/>
                  </p:ext>
                </p:extLst>
              </p:nvPr>
            </p:nvGraphicFramePr>
            <p:xfrm>
              <a:off x="3797" y="1664"/>
              <a:ext cx="184" cy="2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458" name="公式" r:id="rId17" imgW="152280" imgH="228600" progId="Equation.3">
                      <p:embed/>
                    </p:oleObj>
                  </mc:Choice>
                  <mc:Fallback>
                    <p:oleObj name="公式" r:id="rId17" imgW="152280" imgH="228600" progId="Equation.3">
                      <p:embed/>
                      <p:pic>
                        <p:nvPicPr>
                          <p:cNvPr id="39957" name="Object 21">
                            <a:extLst>
                              <a:ext uri="{FF2B5EF4-FFF2-40B4-BE49-F238E27FC236}">
                                <a16:creationId xmlns:a16="http://schemas.microsoft.com/office/drawing/2014/main" id="{9FBB617B-C64D-437C-942A-827E6609FDA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7" y="1664"/>
                            <a:ext cx="184" cy="298"/>
                          </a:xfrm>
                          <a:prstGeom prst="rect">
                            <a:avLst/>
                          </a:prstGeom>
                          <a:noFill/>
                          <a:ln w="57150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6" name="Line 33">
                <a:extLst>
                  <a:ext uri="{FF2B5EF4-FFF2-40B4-BE49-F238E27FC236}">
                    <a16:creationId xmlns:a16="http://schemas.microsoft.com/office/drawing/2014/main" id="{A73A9959-BD05-4282-93A7-C7C4F2DCB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6" y="1976"/>
                <a:ext cx="33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</p:grpSp>
        <p:grpSp>
          <p:nvGrpSpPr>
            <p:cNvPr id="147" name="Group 64">
              <a:extLst>
                <a:ext uri="{FF2B5EF4-FFF2-40B4-BE49-F238E27FC236}">
                  <a16:creationId xmlns:a16="http://schemas.microsoft.com/office/drawing/2014/main" id="{1EA06D36-462C-4023-A9AA-67A5DE41ED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29987" y="3387855"/>
              <a:ext cx="523875" cy="415925"/>
              <a:chOff x="3761" y="2112"/>
              <a:chExt cx="330" cy="262"/>
            </a:xfrm>
          </p:grpSpPr>
          <p:graphicFrame>
            <p:nvGraphicFramePr>
              <p:cNvPr id="148" name="Object 20">
                <a:extLst>
                  <a:ext uri="{FF2B5EF4-FFF2-40B4-BE49-F238E27FC236}">
                    <a16:creationId xmlns:a16="http://schemas.microsoft.com/office/drawing/2014/main" id="{6B2FF9BB-040F-4BE3-93AC-BD676D80415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95006954"/>
                  </p:ext>
                </p:extLst>
              </p:nvPr>
            </p:nvGraphicFramePr>
            <p:xfrm>
              <a:off x="3835" y="2112"/>
              <a:ext cx="156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459" name="公式" r:id="rId19" imgW="152280" imgH="241200" progId="Equation.3">
                      <p:embed/>
                    </p:oleObj>
                  </mc:Choice>
                  <mc:Fallback>
                    <p:oleObj name="公式" r:id="rId19" imgW="152280" imgH="241200" progId="Equation.3">
                      <p:embed/>
                      <p:pic>
                        <p:nvPicPr>
                          <p:cNvPr id="39956" name="Object 20">
                            <a:extLst>
                              <a:ext uri="{FF2B5EF4-FFF2-40B4-BE49-F238E27FC236}">
                                <a16:creationId xmlns:a16="http://schemas.microsoft.com/office/drawing/2014/main" id="{1B315688-F200-4463-9FD5-2E653C0C7D6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35" y="2112"/>
                            <a:ext cx="156" cy="2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9" name="Line 34">
                <a:extLst>
                  <a:ext uri="{FF2B5EF4-FFF2-40B4-BE49-F238E27FC236}">
                    <a16:creationId xmlns:a16="http://schemas.microsoft.com/office/drawing/2014/main" id="{BA44C298-BA1F-41E0-9DB7-0A1475C9A8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1" y="2363"/>
                <a:ext cx="33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</p:grpSp>
        <p:grpSp>
          <p:nvGrpSpPr>
            <p:cNvPr id="150" name="Group 113">
              <a:extLst>
                <a:ext uri="{FF2B5EF4-FFF2-40B4-BE49-F238E27FC236}">
                  <a16:creationId xmlns:a16="http://schemas.microsoft.com/office/drawing/2014/main" id="{2DFFE640-5747-4A79-9B8A-881F525622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4874" y="1414462"/>
              <a:ext cx="4648200" cy="2616201"/>
              <a:chOff x="2640" y="816"/>
              <a:chExt cx="2928" cy="1648"/>
            </a:xfrm>
          </p:grpSpPr>
          <p:sp>
            <p:nvSpPr>
              <p:cNvPr id="151" name="Oval 35">
                <a:extLst>
                  <a:ext uri="{FF2B5EF4-FFF2-40B4-BE49-F238E27FC236}">
                    <a16:creationId xmlns:a16="http://schemas.microsoft.com/office/drawing/2014/main" id="{6ED68FFC-10D6-460A-8EAC-13F43EB47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5" y="1957"/>
                <a:ext cx="37" cy="3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sp>
            <p:nvSpPr>
              <p:cNvPr id="152" name="Oval 36">
                <a:extLst>
                  <a:ext uri="{FF2B5EF4-FFF2-40B4-BE49-F238E27FC236}">
                    <a16:creationId xmlns:a16="http://schemas.microsoft.com/office/drawing/2014/main" id="{9E037D9E-5938-4EDA-99DB-69C2DFE950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1" y="1957"/>
                <a:ext cx="37" cy="3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sp>
            <p:nvSpPr>
              <p:cNvPr id="153" name="Oval 37">
                <a:extLst>
                  <a:ext uri="{FF2B5EF4-FFF2-40B4-BE49-F238E27FC236}">
                    <a16:creationId xmlns:a16="http://schemas.microsoft.com/office/drawing/2014/main" id="{3A838FD8-FA71-44BA-92E1-5CCD3A89B7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6" y="973"/>
                <a:ext cx="37" cy="3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grpSp>
            <p:nvGrpSpPr>
              <p:cNvPr id="154" name="Group 111">
                <a:extLst>
                  <a:ext uri="{FF2B5EF4-FFF2-40B4-BE49-F238E27FC236}">
                    <a16:creationId xmlns:a16="http://schemas.microsoft.com/office/drawing/2014/main" id="{020519CE-8CF6-421B-84B7-F749D2EA19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816"/>
                <a:ext cx="2912" cy="1648"/>
                <a:chOff x="2652" y="807"/>
                <a:chExt cx="2912" cy="1648"/>
              </a:xfrm>
            </p:grpSpPr>
            <p:grpSp>
              <p:nvGrpSpPr>
                <p:cNvPr id="155" name="Group 55">
                  <a:extLst>
                    <a:ext uri="{FF2B5EF4-FFF2-40B4-BE49-F238E27FC236}">
                      <a16:creationId xmlns:a16="http://schemas.microsoft.com/office/drawing/2014/main" id="{309E9AFE-E6DC-4ABA-A2E2-4C7656F551B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52" y="807"/>
                  <a:ext cx="2912" cy="1648"/>
                  <a:chOff x="2652" y="807"/>
                  <a:chExt cx="2912" cy="1648"/>
                </a:xfrm>
              </p:grpSpPr>
              <p:sp>
                <p:nvSpPr>
                  <p:cNvPr id="159" name="Line 4">
                    <a:extLst>
                      <a:ext uri="{FF2B5EF4-FFF2-40B4-BE49-F238E27FC236}">
                        <a16:creationId xmlns:a16="http://schemas.microsoft.com/office/drawing/2014/main" id="{D24D3388-3DAC-47CC-BE64-C0832CD81EA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66" y="1978"/>
                    <a:ext cx="139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/>
                  </a:p>
                </p:txBody>
              </p:sp>
              <p:sp>
                <p:nvSpPr>
                  <p:cNvPr id="160" name="Rectangle 5">
                    <a:extLst>
                      <a:ext uri="{FF2B5EF4-FFF2-40B4-BE49-F238E27FC236}">
                        <a16:creationId xmlns:a16="http://schemas.microsoft.com/office/drawing/2014/main" id="{0D532B81-79CB-47E3-A41B-6E32E4E868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02" y="1913"/>
                    <a:ext cx="346" cy="129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/>
                  </a:p>
                </p:txBody>
              </p:sp>
              <p:sp>
                <p:nvSpPr>
                  <p:cNvPr id="161" name="Line 6">
                    <a:extLst>
                      <a:ext uri="{FF2B5EF4-FFF2-40B4-BE49-F238E27FC236}">
                        <a16:creationId xmlns:a16="http://schemas.microsoft.com/office/drawing/2014/main" id="{6E725D55-68E2-4E3B-80AB-5E41EEA7A7A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8400629" flipH="1">
                    <a:off x="3938" y="1475"/>
                    <a:ext cx="1244" cy="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/>
                  </a:p>
                </p:txBody>
              </p:sp>
              <p:sp>
                <p:nvSpPr>
                  <p:cNvPr id="162" name="Rectangle 7">
                    <a:extLst>
                      <a:ext uri="{FF2B5EF4-FFF2-40B4-BE49-F238E27FC236}">
                        <a16:creationId xmlns:a16="http://schemas.microsoft.com/office/drawing/2014/main" id="{21D5D18D-9C20-428B-801B-66997A052E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3199371">
                    <a:off x="4356" y="1407"/>
                    <a:ext cx="385" cy="115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/>
                  </a:p>
                </p:txBody>
              </p:sp>
              <p:sp>
                <p:nvSpPr>
                  <p:cNvPr id="163" name="Line 8">
                    <a:extLst>
                      <a:ext uri="{FF2B5EF4-FFF2-40B4-BE49-F238E27FC236}">
                        <a16:creationId xmlns:a16="http://schemas.microsoft.com/office/drawing/2014/main" id="{EAD541FB-263A-4164-ADC4-781FBE8F2B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3202726">
                    <a:off x="4644" y="1460"/>
                    <a:ext cx="1208" cy="39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/>
                  </a:p>
                </p:txBody>
              </p:sp>
              <p:sp>
                <p:nvSpPr>
                  <p:cNvPr id="164" name="Rectangle 9">
                    <a:extLst>
                      <a:ext uri="{FF2B5EF4-FFF2-40B4-BE49-F238E27FC236}">
                        <a16:creationId xmlns:a16="http://schemas.microsoft.com/office/drawing/2014/main" id="{B0DF7619-869C-4C94-9614-6A2A16F93C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3202726">
                    <a:off x="5050" y="1428"/>
                    <a:ext cx="386" cy="116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/>
                  </a:p>
                </p:txBody>
              </p:sp>
              <p:sp>
                <p:nvSpPr>
                  <p:cNvPr id="165" name="Line 10">
                    <a:extLst>
                      <a:ext uri="{FF2B5EF4-FFF2-40B4-BE49-F238E27FC236}">
                        <a16:creationId xmlns:a16="http://schemas.microsoft.com/office/drawing/2014/main" id="{C0C0514F-1B80-4FB7-A046-48577E9B425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82" y="984"/>
                    <a:ext cx="202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 dirty="0"/>
                  </a:p>
                </p:txBody>
              </p:sp>
              <p:sp>
                <p:nvSpPr>
                  <p:cNvPr id="166" name="Line 11">
                    <a:extLst>
                      <a:ext uri="{FF2B5EF4-FFF2-40B4-BE49-F238E27FC236}">
                        <a16:creationId xmlns:a16="http://schemas.microsoft.com/office/drawing/2014/main" id="{1C62BC7A-3D16-4F1A-B7B2-B4ECE37E969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64" y="1978"/>
                    <a:ext cx="134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/>
                  </a:p>
                </p:txBody>
              </p:sp>
              <p:sp>
                <p:nvSpPr>
                  <p:cNvPr id="167" name="Line 12">
                    <a:extLst>
                      <a:ext uri="{FF2B5EF4-FFF2-40B4-BE49-F238E27FC236}">
                        <a16:creationId xmlns:a16="http://schemas.microsoft.com/office/drawing/2014/main" id="{FE511AFF-FFA1-4945-BD26-94DB64C9C24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564" y="1978"/>
                    <a:ext cx="0" cy="385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/>
                  </a:p>
                </p:txBody>
              </p:sp>
              <p:sp>
                <p:nvSpPr>
                  <p:cNvPr id="168" name="Line 13">
                    <a:extLst>
                      <a:ext uri="{FF2B5EF4-FFF2-40B4-BE49-F238E27FC236}">
                        <a16:creationId xmlns:a16="http://schemas.microsoft.com/office/drawing/2014/main" id="{7817BE92-4BB6-41C9-9167-C16CB8A6EBD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64" y="2353"/>
                    <a:ext cx="269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/>
                  </a:p>
                </p:txBody>
              </p:sp>
              <p:sp>
                <p:nvSpPr>
                  <p:cNvPr id="169" name="Text Box 29">
                    <a:extLst>
                      <a:ext uri="{FF2B5EF4-FFF2-40B4-BE49-F238E27FC236}">
                        <a16:creationId xmlns:a16="http://schemas.microsoft.com/office/drawing/2014/main" id="{EC62C6E9-2131-448E-A211-5C43EB291E2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71" y="807"/>
                    <a:ext cx="229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/>
                    <a:r>
                      <a:rPr lang="en-US" altLang="zh-CN" sz="2600" dirty="0">
                        <a:solidFill>
                          <a:srgbClr val="FF0000"/>
                        </a:solidFill>
                      </a:rPr>
                      <a:t>A</a:t>
                    </a:r>
                  </a:p>
                </p:txBody>
              </p:sp>
              <p:sp>
                <p:nvSpPr>
                  <p:cNvPr id="170" name="Text Box 30">
                    <a:extLst>
                      <a:ext uri="{FF2B5EF4-FFF2-40B4-BE49-F238E27FC236}">
                        <a16:creationId xmlns:a16="http://schemas.microsoft.com/office/drawing/2014/main" id="{9337ECB3-F393-4B05-9A4D-35F618F7200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52" y="2169"/>
                    <a:ext cx="247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altLang="zh-CN" sz="2600" dirty="0">
                        <a:solidFill>
                          <a:srgbClr val="FF0000"/>
                        </a:solidFill>
                      </a:rPr>
                      <a:t>C</a:t>
                    </a:r>
                  </a:p>
                </p:txBody>
              </p:sp>
              <p:sp>
                <p:nvSpPr>
                  <p:cNvPr id="171" name="Text Box 31">
                    <a:extLst>
                      <a:ext uri="{FF2B5EF4-FFF2-40B4-BE49-F238E27FC236}">
                        <a16:creationId xmlns:a16="http://schemas.microsoft.com/office/drawing/2014/main" id="{F0241292-F0E8-4134-B688-30157EFFFA1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52" y="1782"/>
                    <a:ext cx="268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/>
                    <a:r>
                      <a:rPr lang="en-US" altLang="zh-CN" sz="2600" dirty="0">
                        <a:solidFill>
                          <a:srgbClr val="FF0000"/>
                        </a:solidFill>
                      </a:rPr>
                      <a:t>B</a:t>
                    </a:r>
                  </a:p>
                </p:txBody>
              </p:sp>
            </p:grpSp>
            <p:sp>
              <p:nvSpPr>
                <p:cNvPr id="156" name="Text Box 108">
                  <a:extLst>
                    <a:ext uri="{FF2B5EF4-FFF2-40B4-BE49-F238E27FC236}">
                      <a16:creationId xmlns:a16="http://schemas.microsoft.com/office/drawing/2014/main" id="{4DC89EA0-02CE-4C7E-8526-802B1D1C5A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34" y="1413"/>
                  <a:ext cx="424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altLang="zh-CN" sz="2600" i="1" dirty="0">
                      <a:solidFill>
                        <a:schemeClr val="accent2"/>
                      </a:solidFill>
                      <a:latin typeface="+mj-lt"/>
                    </a:rPr>
                    <a:t>Z</a:t>
                  </a:r>
                  <a:r>
                    <a:rPr lang="en-US" altLang="zh-CN" sz="2600" baseline="-25000" dirty="0">
                      <a:solidFill>
                        <a:schemeClr val="accent2"/>
                      </a:solidFill>
                      <a:latin typeface="+mj-lt"/>
                    </a:rPr>
                    <a:t>AB</a:t>
                  </a:r>
                  <a:endParaRPr lang="en-US" altLang="zh-CN" sz="2600" dirty="0">
                    <a:solidFill>
                      <a:schemeClr val="accent2"/>
                    </a:solidFill>
                    <a:latin typeface="+mj-lt"/>
                  </a:endParaRPr>
                </a:p>
              </p:txBody>
            </p:sp>
            <p:sp>
              <p:nvSpPr>
                <p:cNvPr id="157" name="Text Box 109">
                  <a:extLst>
                    <a:ext uri="{FF2B5EF4-FFF2-40B4-BE49-F238E27FC236}">
                      <a16:creationId xmlns:a16="http://schemas.microsoft.com/office/drawing/2014/main" id="{273B455D-134A-41DD-BDBC-BFADDA5C2D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92" y="1637"/>
                  <a:ext cx="340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600" i="1" dirty="0">
                      <a:solidFill>
                        <a:schemeClr val="accent2"/>
                      </a:solidFill>
                      <a:latin typeface="+mn-lt"/>
                    </a:rPr>
                    <a:t>Z</a:t>
                  </a:r>
                  <a:r>
                    <a:rPr lang="en-US" altLang="zh-CN" sz="2600" baseline="-25000" dirty="0">
                      <a:solidFill>
                        <a:schemeClr val="accent2"/>
                      </a:solidFill>
                      <a:latin typeface="+mn-lt"/>
                    </a:rPr>
                    <a:t>BC</a:t>
                  </a:r>
                  <a:endParaRPr lang="en-US" altLang="zh-CN" sz="2600" dirty="0">
                    <a:solidFill>
                      <a:schemeClr val="accent2"/>
                    </a:solidFill>
                    <a:latin typeface="+mn-lt"/>
                  </a:endParaRPr>
                </a:p>
              </p:txBody>
            </p:sp>
            <p:sp>
              <p:nvSpPr>
                <p:cNvPr id="158" name="Text Box 110">
                  <a:extLst>
                    <a:ext uri="{FF2B5EF4-FFF2-40B4-BE49-F238E27FC236}">
                      <a16:creationId xmlns:a16="http://schemas.microsoft.com/office/drawing/2014/main" id="{C9687863-A4C8-4A9D-A4D4-519BA8FFFA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88" y="1416"/>
                  <a:ext cx="508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altLang="zh-CN" sz="2600" i="1" dirty="0">
                      <a:solidFill>
                        <a:schemeClr val="accent2"/>
                      </a:solidFill>
                      <a:latin typeface="+mn-lt"/>
                    </a:rPr>
                    <a:t>Z</a:t>
                  </a:r>
                  <a:r>
                    <a:rPr lang="en-US" altLang="zh-CN" sz="2600" baseline="-25000" dirty="0">
                      <a:solidFill>
                        <a:schemeClr val="accent2"/>
                      </a:solidFill>
                      <a:latin typeface="+mn-lt"/>
                    </a:rPr>
                    <a:t>CA</a:t>
                  </a:r>
                  <a:endParaRPr lang="en-US" altLang="zh-CN" sz="2600" dirty="0">
                    <a:solidFill>
                      <a:schemeClr val="accent2"/>
                    </a:solidFill>
                    <a:latin typeface="+mn-lt"/>
                  </a:endParaRPr>
                </a:p>
              </p:txBody>
            </p:sp>
          </p:grpSp>
        </p:grpSp>
      </p:grpSp>
      <p:graphicFrame>
        <p:nvGraphicFramePr>
          <p:cNvPr id="173" name="Object 24">
            <a:extLst>
              <a:ext uri="{FF2B5EF4-FFF2-40B4-BE49-F238E27FC236}">
                <a16:creationId xmlns:a16="http://schemas.microsoft.com/office/drawing/2014/main" id="{D5AEE0B5-0D19-45D1-9E06-166F61A15B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203450"/>
              </p:ext>
            </p:extLst>
          </p:nvPr>
        </p:nvGraphicFramePr>
        <p:xfrm>
          <a:off x="893652" y="2248059"/>
          <a:ext cx="1822454" cy="1106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0" name="公式" r:id="rId21" imgW="787320" imgH="457200" progId="Equation.3">
                  <p:embed/>
                </p:oleObj>
              </mc:Choice>
              <mc:Fallback>
                <p:oleObj name="公式" r:id="rId21" imgW="787320" imgH="457200" progId="Equation.3">
                  <p:embed/>
                  <p:pic>
                    <p:nvPicPr>
                      <p:cNvPr id="105" name="Object 24">
                        <a:extLst>
                          <a:ext uri="{FF2B5EF4-FFF2-40B4-BE49-F238E27FC236}">
                            <a16:creationId xmlns:a16="http://schemas.microsoft.com/office/drawing/2014/main" id="{469F6311-D266-487C-8BBD-F9818E323B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652" y="2248059"/>
                        <a:ext cx="1822454" cy="11067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" name="Object 24">
            <a:extLst>
              <a:ext uri="{FF2B5EF4-FFF2-40B4-BE49-F238E27FC236}">
                <a16:creationId xmlns:a16="http://schemas.microsoft.com/office/drawing/2014/main" id="{479DB192-CB9A-4568-A72F-656E4639D5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965297"/>
              </p:ext>
            </p:extLst>
          </p:nvPr>
        </p:nvGraphicFramePr>
        <p:xfrm>
          <a:off x="882607" y="3547347"/>
          <a:ext cx="1792023" cy="1107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1" name="公式" r:id="rId23" imgW="774360" imgH="457200" progId="Equation.3">
                  <p:embed/>
                </p:oleObj>
              </mc:Choice>
              <mc:Fallback>
                <p:oleObj name="公式" r:id="rId23" imgW="774360" imgH="457200" progId="Equation.3">
                  <p:embed/>
                  <p:pic>
                    <p:nvPicPr>
                      <p:cNvPr id="173" name="Object 24">
                        <a:extLst>
                          <a:ext uri="{FF2B5EF4-FFF2-40B4-BE49-F238E27FC236}">
                            <a16:creationId xmlns:a16="http://schemas.microsoft.com/office/drawing/2014/main" id="{D5AEE0B5-0D19-45D1-9E06-166F61A15B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07" y="3547347"/>
                        <a:ext cx="1792023" cy="11075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" name="Object 24">
            <a:extLst>
              <a:ext uri="{FF2B5EF4-FFF2-40B4-BE49-F238E27FC236}">
                <a16:creationId xmlns:a16="http://schemas.microsoft.com/office/drawing/2014/main" id="{B9D3F0EC-70AC-4337-88C6-D4B0748C62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264586"/>
              </p:ext>
            </p:extLst>
          </p:nvPr>
        </p:nvGraphicFramePr>
        <p:xfrm>
          <a:off x="923882" y="4885344"/>
          <a:ext cx="1821259" cy="1107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2" name="公式" r:id="rId25" imgW="787320" imgH="457200" progId="Equation.3">
                  <p:embed/>
                </p:oleObj>
              </mc:Choice>
              <mc:Fallback>
                <p:oleObj name="公式" r:id="rId25" imgW="787320" imgH="457200" progId="Equation.3">
                  <p:embed/>
                  <p:pic>
                    <p:nvPicPr>
                      <p:cNvPr id="174" name="Object 24">
                        <a:extLst>
                          <a:ext uri="{FF2B5EF4-FFF2-40B4-BE49-F238E27FC236}">
                            <a16:creationId xmlns:a16="http://schemas.microsoft.com/office/drawing/2014/main" id="{479DB192-CB9A-4568-A72F-656E4639D5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882" y="4885344"/>
                        <a:ext cx="1821259" cy="11075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" name="Object 24">
            <a:extLst>
              <a:ext uri="{FF2B5EF4-FFF2-40B4-BE49-F238E27FC236}">
                <a16:creationId xmlns:a16="http://schemas.microsoft.com/office/drawing/2014/main" id="{4DF268E9-A6A6-49A4-8609-1A343DA8CA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707568"/>
              </p:ext>
            </p:extLst>
          </p:nvPr>
        </p:nvGraphicFramePr>
        <p:xfrm>
          <a:off x="5463126" y="4477785"/>
          <a:ext cx="2500577" cy="584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3" name="公式" r:id="rId27" imgW="1079280" imgH="241200" progId="Equation.3">
                  <p:embed/>
                </p:oleObj>
              </mc:Choice>
              <mc:Fallback>
                <p:oleObj name="公式" r:id="rId27" imgW="1079280" imgH="241200" progId="Equation.3">
                  <p:embed/>
                  <p:pic>
                    <p:nvPicPr>
                      <p:cNvPr id="173" name="Object 24">
                        <a:extLst>
                          <a:ext uri="{FF2B5EF4-FFF2-40B4-BE49-F238E27FC236}">
                            <a16:creationId xmlns:a16="http://schemas.microsoft.com/office/drawing/2014/main" id="{D5AEE0B5-0D19-45D1-9E06-166F61A15B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3126" y="4477785"/>
                        <a:ext cx="2500577" cy="584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" name="Object 24">
            <a:extLst>
              <a:ext uri="{FF2B5EF4-FFF2-40B4-BE49-F238E27FC236}">
                <a16:creationId xmlns:a16="http://schemas.microsoft.com/office/drawing/2014/main" id="{E854103E-9995-4B75-A9A1-C4BCBCB9C7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485410"/>
              </p:ext>
            </p:extLst>
          </p:nvPr>
        </p:nvGraphicFramePr>
        <p:xfrm>
          <a:off x="5463126" y="5159627"/>
          <a:ext cx="2471341" cy="584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4" name="公式" r:id="rId29" imgW="1066680" imgH="241200" progId="Equation.3">
                  <p:embed/>
                </p:oleObj>
              </mc:Choice>
              <mc:Fallback>
                <p:oleObj name="公式" r:id="rId29" imgW="1066680" imgH="241200" progId="Equation.3">
                  <p:embed/>
                  <p:pic>
                    <p:nvPicPr>
                      <p:cNvPr id="176" name="Object 24">
                        <a:extLst>
                          <a:ext uri="{FF2B5EF4-FFF2-40B4-BE49-F238E27FC236}">
                            <a16:creationId xmlns:a16="http://schemas.microsoft.com/office/drawing/2014/main" id="{4DF268E9-A6A6-49A4-8609-1A343DA8CA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3126" y="5159627"/>
                        <a:ext cx="2471341" cy="584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" name="Object 24">
            <a:extLst>
              <a:ext uri="{FF2B5EF4-FFF2-40B4-BE49-F238E27FC236}">
                <a16:creationId xmlns:a16="http://schemas.microsoft.com/office/drawing/2014/main" id="{044D0981-402E-43DE-BFFA-7B6D6B0A91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911059"/>
              </p:ext>
            </p:extLst>
          </p:nvPr>
        </p:nvGraphicFramePr>
        <p:xfrm>
          <a:off x="5439734" y="5840148"/>
          <a:ext cx="2471341" cy="584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5" name="公式" r:id="rId31" imgW="1066680" imgH="241200" progId="Equation.3">
                  <p:embed/>
                </p:oleObj>
              </mc:Choice>
              <mc:Fallback>
                <p:oleObj name="公式" r:id="rId31" imgW="1066680" imgH="241200" progId="Equation.3">
                  <p:embed/>
                  <p:pic>
                    <p:nvPicPr>
                      <p:cNvPr id="177" name="Object 24">
                        <a:extLst>
                          <a:ext uri="{FF2B5EF4-FFF2-40B4-BE49-F238E27FC236}">
                            <a16:creationId xmlns:a16="http://schemas.microsoft.com/office/drawing/2014/main" id="{E854103E-9995-4B75-A9A1-C4BCBCB9C7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9734" y="5840148"/>
                        <a:ext cx="2471341" cy="584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4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4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6" grpId="0" build="p" autoUpdateAnimBg="0"/>
      <p:bldP spid="41010" grpId="0" autoUpdateAnimBg="0"/>
      <p:bldP spid="41104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>
            <a:extLst>
              <a:ext uri="{FF2B5EF4-FFF2-40B4-BE49-F238E27FC236}">
                <a16:creationId xmlns:a16="http://schemas.microsoft.com/office/drawing/2014/main" id="{563E3278-44FB-455C-A4B3-C13FC887A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43" y="4375300"/>
            <a:ext cx="8627964" cy="1014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（</a:t>
            </a:r>
            <a:r>
              <a:rPr lang="en-US" altLang="zh-CN" sz="2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2</a:t>
            </a:r>
            <a:r>
              <a:rPr lang="zh-CN" altLang="en-US" sz="2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）负载对称时（</a:t>
            </a:r>
            <a:r>
              <a:rPr lang="en-US" altLang="zh-CN" sz="2600" i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Z</a:t>
            </a:r>
            <a:r>
              <a:rPr lang="en-US" altLang="zh-CN" sz="2600" i="1" baseline="-250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AB</a:t>
            </a:r>
            <a:r>
              <a:rPr lang="en-US" altLang="zh-CN" sz="2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=</a:t>
            </a:r>
            <a:r>
              <a:rPr lang="en-US" altLang="zh-CN" sz="2600" i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Z</a:t>
            </a:r>
            <a:r>
              <a:rPr lang="en-US" altLang="zh-CN" sz="2600" i="1" baseline="-250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BC</a:t>
            </a:r>
            <a:r>
              <a:rPr lang="en-US" altLang="zh-CN" sz="2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=</a:t>
            </a:r>
            <a:r>
              <a:rPr lang="en-US" altLang="zh-CN" sz="2600" i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Z</a:t>
            </a:r>
            <a:r>
              <a:rPr lang="en-US" altLang="zh-CN" sz="2600" i="1" baseline="-250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CA</a:t>
            </a:r>
            <a:r>
              <a:rPr lang="en-US" altLang="zh-CN" sz="2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=</a:t>
            </a:r>
            <a:r>
              <a:rPr lang="en-US" altLang="zh-CN" sz="2600" i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Z</a:t>
            </a:r>
            <a:r>
              <a:rPr lang="en-US" altLang="zh-CN" sz="2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sz="2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），各相电流有效值</a:t>
            </a:r>
            <a:br>
              <a:rPr lang="en-US" altLang="zh-CN" sz="2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</a:br>
            <a:r>
              <a:rPr lang="en-US" altLang="zh-CN" sz="2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          </a:t>
            </a:r>
            <a:r>
              <a:rPr lang="zh-CN" altLang="en-US" sz="2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相等，相位互差</a:t>
            </a:r>
            <a:r>
              <a:rPr lang="en-US" altLang="zh-CN" sz="2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120</a:t>
            </a:r>
            <a:r>
              <a:rPr lang="en-US" altLang="zh-CN" sz="2600" baseline="300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</a:t>
            </a:r>
            <a:r>
              <a:rPr lang="en-US" altLang="zh-CN" sz="2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sz="2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。有效值为：</a:t>
            </a:r>
          </a:p>
        </p:txBody>
      </p:sp>
      <p:sp>
        <p:nvSpPr>
          <p:cNvPr id="42026" name="Text Box 42">
            <a:extLst>
              <a:ext uri="{FF2B5EF4-FFF2-40B4-BE49-F238E27FC236}">
                <a16:creationId xmlns:a16="http://schemas.microsoft.com/office/drawing/2014/main" id="{4FB721F7-9A81-447E-B288-3586D3FBE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520" y="3673027"/>
            <a:ext cx="872867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60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（</a:t>
            </a:r>
            <a:r>
              <a:rPr lang="en-US" altLang="zh-CN" sz="260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en-US" sz="260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）负载不对称时，先算出各相电流，然后计算线电流。</a:t>
            </a: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1E125A8E-3304-46DA-96E1-4E53BB6E7447}"/>
              </a:ext>
            </a:extLst>
          </p:cNvPr>
          <p:cNvGrpSpPr/>
          <p:nvPr/>
        </p:nvGrpSpPr>
        <p:grpSpPr>
          <a:xfrm>
            <a:off x="2281643" y="188670"/>
            <a:ext cx="5166256" cy="3165811"/>
            <a:chOff x="3924222" y="1108376"/>
            <a:chExt cx="4768852" cy="2922287"/>
          </a:xfrm>
        </p:grpSpPr>
        <p:grpSp>
          <p:nvGrpSpPr>
            <p:cNvPr id="63" name="Group 59">
              <a:extLst>
                <a:ext uri="{FF2B5EF4-FFF2-40B4-BE49-F238E27FC236}">
                  <a16:creationId xmlns:a16="http://schemas.microsoft.com/office/drawing/2014/main" id="{840F5C23-11BE-4AF4-B2F5-1957E474EC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3116" y="1901298"/>
              <a:ext cx="584201" cy="701675"/>
              <a:chOff x="4165" y="1107"/>
              <a:chExt cx="368" cy="442"/>
            </a:xfrm>
          </p:grpSpPr>
          <p:sp>
            <p:nvSpPr>
              <p:cNvPr id="110" name="Line 14">
                <a:extLst>
                  <a:ext uri="{FF2B5EF4-FFF2-40B4-BE49-F238E27FC236}">
                    <a16:creationId xmlns:a16="http://schemas.microsoft.com/office/drawing/2014/main" id="{FFB12088-8F56-42B2-B0FD-E286AB90FE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13" y="1236"/>
                <a:ext cx="220" cy="313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graphicFrame>
            <p:nvGraphicFramePr>
              <p:cNvPr id="111" name="Object 17">
                <a:extLst>
                  <a:ext uri="{FF2B5EF4-FFF2-40B4-BE49-F238E27FC236}">
                    <a16:creationId xmlns:a16="http://schemas.microsoft.com/office/drawing/2014/main" id="{F1D753D2-711A-408E-8EFD-677696FB29E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74707056"/>
                  </p:ext>
                </p:extLst>
              </p:nvPr>
            </p:nvGraphicFramePr>
            <p:xfrm>
              <a:off x="4165" y="1107"/>
              <a:ext cx="239" cy="3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799" name="公式" r:id="rId3" imgW="228600" imgH="228600" progId="Equation.3">
                      <p:embed/>
                    </p:oleObj>
                  </mc:Choice>
                  <mc:Fallback>
                    <p:oleObj name="公式" r:id="rId3" imgW="228600" imgH="228600" progId="Equation.3">
                      <p:embed/>
                      <p:pic>
                        <p:nvPicPr>
                          <p:cNvPr id="125" name="Object 17">
                            <a:extLst>
                              <a:ext uri="{FF2B5EF4-FFF2-40B4-BE49-F238E27FC236}">
                                <a16:creationId xmlns:a16="http://schemas.microsoft.com/office/drawing/2014/main" id="{64C2C9BD-5BFF-4F58-8C3C-4C4EF530BE8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65" y="1107"/>
                            <a:ext cx="239" cy="3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4" name="Group 61">
              <a:extLst>
                <a:ext uri="{FF2B5EF4-FFF2-40B4-BE49-F238E27FC236}">
                  <a16:creationId xmlns:a16="http://schemas.microsoft.com/office/drawing/2014/main" id="{B635524D-21A1-478A-9D19-A5B0027E9D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46949" y="1723499"/>
              <a:ext cx="468313" cy="842962"/>
              <a:chOff x="5106" y="995"/>
              <a:chExt cx="295" cy="531"/>
            </a:xfrm>
          </p:grpSpPr>
          <p:sp>
            <p:nvSpPr>
              <p:cNvPr id="108" name="Line 15">
                <a:extLst>
                  <a:ext uri="{FF2B5EF4-FFF2-40B4-BE49-F238E27FC236}">
                    <a16:creationId xmlns:a16="http://schemas.microsoft.com/office/drawing/2014/main" id="{2BE4C2AF-17F8-4563-8CF4-CA0DF3596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236" y="1275"/>
                <a:ext cx="165" cy="25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graphicFrame>
            <p:nvGraphicFramePr>
              <p:cNvPr id="109" name="Object 18">
                <a:extLst>
                  <a:ext uri="{FF2B5EF4-FFF2-40B4-BE49-F238E27FC236}">
                    <a16:creationId xmlns:a16="http://schemas.microsoft.com/office/drawing/2014/main" id="{DAED06F3-524A-42FF-A914-4ED9605F8E6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5518997"/>
                  </p:ext>
                </p:extLst>
              </p:nvPr>
            </p:nvGraphicFramePr>
            <p:xfrm>
              <a:off x="5106" y="995"/>
              <a:ext cx="239" cy="2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800" name="公式" r:id="rId5" imgW="228600" imgH="241200" progId="Equation.3">
                      <p:embed/>
                    </p:oleObj>
                  </mc:Choice>
                  <mc:Fallback>
                    <p:oleObj name="公式" r:id="rId5" imgW="228600" imgH="241200" progId="Equation.3">
                      <p:embed/>
                      <p:pic>
                        <p:nvPicPr>
                          <p:cNvPr id="128" name="Object 18">
                            <a:extLst>
                              <a:ext uri="{FF2B5EF4-FFF2-40B4-BE49-F238E27FC236}">
                                <a16:creationId xmlns:a16="http://schemas.microsoft.com/office/drawing/2014/main" id="{D6FE8BF6-1130-45D2-8C0B-C5D5C7729DC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06" y="995"/>
                            <a:ext cx="239" cy="2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5" name="Group 106">
              <a:extLst>
                <a:ext uri="{FF2B5EF4-FFF2-40B4-BE49-F238E27FC236}">
                  <a16:creationId xmlns:a16="http://schemas.microsoft.com/office/drawing/2014/main" id="{E375C472-FE40-43FE-AABA-3BA2821289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63476" y="3274492"/>
              <a:ext cx="995364" cy="492126"/>
              <a:chOff x="4399" y="1972"/>
              <a:chExt cx="627" cy="310"/>
            </a:xfrm>
          </p:grpSpPr>
          <p:sp>
            <p:nvSpPr>
              <p:cNvPr id="106" name="Line 16">
                <a:extLst>
                  <a:ext uri="{FF2B5EF4-FFF2-40B4-BE49-F238E27FC236}">
                    <a16:creationId xmlns:a16="http://schemas.microsoft.com/office/drawing/2014/main" id="{B756BD17-5CE7-49CA-ACFE-D933DC63DB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2112"/>
                <a:ext cx="27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graphicFrame>
            <p:nvGraphicFramePr>
              <p:cNvPr id="107" name="Object 19">
                <a:extLst>
                  <a:ext uri="{FF2B5EF4-FFF2-40B4-BE49-F238E27FC236}">
                    <a16:creationId xmlns:a16="http://schemas.microsoft.com/office/drawing/2014/main" id="{77709895-0075-402A-A7F3-109A367F97B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70144759"/>
                  </p:ext>
                </p:extLst>
              </p:nvPr>
            </p:nvGraphicFramePr>
            <p:xfrm>
              <a:off x="4399" y="1972"/>
              <a:ext cx="345" cy="3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801" name="公式" r:id="rId7" imgW="215640" imgH="241200" progId="Equation.3">
                      <p:embed/>
                    </p:oleObj>
                  </mc:Choice>
                  <mc:Fallback>
                    <p:oleObj name="公式" r:id="rId7" imgW="215640" imgH="241200" progId="Equation.3">
                      <p:embed/>
                      <p:pic>
                        <p:nvPicPr>
                          <p:cNvPr id="131" name="Object 19">
                            <a:extLst>
                              <a:ext uri="{FF2B5EF4-FFF2-40B4-BE49-F238E27FC236}">
                                <a16:creationId xmlns:a16="http://schemas.microsoft.com/office/drawing/2014/main" id="{B273B705-E5E6-43AD-B9FA-EC3F63DDD0A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99" y="1972"/>
                            <a:ext cx="345" cy="3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6" name="Group 56">
              <a:extLst>
                <a:ext uri="{FF2B5EF4-FFF2-40B4-BE49-F238E27FC236}">
                  <a16:creationId xmlns:a16="http://schemas.microsoft.com/office/drawing/2014/main" id="{D18E1D9A-5616-469F-B833-CA04533261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38647" y="1839386"/>
              <a:ext cx="539751" cy="1271588"/>
              <a:chOff x="3211" y="1068"/>
              <a:chExt cx="340" cy="801"/>
            </a:xfrm>
          </p:grpSpPr>
          <p:graphicFrame>
            <p:nvGraphicFramePr>
              <p:cNvPr id="104" name="Object 24">
                <a:extLst>
                  <a:ext uri="{FF2B5EF4-FFF2-40B4-BE49-F238E27FC236}">
                    <a16:creationId xmlns:a16="http://schemas.microsoft.com/office/drawing/2014/main" id="{BC46BDEA-F7D7-4FB2-A7B2-44D566C40D1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27614085"/>
                  </p:ext>
                </p:extLst>
              </p:nvPr>
            </p:nvGraphicFramePr>
            <p:xfrm>
              <a:off x="3267" y="1371"/>
              <a:ext cx="284" cy="2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802" name="公式" r:id="rId9" imgW="253800" imgH="228600" progId="Equation.3">
                      <p:embed/>
                    </p:oleObj>
                  </mc:Choice>
                  <mc:Fallback>
                    <p:oleObj name="公式" r:id="rId9" imgW="253800" imgH="228600" progId="Equation.3">
                      <p:embed/>
                      <p:pic>
                        <p:nvPicPr>
                          <p:cNvPr id="133" name="Object 24">
                            <a:extLst>
                              <a:ext uri="{FF2B5EF4-FFF2-40B4-BE49-F238E27FC236}">
                                <a16:creationId xmlns:a16="http://schemas.microsoft.com/office/drawing/2014/main" id="{F3946706-0686-41F6-A126-E9A0363C024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7" y="1371"/>
                            <a:ext cx="284" cy="2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5" name="Line 26">
                <a:extLst>
                  <a:ext uri="{FF2B5EF4-FFF2-40B4-BE49-F238E27FC236}">
                    <a16:creationId xmlns:a16="http://schemas.microsoft.com/office/drawing/2014/main" id="{7A3C70B9-4ADC-43EA-B022-3EA340907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1" y="1068"/>
                <a:ext cx="0" cy="80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</p:grpSp>
        <p:grpSp>
          <p:nvGrpSpPr>
            <p:cNvPr id="67" name="Group 57">
              <a:extLst>
                <a:ext uri="{FF2B5EF4-FFF2-40B4-BE49-F238E27FC236}">
                  <a16:creationId xmlns:a16="http://schemas.microsoft.com/office/drawing/2014/main" id="{3C709CC3-A786-4C28-ABD4-3C142A5884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30697" y="3355452"/>
              <a:ext cx="479425" cy="500063"/>
              <a:chOff x="3206" y="2023"/>
              <a:chExt cx="302" cy="315"/>
            </a:xfrm>
          </p:grpSpPr>
          <p:graphicFrame>
            <p:nvGraphicFramePr>
              <p:cNvPr id="102" name="Object 25">
                <a:extLst>
                  <a:ext uri="{FF2B5EF4-FFF2-40B4-BE49-F238E27FC236}">
                    <a16:creationId xmlns:a16="http://schemas.microsoft.com/office/drawing/2014/main" id="{777096DE-76B9-4DB6-8B94-B90A93C52E1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08343079"/>
                  </p:ext>
                </p:extLst>
              </p:nvPr>
            </p:nvGraphicFramePr>
            <p:xfrm>
              <a:off x="3249" y="2023"/>
              <a:ext cx="259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803" name="公式" r:id="rId11" imgW="253800" imgH="241200" progId="Equation.3">
                      <p:embed/>
                    </p:oleObj>
                  </mc:Choice>
                  <mc:Fallback>
                    <p:oleObj name="公式" r:id="rId11" imgW="253800" imgH="241200" progId="Equation.3">
                      <p:embed/>
                      <p:pic>
                        <p:nvPicPr>
                          <p:cNvPr id="136" name="Object 25">
                            <a:extLst>
                              <a:ext uri="{FF2B5EF4-FFF2-40B4-BE49-F238E27FC236}">
                                <a16:creationId xmlns:a16="http://schemas.microsoft.com/office/drawing/2014/main" id="{33E26639-EDA4-4DAD-A62A-3368B7FBB4F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49" y="2023"/>
                            <a:ext cx="259" cy="2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" name="Line 27">
                <a:extLst>
                  <a:ext uri="{FF2B5EF4-FFF2-40B4-BE49-F238E27FC236}">
                    <a16:creationId xmlns:a16="http://schemas.microsoft.com/office/drawing/2014/main" id="{0AA8BD3E-AFF9-40BD-B1FB-203F9EB79F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06" y="2035"/>
                <a:ext cx="0" cy="303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 dirty="0"/>
              </a:p>
            </p:txBody>
          </p:sp>
        </p:grpSp>
        <p:grpSp>
          <p:nvGrpSpPr>
            <p:cNvPr id="68" name="Group 58">
              <a:extLst>
                <a:ext uri="{FF2B5EF4-FFF2-40B4-BE49-F238E27FC236}">
                  <a16:creationId xmlns:a16="http://schemas.microsoft.com/office/drawing/2014/main" id="{B8C9276D-4655-4607-8D92-8259EA335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4222" y="1839386"/>
              <a:ext cx="561975" cy="1916113"/>
              <a:chOff x="2572" y="1068"/>
              <a:chExt cx="354" cy="1207"/>
            </a:xfrm>
          </p:grpSpPr>
          <p:graphicFrame>
            <p:nvGraphicFramePr>
              <p:cNvPr id="100" name="Object 23">
                <a:extLst>
                  <a:ext uri="{FF2B5EF4-FFF2-40B4-BE49-F238E27FC236}">
                    <a16:creationId xmlns:a16="http://schemas.microsoft.com/office/drawing/2014/main" id="{A3A0ECC4-2A6D-40AC-85FA-5089E355247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53673854"/>
                  </p:ext>
                </p:extLst>
              </p:nvPr>
            </p:nvGraphicFramePr>
            <p:xfrm>
              <a:off x="2572" y="1319"/>
              <a:ext cx="319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804" name="公式" r:id="rId13" imgW="266400" imgH="241200" progId="Equation.3">
                      <p:embed/>
                    </p:oleObj>
                  </mc:Choice>
                  <mc:Fallback>
                    <p:oleObj name="公式" r:id="rId13" imgW="266400" imgH="241200" progId="Equation.3">
                      <p:embed/>
                      <p:pic>
                        <p:nvPicPr>
                          <p:cNvPr id="139" name="Object 23">
                            <a:extLst>
                              <a:ext uri="{FF2B5EF4-FFF2-40B4-BE49-F238E27FC236}">
                                <a16:creationId xmlns:a16="http://schemas.microsoft.com/office/drawing/2014/main" id="{FF9548B6-DE45-4699-9442-3C1F6C24CFA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72" y="1319"/>
                            <a:ext cx="319" cy="3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1" name="Line 28">
                <a:extLst>
                  <a:ext uri="{FF2B5EF4-FFF2-40B4-BE49-F238E27FC236}">
                    <a16:creationId xmlns:a16="http://schemas.microsoft.com/office/drawing/2014/main" id="{012908AE-03B9-4BDC-95CC-5368883A7D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6" y="1068"/>
                <a:ext cx="0" cy="1207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</p:grpSp>
        <p:grpSp>
          <p:nvGrpSpPr>
            <p:cNvPr id="69" name="Group 62">
              <a:extLst>
                <a:ext uri="{FF2B5EF4-FFF2-40B4-BE49-F238E27FC236}">
                  <a16:creationId xmlns:a16="http://schemas.microsoft.com/office/drawing/2014/main" id="{C0A384B8-E43A-4B71-A742-DA47A6A48E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1925" y="1108376"/>
              <a:ext cx="523875" cy="495300"/>
              <a:chOff x="3766" y="668"/>
              <a:chExt cx="330" cy="312"/>
            </a:xfrm>
          </p:grpSpPr>
          <p:graphicFrame>
            <p:nvGraphicFramePr>
              <p:cNvPr id="98" name="Object 22">
                <a:extLst>
                  <a:ext uri="{FF2B5EF4-FFF2-40B4-BE49-F238E27FC236}">
                    <a16:creationId xmlns:a16="http://schemas.microsoft.com/office/drawing/2014/main" id="{5BA92B55-DE96-4E33-A1AE-C6E7FDA69DF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00670018"/>
                  </p:ext>
                </p:extLst>
              </p:nvPr>
            </p:nvGraphicFramePr>
            <p:xfrm>
              <a:off x="3812" y="668"/>
              <a:ext cx="217" cy="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805" name="公式" r:id="rId15" imgW="164880" imgH="228600" progId="Equation.3">
                      <p:embed/>
                    </p:oleObj>
                  </mc:Choice>
                  <mc:Fallback>
                    <p:oleObj name="公式" r:id="rId15" imgW="164880" imgH="228600" progId="Equation.3">
                      <p:embed/>
                      <p:pic>
                        <p:nvPicPr>
                          <p:cNvPr id="142" name="Object 22">
                            <a:extLst>
                              <a:ext uri="{FF2B5EF4-FFF2-40B4-BE49-F238E27FC236}">
                                <a16:creationId xmlns:a16="http://schemas.microsoft.com/office/drawing/2014/main" id="{7198A6AE-5AFC-4283-A982-156106BBACD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12" y="668"/>
                            <a:ext cx="217" cy="3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9" name="Line 32">
                <a:extLst>
                  <a:ext uri="{FF2B5EF4-FFF2-40B4-BE49-F238E27FC236}">
                    <a16:creationId xmlns:a16="http://schemas.microsoft.com/office/drawing/2014/main" id="{0A8E6252-20FF-4833-ACFF-A80FD95B9C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6" y="980"/>
                <a:ext cx="33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</p:grpSp>
        <p:grpSp>
          <p:nvGrpSpPr>
            <p:cNvPr id="70" name="Group 63">
              <a:extLst>
                <a:ext uri="{FF2B5EF4-FFF2-40B4-BE49-F238E27FC236}">
                  <a16:creationId xmlns:a16="http://schemas.microsoft.com/office/drawing/2014/main" id="{FAA419F8-B0D6-4151-978B-2575000937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46672" y="2678119"/>
              <a:ext cx="523875" cy="495301"/>
              <a:chOff x="3726" y="1664"/>
              <a:chExt cx="330" cy="312"/>
            </a:xfrm>
          </p:grpSpPr>
          <p:graphicFrame>
            <p:nvGraphicFramePr>
              <p:cNvPr id="96" name="Object 21">
                <a:extLst>
                  <a:ext uri="{FF2B5EF4-FFF2-40B4-BE49-F238E27FC236}">
                    <a16:creationId xmlns:a16="http://schemas.microsoft.com/office/drawing/2014/main" id="{C7536824-CD82-43D7-A10E-751B27A5DE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86006496"/>
                  </p:ext>
                </p:extLst>
              </p:nvPr>
            </p:nvGraphicFramePr>
            <p:xfrm>
              <a:off x="3797" y="1664"/>
              <a:ext cx="184" cy="2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806" name="公式" r:id="rId17" imgW="152280" imgH="228600" progId="Equation.3">
                      <p:embed/>
                    </p:oleObj>
                  </mc:Choice>
                  <mc:Fallback>
                    <p:oleObj name="公式" r:id="rId17" imgW="152280" imgH="228600" progId="Equation.3">
                      <p:embed/>
                      <p:pic>
                        <p:nvPicPr>
                          <p:cNvPr id="145" name="Object 21">
                            <a:extLst>
                              <a:ext uri="{FF2B5EF4-FFF2-40B4-BE49-F238E27FC236}">
                                <a16:creationId xmlns:a16="http://schemas.microsoft.com/office/drawing/2014/main" id="{21B3CC5C-FC0C-4908-9D95-5B93471DA69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7" y="1664"/>
                            <a:ext cx="184" cy="298"/>
                          </a:xfrm>
                          <a:prstGeom prst="rect">
                            <a:avLst/>
                          </a:prstGeom>
                          <a:noFill/>
                          <a:ln w="57150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7" name="Line 33">
                <a:extLst>
                  <a:ext uri="{FF2B5EF4-FFF2-40B4-BE49-F238E27FC236}">
                    <a16:creationId xmlns:a16="http://schemas.microsoft.com/office/drawing/2014/main" id="{E127A978-DD7F-42EC-97DE-431987730B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6" y="1976"/>
                <a:ext cx="33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</p:grpSp>
        <p:grpSp>
          <p:nvGrpSpPr>
            <p:cNvPr id="71" name="Group 64">
              <a:extLst>
                <a:ext uri="{FF2B5EF4-FFF2-40B4-BE49-F238E27FC236}">
                  <a16:creationId xmlns:a16="http://schemas.microsoft.com/office/drawing/2014/main" id="{5847B9F8-B02F-41B4-8BC5-B703CEEDD8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29987" y="3387855"/>
              <a:ext cx="523875" cy="415925"/>
              <a:chOff x="3761" y="2112"/>
              <a:chExt cx="330" cy="262"/>
            </a:xfrm>
          </p:grpSpPr>
          <p:graphicFrame>
            <p:nvGraphicFramePr>
              <p:cNvPr id="94" name="Object 20">
                <a:extLst>
                  <a:ext uri="{FF2B5EF4-FFF2-40B4-BE49-F238E27FC236}">
                    <a16:creationId xmlns:a16="http://schemas.microsoft.com/office/drawing/2014/main" id="{77982ED8-40D0-4F2C-84CB-94E75281DD0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63117850"/>
                  </p:ext>
                </p:extLst>
              </p:nvPr>
            </p:nvGraphicFramePr>
            <p:xfrm>
              <a:off x="3835" y="2112"/>
              <a:ext cx="156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807" name="公式" r:id="rId19" imgW="152280" imgH="241200" progId="Equation.3">
                      <p:embed/>
                    </p:oleObj>
                  </mc:Choice>
                  <mc:Fallback>
                    <p:oleObj name="公式" r:id="rId19" imgW="152280" imgH="241200" progId="Equation.3">
                      <p:embed/>
                      <p:pic>
                        <p:nvPicPr>
                          <p:cNvPr id="148" name="Object 20">
                            <a:extLst>
                              <a:ext uri="{FF2B5EF4-FFF2-40B4-BE49-F238E27FC236}">
                                <a16:creationId xmlns:a16="http://schemas.microsoft.com/office/drawing/2014/main" id="{6B2FF9BB-040F-4BE3-93AC-BD676D80415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35" y="2112"/>
                            <a:ext cx="156" cy="2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5" name="Line 34">
                <a:extLst>
                  <a:ext uri="{FF2B5EF4-FFF2-40B4-BE49-F238E27FC236}">
                    <a16:creationId xmlns:a16="http://schemas.microsoft.com/office/drawing/2014/main" id="{F50FA1A2-59F1-4761-9FE0-E3269802B0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1" y="2363"/>
                <a:ext cx="33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</p:grpSp>
        <p:grpSp>
          <p:nvGrpSpPr>
            <p:cNvPr id="72" name="Group 113">
              <a:extLst>
                <a:ext uri="{FF2B5EF4-FFF2-40B4-BE49-F238E27FC236}">
                  <a16:creationId xmlns:a16="http://schemas.microsoft.com/office/drawing/2014/main" id="{118FB4EA-6325-465A-8C59-9F6AE877A5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4874" y="1414462"/>
              <a:ext cx="4648200" cy="2616201"/>
              <a:chOff x="2640" y="816"/>
              <a:chExt cx="2928" cy="1648"/>
            </a:xfrm>
          </p:grpSpPr>
          <p:sp>
            <p:nvSpPr>
              <p:cNvPr id="73" name="Oval 35">
                <a:extLst>
                  <a:ext uri="{FF2B5EF4-FFF2-40B4-BE49-F238E27FC236}">
                    <a16:creationId xmlns:a16="http://schemas.microsoft.com/office/drawing/2014/main" id="{244A17B6-E100-4945-9F9D-4E840AB7A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5" y="1957"/>
                <a:ext cx="37" cy="3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sp>
            <p:nvSpPr>
              <p:cNvPr id="74" name="Oval 36">
                <a:extLst>
                  <a:ext uri="{FF2B5EF4-FFF2-40B4-BE49-F238E27FC236}">
                    <a16:creationId xmlns:a16="http://schemas.microsoft.com/office/drawing/2014/main" id="{B2A198F3-7486-4F69-993F-E98944C51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1" y="1957"/>
                <a:ext cx="37" cy="3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sp>
            <p:nvSpPr>
              <p:cNvPr id="75" name="Oval 37">
                <a:extLst>
                  <a:ext uri="{FF2B5EF4-FFF2-40B4-BE49-F238E27FC236}">
                    <a16:creationId xmlns:a16="http://schemas.microsoft.com/office/drawing/2014/main" id="{DEDA06FB-2FE1-4685-B9C1-2F440A292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6" y="973"/>
                <a:ext cx="37" cy="3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grpSp>
            <p:nvGrpSpPr>
              <p:cNvPr id="76" name="Group 111">
                <a:extLst>
                  <a:ext uri="{FF2B5EF4-FFF2-40B4-BE49-F238E27FC236}">
                    <a16:creationId xmlns:a16="http://schemas.microsoft.com/office/drawing/2014/main" id="{7825EEBF-FAF3-45AA-9ED7-D8E82C3247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816"/>
                <a:ext cx="2912" cy="1648"/>
                <a:chOff x="2652" y="807"/>
                <a:chExt cx="2912" cy="1648"/>
              </a:xfrm>
            </p:grpSpPr>
            <p:grpSp>
              <p:nvGrpSpPr>
                <p:cNvPr id="77" name="Group 55">
                  <a:extLst>
                    <a:ext uri="{FF2B5EF4-FFF2-40B4-BE49-F238E27FC236}">
                      <a16:creationId xmlns:a16="http://schemas.microsoft.com/office/drawing/2014/main" id="{BBBC8B28-C78D-4703-B2D1-83C58B6F7BD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52" y="807"/>
                  <a:ext cx="2912" cy="1648"/>
                  <a:chOff x="2652" y="807"/>
                  <a:chExt cx="2912" cy="1648"/>
                </a:xfrm>
              </p:grpSpPr>
              <p:sp>
                <p:nvSpPr>
                  <p:cNvPr id="81" name="Line 4">
                    <a:extLst>
                      <a:ext uri="{FF2B5EF4-FFF2-40B4-BE49-F238E27FC236}">
                        <a16:creationId xmlns:a16="http://schemas.microsoft.com/office/drawing/2014/main" id="{CD213027-E9ED-430E-BF33-B036AF51582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66" y="1978"/>
                    <a:ext cx="139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/>
                  </a:p>
                </p:txBody>
              </p:sp>
              <p:sp>
                <p:nvSpPr>
                  <p:cNvPr id="82" name="Rectangle 5">
                    <a:extLst>
                      <a:ext uri="{FF2B5EF4-FFF2-40B4-BE49-F238E27FC236}">
                        <a16:creationId xmlns:a16="http://schemas.microsoft.com/office/drawing/2014/main" id="{1EA45C79-03D6-43CF-93A3-EB70DDE285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02" y="1913"/>
                    <a:ext cx="346" cy="129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/>
                  </a:p>
                </p:txBody>
              </p:sp>
              <p:sp>
                <p:nvSpPr>
                  <p:cNvPr id="83" name="Line 6">
                    <a:extLst>
                      <a:ext uri="{FF2B5EF4-FFF2-40B4-BE49-F238E27FC236}">
                        <a16:creationId xmlns:a16="http://schemas.microsoft.com/office/drawing/2014/main" id="{5908B2D3-5324-4472-A1F8-6B227D4F1D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8400629" flipH="1">
                    <a:off x="3938" y="1475"/>
                    <a:ext cx="1244" cy="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/>
                  </a:p>
                </p:txBody>
              </p:sp>
              <p:sp>
                <p:nvSpPr>
                  <p:cNvPr id="84" name="Rectangle 7">
                    <a:extLst>
                      <a:ext uri="{FF2B5EF4-FFF2-40B4-BE49-F238E27FC236}">
                        <a16:creationId xmlns:a16="http://schemas.microsoft.com/office/drawing/2014/main" id="{941EDB41-0882-430A-BD85-04EA59CEA31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3199371">
                    <a:off x="4356" y="1407"/>
                    <a:ext cx="385" cy="115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/>
                  </a:p>
                </p:txBody>
              </p:sp>
              <p:sp>
                <p:nvSpPr>
                  <p:cNvPr id="85" name="Line 8">
                    <a:extLst>
                      <a:ext uri="{FF2B5EF4-FFF2-40B4-BE49-F238E27FC236}">
                        <a16:creationId xmlns:a16="http://schemas.microsoft.com/office/drawing/2014/main" id="{FA21A00C-3CBA-4E83-B4EA-19E193C6E41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3202726">
                    <a:off x="4644" y="1460"/>
                    <a:ext cx="1208" cy="39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/>
                  </a:p>
                </p:txBody>
              </p:sp>
              <p:sp>
                <p:nvSpPr>
                  <p:cNvPr id="86" name="Rectangle 9">
                    <a:extLst>
                      <a:ext uri="{FF2B5EF4-FFF2-40B4-BE49-F238E27FC236}">
                        <a16:creationId xmlns:a16="http://schemas.microsoft.com/office/drawing/2014/main" id="{BBF8C02D-84F1-42FE-B965-FFAABD120CF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3202726">
                    <a:off x="5050" y="1428"/>
                    <a:ext cx="386" cy="116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/>
                  </a:p>
                </p:txBody>
              </p:sp>
              <p:sp>
                <p:nvSpPr>
                  <p:cNvPr id="87" name="Line 10">
                    <a:extLst>
                      <a:ext uri="{FF2B5EF4-FFF2-40B4-BE49-F238E27FC236}">
                        <a16:creationId xmlns:a16="http://schemas.microsoft.com/office/drawing/2014/main" id="{B0D73F53-2889-4952-9BCE-71EB8A23B1E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82" y="984"/>
                    <a:ext cx="202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 dirty="0"/>
                  </a:p>
                </p:txBody>
              </p:sp>
              <p:sp>
                <p:nvSpPr>
                  <p:cNvPr id="88" name="Line 11">
                    <a:extLst>
                      <a:ext uri="{FF2B5EF4-FFF2-40B4-BE49-F238E27FC236}">
                        <a16:creationId xmlns:a16="http://schemas.microsoft.com/office/drawing/2014/main" id="{EB3DDAF2-F0B2-450C-A070-08CF6A94E9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64" y="1978"/>
                    <a:ext cx="134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/>
                  </a:p>
                </p:txBody>
              </p:sp>
              <p:sp>
                <p:nvSpPr>
                  <p:cNvPr id="89" name="Line 12">
                    <a:extLst>
                      <a:ext uri="{FF2B5EF4-FFF2-40B4-BE49-F238E27FC236}">
                        <a16:creationId xmlns:a16="http://schemas.microsoft.com/office/drawing/2014/main" id="{53500F6A-A656-40F8-BCC6-AAF5F61950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564" y="1978"/>
                    <a:ext cx="0" cy="385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/>
                  </a:p>
                </p:txBody>
              </p:sp>
              <p:sp>
                <p:nvSpPr>
                  <p:cNvPr id="90" name="Line 13">
                    <a:extLst>
                      <a:ext uri="{FF2B5EF4-FFF2-40B4-BE49-F238E27FC236}">
                        <a16:creationId xmlns:a16="http://schemas.microsoft.com/office/drawing/2014/main" id="{8A668B3C-94EE-4340-A2C4-D67BEA35AED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64" y="2353"/>
                    <a:ext cx="269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/>
                  </a:p>
                </p:txBody>
              </p:sp>
              <p:sp>
                <p:nvSpPr>
                  <p:cNvPr id="91" name="Text Box 29">
                    <a:extLst>
                      <a:ext uri="{FF2B5EF4-FFF2-40B4-BE49-F238E27FC236}">
                        <a16:creationId xmlns:a16="http://schemas.microsoft.com/office/drawing/2014/main" id="{EF929B4B-F26F-4941-86BF-2B00560DDA7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71" y="807"/>
                    <a:ext cx="229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/>
                    <a:r>
                      <a:rPr lang="en-US" altLang="zh-CN" sz="2600" dirty="0">
                        <a:solidFill>
                          <a:srgbClr val="FF0000"/>
                        </a:solidFill>
                      </a:rPr>
                      <a:t>A</a:t>
                    </a:r>
                  </a:p>
                </p:txBody>
              </p:sp>
              <p:sp>
                <p:nvSpPr>
                  <p:cNvPr id="92" name="Text Box 30">
                    <a:extLst>
                      <a:ext uri="{FF2B5EF4-FFF2-40B4-BE49-F238E27FC236}">
                        <a16:creationId xmlns:a16="http://schemas.microsoft.com/office/drawing/2014/main" id="{2AA967E9-4844-4F81-B730-7698D668F36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52" y="2169"/>
                    <a:ext cx="247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altLang="zh-CN" sz="2600" dirty="0">
                        <a:solidFill>
                          <a:srgbClr val="FF0000"/>
                        </a:solidFill>
                      </a:rPr>
                      <a:t>C</a:t>
                    </a:r>
                  </a:p>
                </p:txBody>
              </p:sp>
              <p:sp>
                <p:nvSpPr>
                  <p:cNvPr id="93" name="Text Box 31">
                    <a:extLst>
                      <a:ext uri="{FF2B5EF4-FFF2-40B4-BE49-F238E27FC236}">
                        <a16:creationId xmlns:a16="http://schemas.microsoft.com/office/drawing/2014/main" id="{34911FB7-B835-424B-AC26-A3CF29B4002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52" y="1782"/>
                    <a:ext cx="268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/>
                    <a:r>
                      <a:rPr lang="en-US" altLang="zh-CN" sz="2600" dirty="0">
                        <a:solidFill>
                          <a:srgbClr val="FF0000"/>
                        </a:solidFill>
                      </a:rPr>
                      <a:t>B</a:t>
                    </a:r>
                  </a:p>
                </p:txBody>
              </p:sp>
            </p:grpSp>
            <p:sp>
              <p:nvSpPr>
                <p:cNvPr id="78" name="Text Box 108">
                  <a:extLst>
                    <a:ext uri="{FF2B5EF4-FFF2-40B4-BE49-F238E27FC236}">
                      <a16:creationId xmlns:a16="http://schemas.microsoft.com/office/drawing/2014/main" id="{7EFEBAB2-5E8B-47DB-AD05-F18AB0BAD14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34" y="1413"/>
                  <a:ext cx="424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altLang="zh-CN" sz="2600" i="1" dirty="0">
                      <a:solidFill>
                        <a:schemeClr val="accent2"/>
                      </a:solidFill>
                      <a:latin typeface="+mj-lt"/>
                    </a:rPr>
                    <a:t>Z</a:t>
                  </a:r>
                  <a:r>
                    <a:rPr lang="en-US" altLang="zh-CN" sz="2600" baseline="-25000" dirty="0">
                      <a:solidFill>
                        <a:schemeClr val="accent2"/>
                      </a:solidFill>
                      <a:latin typeface="+mj-lt"/>
                    </a:rPr>
                    <a:t>AB</a:t>
                  </a:r>
                  <a:endParaRPr lang="en-US" altLang="zh-CN" sz="2600" dirty="0">
                    <a:solidFill>
                      <a:schemeClr val="accent2"/>
                    </a:solidFill>
                    <a:latin typeface="+mj-lt"/>
                  </a:endParaRPr>
                </a:p>
              </p:txBody>
            </p:sp>
            <p:sp>
              <p:nvSpPr>
                <p:cNvPr id="79" name="Text Box 109">
                  <a:extLst>
                    <a:ext uri="{FF2B5EF4-FFF2-40B4-BE49-F238E27FC236}">
                      <a16:creationId xmlns:a16="http://schemas.microsoft.com/office/drawing/2014/main" id="{15F28975-EC9A-468E-A2E7-2E8C1E3ED4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92" y="1637"/>
                  <a:ext cx="340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600" i="1" dirty="0">
                      <a:solidFill>
                        <a:schemeClr val="accent2"/>
                      </a:solidFill>
                      <a:latin typeface="+mn-lt"/>
                    </a:rPr>
                    <a:t>Z</a:t>
                  </a:r>
                  <a:r>
                    <a:rPr lang="en-US" altLang="zh-CN" sz="2600" baseline="-25000" dirty="0">
                      <a:solidFill>
                        <a:schemeClr val="accent2"/>
                      </a:solidFill>
                      <a:latin typeface="+mn-lt"/>
                    </a:rPr>
                    <a:t>BC</a:t>
                  </a:r>
                  <a:endParaRPr lang="en-US" altLang="zh-CN" sz="2600" dirty="0">
                    <a:solidFill>
                      <a:schemeClr val="accent2"/>
                    </a:solidFill>
                    <a:latin typeface="+mn-lt"/>
                  </a:endParaRPr>
                </a:p>
              </p:txBody>
            </p:sp>
            <p:sp>
              <p:nvSpPr>
                <p:cNvPr id="80" name="Text Box 110">
                  <a:extLst>
                    <a:ext uri="{FF2B5EF4-FFF2-40B4-BE49-F238E27FC236}">
                      <a16:creationId xmlns:a16="http://schemas.microsoft.com/office/drawing/2014/main" id="{44E146C7-7AD2-4D0F-86BC-C598E622DE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88" y="1416"/>
                  <a:ext cx="508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altLang="zh-CN" sz="2600" i="1" dirty="0">
                      <a:solidFill>
                        <a:schemeClr val="accent2"/>
                      </a:solidFill>
                      <a:latin typeface="+mn-lt"/>
                    </a:rPr>
                    <a:t>Z</a:t>
                  </a:r>
                  <a:r>
                    <a:rPr lang="en-US" altLang="zh-CN" sz="2600" baseline="-25000" dirty="0">
                      <a:solidFill>
                        <a:schemeClr val="accent2"/>
                      </a:solidFill>
                      <a:latin typeface="+mn-lt"/>
                    </a:rPr>
                    <a:t>CA</a:t>
                  </a:r>
                  <a:endParaRPr lang="en-US" altLang="zh-CN" sz="2600" dirty="0">
                    <a:solidFill>
                      <a:schemeClr val="accent2"/>
                    </a:solidFill>
                    <a:latin typeface="+mn-lt"/>
                  </a:endParaRPr>
                </a:p>
              </p:txBody>
            </p:sp>
          </p:grpSp>
        </p:grpSp>
      </p:grpSp>
      <p:graphicFrame>
        <p:nvGraphicFramePr>
          <p:cNvPr id="112" name="Object 24">
            <a:extLst>
              <a:ext uri="{FF2B5EF4-FFF2-40B4-BE49-F238E27FC236}">
                <a16:creationId xmlns:a16="http://schemas.microsoft.com/office/drawing/2014/main" id="{E0B49523-6916-4706-9CCF-6D71E7AD30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078087"/>
              </p:ext>
            </p:extLst>
          </p:nvPr>
        </p:nvGraphicFramePr>
        <p:xfrm>
          <a:off x="2414229" y="5613243"/>
          <a:ext cx="4700191" cy="1169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08" name="公式" r:id="rId21" imgW="2031840" imgH="482400" progId="Equation.3">
                  <p:embed/>
                </p:oleObj>
              </mc:Choice>
              <mc:Fallback>
                <p:oleObj name="公式" r:id="rId21" imgW="2031840" imgH="482400" progId="Equation.3">
                  <p:embed/>
                  <p:pic>
                    <p:nvPicPr>
                      <p:cNvPr id="173" name="Object 24">
                        <a:extLst>
                          <a:ext uri="{FF2B5EF4-FFF2-40B4-BE49-F238E27FC236}">
                            <a16:creationId xmlns:a16="http://schemas.microsoft.com/office/drawing/2014/main" id="{D5AEE0B5-0D19-45D1-9E06-166F61A15B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229" y="5613243"/>
                        <a:ext cx="4700191" cy="11694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utoUpdateAnimBg="0"/>
      <p:bldP spid="42026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37" name="Text Box 29">
            <a:extLst>
              <a:ext uri="{FF2B5EF4-FFF2-40B4-BE49-F238E27FC236}">
                <a16:creationId xmlns:a16="http://schemas.microsoft.com/office/drawing/2014/main" id="{9FD551B6-F314-48EB-9F5A-F628C9523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721" y="4211416"/>
            <a:ext cx="118974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同理：</a:t>
            </a:r>
          </a:p>
        </p:txBody>
      </p:sp>
      <p:sp>
        <p:nvSpPr>
          <p:cNvPr id="43038" name="Line 30">
            <a:extLst>
              <a:ext uri="{FF2B5EF4-FFF2-40B4-BE49-F238E27FC236}">
                <a16:creationId xmlns:a16="http://schemas.microsoft.com/office/drawing/2014/main" id="{77F369EC-5A7A-43F0-9AC7-62D903ECBD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025651"/>
            <a:ext cx="0" cy="4853252"/>
          </a:xfrm>
          <a:prstGeom prst="line">
            <a:avLst/>
          </a:prstGeom>
          <a:noFill/>
          <a:ln w="12700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600"/>
          </a:p>
        </p:txBody>
      </p:sp>
      <p:sp>
        <p:nvSpPr>
          <p:cNvPr id="43043" name="Text Box 35">
            <a:extLst>
              <a:ext uri="{FF2B5EF4-FFF2-40B4-BE49-F238E27FC236}">
                <a16:creationId xmlns:a16="http://schemas.microsoft.com/office/drawing/2014/main" id="{0EB6313E-7180-44FB-BEF3-8B4CDD75F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834" y="566701"/>
            <a:ext cx="530786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60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设：负载为阻性的，阻抗角为 </a:t>
            </a:r>
            <a:r>
              <a:rPr lang="en-US" altLang="zh-CN" sz="260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0</a:t>
            </a:r>
            <a:r>
              <a:rPr lang="en-US" altLang="zh-CN" sz="2600" baseline="6400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sz="2600" baseline="50000">
                <a:solidFill>
                  <a:schemeClr val="tx1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</a:t>
            </a:r>
            <a:r>
              <a:rPr lang="en-US" altLang="zh-CN" sz="2600" baseline="3000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sz="260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43044" name="Line 36">
            <a:extLst>
              <a:ext uri="{FF2B5EF4-FFF2-40B4-BE49-F238E27FC236}">
                <a16:creationId xmlns:a16="http://schemas.microsoft.com/office/drawing/2014/main" id="{9043E5A9-EBA7-4415-A210-5D297CF4A7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784" y="1963738"/>
            <a:ext cx="8929158" cy="0"/>
          </a:xfrm>
          <a:prstGeom prst="line">
            <a:avLst/>
          </a:prstGeom>
          <a:noFill/>
          <a:ln w="12700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600"/>
          </a:p>
        </p:txBody>
      </p:sp>
      <p:sp>
        <p:nvSpPr>
          <p:cNvPr id="43046" name="Text Box 38">
            <a:extLst>
              <a:ext uri="{FF2B5EF4-FFF2-40B4-BE49-F238E27FC236}">
                <a16:creationId xmlns:a16="http://schemas.microsoft.com/office/drawing/2014/main" id="{E0F055BB-6BFE-448E-A3D9-2C137DD4B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873" y="38724"/>
            <a:ext cx="722024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600" dirty="0">
                <a:solidFill>
                  <a:schemeClr val="tx2"/>
                </a:solidFill>
                <a:latin typeface="+mn-lt"/>
                <a:ea typeface="黑体" panose="02010609060101010101" pitchFamily="49" charset="-122"/>
              </a:rPr>
              <a:t>负载对称时，三角形接法线、相电流的相位关系</a:t>
            </a:r>
          </a:p>
        </p:txBody>
      </p:sp>
      <p:grpSp>
        <p:nvGrpSpPr>
          <p:cNvPr id="43233" name="Group 225">
            <a:extLst>
              <a:ext uri="{FF2B5EF4-FFF2-40B4-BE49-F238E27FC236}">
                <a16:creationId xmlns:a16="http://schemas.microsoft.com/office/drawing/2014/main" id="{42E000EA-782E-4EE1-A5E6-FA44253714FA}"/>
              </a:ext>
            </a:extLst>
          </p:cNvPr>
          <p:cNvGrpSpPr>
            <a:grpSpLocks/>
          </p:cNvGrpSpPr>
          <p:nvPr/>
        </p:nvGrpSpPr>
        <p:grpSpPr bwMode="auto">
          <a:xfrm>
            <a:off x="7450885" y="4605317"/>
            <a:ext cx="804863" cy="742950"/>
            <a:chOff x="4548" y="2832"/>
            <a:chExt cx="468" cy="432"/>
          </a:xfrm>
        </p:grpSpPr>
        <p:sp>
          <p:nvSpPr>
            <p:cNvPr id="43054" name="Line 46">
              <a:extLst>
                <a:ext uri="{FF2B5EF4-FFF2-40B4-BE49-F238E27FC236}">
                  <a16:creationId xmlns:a16="http://schemas.microsoft.com/office/drawing/2014/main" id="{2718D442-3B3F-403A-8D84-5BABE775C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8" y="3264"/>
              <a:ext cx="42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3055" name="Line 47">
              <a:extLst>
                <a:ext uri="{FF2B5EF4-FFF2-40B4-BE49-F238E27FC236}">
                  <a16:creationId xmlns:a16="http://schemas.microsoft.com/office/drawing/2014/main" id="{32A8919A-E5A4-4546-B25A-87645F62A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4" y="2832"/>
              <a:ext cx="192" cy="3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</p:grpSp>
      <p:grpSp>
        <p:nvGrpSpPr>
          <p:cNvPr id="43344" name="Group 336">
            <a:extLst>
              <a:ext uri="{FF2B5EF4-FFF2-40B4-BE49-F238E27FC236}">
                <a16:creationId xmlns:a16="http://schemas.microsoft.com/office/drawing/2014/main" id="{E732C9B0-E33D-4CB2-8F3F-EA419B4ACD5B}"/>
              </a:ext>
            </a:extLst>
          </p:cNvPr>
          <p:cNvGrpSpPr>
            <a:grpSpLocks/>
          </p:cNvGrpSpPr>
          <p:nvPr/>
        </p:nvGrpSpPr>
        <p:grpSpPr bwMode="auto">
          <a:xfrm>
            <a:off x="6199481" y="3784733"/>
            <a:ext cx="1821261" cy="1417108"/>
            <a:chOff x="3840" y="2352"/>
            <a:chExt cx="1059" cy="824"/>
          </a:xfrm>
        </p:grpSpPr>
        <p:grpSp>
          <p:nvGrpSpPr>
            <p:cNvPr id="43248" name="Group 240">
              <a:extLst>
                <a:ext uri="{FF2B5EF4-FFF2-40B4-BE49-F238E27FC236}">
                  <a16:creationId xmlns:a16="http://schemas.microsoft.com/office/drawing/2014/main" id="{F524FD43-7DEA-4507-BE86-EFCDF7CF02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7" y="2824"/>
              <a:ext cx="362" cy="248"/>
              <a:chOff x="4537" y="2824"/>
              <a:chExt cx="362" cy="248"/>
            </a:xfrm>
          </p:grpSpPr>
          <p:sp>
            <p:nvSpPr>
              <p:cNvPr id="43238" name="Freeform 230">
                <a:extLst>
                  <a:ext uri="{FF2B5EF4-FFF2-40B4-BE49-F238E27FC236}">
                    <a16:creationId xmlns:a16="http://schemas.microsoft.com/office/drawing/2014/main" id="{26491A22-0CCE-42C4-A6E8-2D568F46A183}"/>
                  </a:ext>
                </a:extLst>
              </p:cNvPr>
              <p:cNvSpPr>
                <a:spLocks/>
              </p:cNvSpPr>
              <p:nvPr/>
            </p:nvSpPr>
            <p:spPr bwMode="auto">
              <a:xfrm rot="1511577">
                <a:off x="4537" y="2841"/>
                <a:ext cx="70" cy="132"/>
              </a:xfrm>
              <a:custGeom>
                <a:avLst/>
                <a:gdLst>
                  <a:gd name="T0" fmla="*/ 0 w 70"/>
                  <a:gd name="T1" fmla="*/ 0 h 132"/>
                  <a:gd name="T2" fmla="*/ 60 w 70"/>
                  <a:gd name="T3" fmla="*/ 60 h 132"/>
                  <a:gd name="T4" fmla="*/ 60 w 70"/>
                  <a:gd name="T5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0" h="132">
                    <a:moveTo>
                      <a:pt x="0" y="0"/>
                    </a:moveTo>
                    <a:cubicBezTo>
                      <a:pt x="25" y="19"/>
                      <a:pt x="50" y="38"/>
                      <a:pt x="60" y="60"/>
                    </a:cubicBezTo>
                    <a:cubicBezTo>
                      <a:pt x="70" y="82"/>
                      <a:pt x="60" y="120"/>
                      <a:pt x="60" y="132"/>
                    </a:cubicBezTo>
                  </a:path>
                </a:pathLst>
              </a:custGeom>
              <a:noFill/>
              <a:ln w="38100" cap="flat" cmpd="sng">
                <a:solidFill>
                  <a:srgbClr val="99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sp>
            <p:nvSpPr>
              <p:cNvPr id="43239" name="Text Box 231">
                <a:extLst>
                  <a:ext uri="{FF2B5EF4-FFF2-40B4-BE49-F238E27FC236}">
                    <a16:creationId xmlns:a16="http://schemas.microsoft.com/office/drawing/2014/main" id="{DAD52D3D-39B1-4E32-96E6-1C55647BCC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87" y="2824"/>
                <a:ext cx="312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167" dirty="0">
                    <a:solidFill>
                      <a:srgbClr val="9900FF"/>
                    </a:solidFill>
                  </a:rPr>
                  <a:t>30</a:t>
                </a:r>
                <a:r>
                  <a:rPr lang="en-US" altLang="zh-CN" sz="2167" baseline="30000" dirty="0">
                    <a:solidFill>
                      <a:srgbClr val="9900FF"/>
                    </a:solidFill>
                    <a:sym typeface="Symbol" panose="05050102010706020507" pitchFamily="18" charset="2"/>
                  </a:rPr>
                  <a:t></a:t>
                </a:r>
              </a:p>
            </p:txBody>
          </p:sp>
        </p:grpSp>
        <p:grpSp>
          <p:nvGrpSpPr>
            <p:cNvPr id="43247" name="Group 239">
              <a:extLst>
                <a:ext uri="{FF2B5EF4-FFF2-40B4-BE49-F238E27FC236}">
                  <a16:creationId xmlns:a16="http://schemas.microsoft.com/office/drawing/2014/main" id="{CE617352-173A-40ED-B291-59E3317082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2352"/>
              <a:ext cx="312" cy="310"/>
              <a:chOff x="4128" y="2352"/>
              <a:chExt cx="312" cy="310"/>
            </a:xfrm>
          </p:grpSpPr>
          <p:sp>
            <p:nvSpPr>
              <p:cNvPr id="43241" name="Text Box 233">
                <a:extLst>
                  <a:ext uri="{FF2B5EF4-FFF2-40B4-BE49-F238E27FC236}">
                    <a16:creationId xmlns:a16="http://schemas.microsoft.com/office/drawing/2014/main" id="{343B103A-9CC7-400B-B95D-98A5F76AE7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2352"/>
                <a:ext cx="312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167" dirty="0">
                    <a:solidFill>
                      <a:srgbClr val="9900FF"/>
                    </a:solidFill>
                  </a:rPr>
                  <a:t>30</a:t>
                </a:r>
                <a:r>
                  <a:rPr lang="en-US" altLang="zh-CN" sz="2167" baseline="30000" dirty="0">
                    <a:solidFill>
                      <a:srgbClr val="9900FF"/>
                    </a:solidFill>
                    <a:sym typeface="Symbol" panose="05050102010706020507" pitchFamily="18" charset="2"/>
                  </a:rPr>
                  <a:t></a:t>
                </a:r>
              </a:p>
            </p:txBody>
          </p:sp>
          <p:sp>
            <p:nvSpPr>
              <p:cNvPr id="43242" name="Freeform 234">
                <a:extLst>
                  <a:ext uri="{FF2B5EF4-FFF2-40B4-BE49-F238E27FC236}">
                    <a16:creationId xmlns:a16="http://schemas.microsoft.com/office/drawing/2014/main" id="{3FE4D92D-1C2C-4561-91AB-49899CC64453}"/>
                  </a:ext>
                </a:extLst>
              </p:cNvPr>
              <p:cNvSpPr>
                <a:spLocks/>
              </p:cNvSpPr>
              <p:nvPr/>
            </p:nvSpPr>
            <p:spPr bwMode="auto">
              <a:xfrm rot="16433754">
                <a:off x="4267" y="2561"/>
                <a:ext cx="70" cy="132"/>
              </a:xfrm>
              <a:custGeom>
                <a:avLst/>
                <a:gdLst>
                  <a:gd name="T0" fmla="*/ 0 w 70"/>
                  <a:gd name="T1" fmla="*/ 0 h 132"/>
                  <a:gd name="T2" fmla="*/ 60 w 70"/>
                  <a:gd name="T3" fmla="*/ 60 h 132"/>
                  <a:gd name="T4" fmla="*/ 60 w 70"/>
                  <a:gd name="T5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0" h="132">
                    <a:moveTo>
                      <a:pt x="0" y="0"/>
                    </a:moveTo>
                    <a:cubicBezTo>
                      <a:pt x="25" y="19"/>
                      <a:pt x="50" y="38"/>
                      <a:pt x="60" y="60"/>
                    </a:cubicBezTo>
                    <a:cubicBezTo>
                      <a:pt x="70" y="82"/>
                      <a:pt x="60" y="120"/>
                      <a:pt x="60" y="132"/>
                    </a:cubicBezTo>
                  </a:path>
                </a:pathLst>
              </a:custGeom>
              <a:noFill/>
              <a:ln w="38100" cap="flat" cmpd="sng">
                <a:solidFill>
                  <a:srgbClr val="99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</p:grpSp>
        <p:grpSp>
          <p:nvGrpSpPr>
            <p:cNvPr id="43249" name="Group 241">
              <a:extLst>
                <a:ext uri="{FF2B5EF4-FFF2-40B4-BE49-F238E27FC236}">
                  <a16:creationId xmlns:a16="http://schemas.microsoft.com/office/drawing/2014/main" id="{5951C8FD-A9FA-4DD7-9D3B-B6778249D7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2928"/>
              <a:ext cx="372" cy="248"/>
              <a:chOff x="3840" y="2928"/>
              <a:chExt cx="372" cy="248"/>
            </a:xfrm>
          </p:grpSpPr>
          <p:sp>
            <p:nvSpPr>
              <p:cNvPr id="43244" name="Text Box 236">
                <a:extLst>
                  <a:ext uri="{FF2B5EF4-FFF2-40B4-BE49-F238E27FC236}">
                    <a16:creationId xmlns:a16="http://schemas.microsoft.com/office/drawing/2014/main" id="{1E1C9C85-6554-48D5-84E5-768833E432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2928"/>
                <a:ext cx="312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167" dirty="0">
                    <a:solidFill>
                      <a:srgbClr val="9900FF"/>
                    </a:solidFill>
                  </a:rPr>
                  <a:t>30</a:t>
                </a:r>
                <a:r>
                  <a:rPr lang="en-US" altLang="zh-CN" sz="2167" baseline="30000" dirty="0">
                    <a:solidFill>
                      <a:srgbClr val="9900FF"/>
                    </a:solidFill>
                    <a:sym typeface="Symbol" panose="05050102010706020507" pitchFamily="18" charset="2"/>
                  </a:rPr>
                  <a:t></a:t>
                </a:r>
              </a:p>
            </p:txBody>
          </p:sp>
          <p:sp>
            <p:nvSpPr>
              <p:cNvPr id="43245" name="Freeform 237">
                <a:extLst>
                  <a:ext uri="{FF2B5EF4-FFF2-40B4-BE49-F238E27FC236}">
                    <a16:creationId xmlns:a16="http://schemas.microsoft.com/office/drawing/2014/main" id="{EA347BF3-DC3E-4D56-A768-7AC312EE123D}"/>
                  </a:ext>
                </a:extLst>
              </p:cNvPr>
              <p:cNvSpPr>
                <a:spLocks/>
              </p:cNvSpPr>
              <p:nvPr/>
            </p:nvSpPr>
            <p:spPr bwMode="auto">
              <a:xfrm rot="6319906" flipV="1">
                <a:off x="4111" y="2897"/>
                <a:ext cx="70" cy="132"/>
              </a:xfrm>
              <a:custGeom>
                <a:avLst/>
                <a:gdLst>
                  <a:gd name="T0" fmla="*/ 0 w 70"/>
                  <a:gd name="T1" fmla="*/ 0 h 132"/>
                  <a:gd name="T2" fmla="*/ 60 w 70"/>
                  <a:gd name="T3" fmla="*/ 60 h 132"/>
                  <a:gd name="T4" fmla="*/ 60 w 70"/>
                  <a:gd name="T5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0" h="132">
                    <a:moveTo>
                      <a:pt x="0" y="0"/>
                    </a:moveTo>
                    <a:cubicBezTo>
                      <a:pt x="25" y="19"/>
                      <a:pt x="50" y="38"/>
                      <a:pt x="60" y="60"/>
                    </a:cubicBezTo>
                    <a:cubicBezTo>
                      <a:pt x="70" y="82"/>
                      <a:pt x="60" y="120"/>
                      <a:pt x="60" y="132"/>
                    </a:cubicBezTo>
                  </a:path>
                </a:pathLst>
              </a:custGeom>
              <a:noFill/>
              <a:ln w="38100" cap="flat" cmpd="sng">
                <a:solidFill>
                  <a:srgbClr val="99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</p:grpSp>
      </p:grpSp>
      <p:graphicFrame>
        <p:nvGraphicFramePr>
          <p:cNvPr id="165" name="Object 24">
            <a:extLst>
              <a:ext uri="{FF2B5EF4-FFF2-40B4-BE49-F238E27FC236}">
                <a16:creationId xmlns:a16="http://schemas.microsoft.com/office/drawing/2014/main" id="{B7D17405-4149-4144-80A0-05674F0068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285759"/>
              </p:ext>
            </p:extLst>
          </p:nvPr>
        </p:nvGraphicFramePr>
        <p:xfrm>
          <a:off x="2822179" y="1206999"/>
          <a:ext cx="2234009" cy="553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36" name="公式" r:id="rId3" imgW="965160" imgH="228600" progId="Equation.3">
                  <p:embed/>
                </p:oleObj>
              </mc:Choice>
              <mc:Fallback>
                <p:oleObj name="公式" r:id="rId3" imgW="965160" imgH="228600" progId="Equation.3">
                  <p:embed/>
                  <p:pic>
                    <p:nvPicPr>
                      <p:cNvPr id="173" name="Object 24">
                        <a:extLst>
                          <a:ext uri="{FF2B5EF4-FFF2-40B4-BE49-F238E27FC236}">
                            <a16:creationId xmlns:a16="http://schemas.microsoft.com/office/drawing/2014/main" id="{D5AEE0B5-0D19-45D1-9E06-166F61A15B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179" y="1206999"/>
                        <a:ext cx="2234009" cy="5537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" name="Object 24">
            <a:extLst>
              <a:ext uri="{FF2B5EF4-FFF2-40B4-BE49-F238E27FC236}">
                <a16:creationId xmlns:a16="http://schemas.microsoft.com/office/drawing/2014/main" id="{36B29F16-A2D2-46AB-A481-52393CD563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106165"/>
              </p:ext>
            </p:extLst>
          </p:nvPr>
        </p:nvGraphicFramePr>
        <p:xfrm>
          <a:off x="611016" y="2319232"/>
          <a:ext cx="2851415" cy="584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37" name="公式" r:id="rId5" imgW="1231560" imgH="241200" progId="Equation.3">
                  <p:embed/>
                </p:oleObj>
              </mc:Choice>
              <mc:Fallback>
                <p:oleObj name="公式" r:id="rId5" imgW="1231560" imgH="241200" progId="Equation.3">
                  <p:embed/>
                  <p:pic>
                    <p:nvPicPr>
                      <p:cNvPr id="173" name="Object 24">
                        <a:extLst>
                          <a:ext uri="{FF2B5EF4-FFF2-40B4-BE49-F238E27FC236}">
                            <a16:creationId xmlns:a16="http://schemas.microsoft.com/office/drawing/2014/main" id="{D5AEE0B5-0D19-45D1-9E06-166F61A15B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016" y="2319232"/>
                        <a:ext cx="2851415" cy="584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" name="Object 24">
            <a:extLst>
              <a:ext uri="{FF2B5EF4-FFF2-40B4-BE49-F238E27FC236}">
                <a16:creationId xmlns:a16="http://schemas.microsoft.com/office/drawing/2014/main" id="{94F78CF2-7E12-4A9D-8474-C4D172E611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713706"/>
              </p:ext>
            </p:extLst>
          </p:nvPr>
        </p:nvGraphicFramePr>
        <p:xfrm>
          <a:off x="522817" y="3232443"/>
          <a:ext cx="3556529" cy="615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38" name="公式" r:id="rId7" imgW="1536480" imgH="253800" progId="Equation.3">
                  <p:embed/>
                </p:oleObj>
              </mc:Choice>
              <mc:Fallback>
                <p:oleObj name="公式" r:id="rId7" imgW="1536480" imgH="253800" progId="Equation.3">
                  <p:embed/>
                  <p:pic>
                    <p:nvPicPr>
                      <p:cNvPr id="167" name="Object 24">
                        <a:extLst>
                          <a:ext uri="{FF2B5EF4-FFF2-40B4-BE49-F238E27FC236}">
                            <a16:creationId xmlns:a16="http://schemas.microsoft.com/office/drawing/2014/main" id="{36B29F16-A2D2-46AB-A481-52393CD563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817" y="3232443"/>
                        <a:ext cx="3556529" cy="6156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" name="Object 24">
            <a:extLst>
              <a:ext uri="{FF2B5EF4-FFF2-40B4-BE49-F238E27FC236}">
                <a16:creationId xmlns:a16="http://schemas.microsoft.com/office/drawing/2014/main" id="{CB9BA07D-86D2-4BE7-A3D4-CC39BA6CCE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306314"/>
              </p:ext>
            </p:extLst>
          </p:nvPr>
        </p:nvGraphicFramePr>
        <p:xfrm>
          <a:off x="742497" y="4980743"/>
          <a:ext cx="3143779" cy="646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39" name="公式" r:id="rId9" imgW="1358640" imgH="266400" progId="Equation.3">
                  <p:embed/>
                </p:oleObj>
              </mc:Choice>
              <mc:Fallback>
                <p:oleObj name="公式" r:id="rId9" imgW="1358640" imgH="266400" progId="Equation.3">
                  <p:embed/>
                  <p:pic>
                    <p:nvPicPr>
                      <p:cNvPr id="168" name="Object 24">
                        <a:extLst>
                          <a:ext uri="{FF2B5EF4-FFF2-40B4-BE49-F238E27FC236}">
                            <a16:creationId xmlns:a16="http://schemas.microsoft.com/office/drawing/2014/main" id="{94F78CF2-7E12-4A9D-8474-C4D172E611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497" y="4980743"/>
                        <a:ext cx="3143779" cy="6466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" name="Object 24">
            <a:extLst>
              <a:ext uri="{FF2B5EF4-FFF2-40B4-BE49-F238E27FC236}">
                <a16:creationId xmlns:a16="http://schemas.microsoft.com/office/drawing/2014/main" id="{DFBB0348-DB54-482D-A33F-3E07282C14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428763"/>
              </p:ext>
            </p:extLst>
          </p:nvPr>
        </p:nvGraphicFramePr>
        <p:xfrm>
          <a:off x="752723" y="5848094"/>
          <a:ext cx="3143779" cy="646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40" name="公式" r:id="rId11" imgW="1358640" imgH="266400" progId="Equation.3">
                  <p:embed/>
                </p:oleObj>
              </mc:Choice>
              <mc:Fallback>
                <p:oleObj name="公式" r:id="rId11" imgW="1358640" imgH="266400" progId="Equation.3">
                  <p:embed/>
                  <p:pic>
                    <p:nvPicPr>
                      <p:cNvPr id="169" name="Object 24">
                        <a:extLst>
                          <a:ext uri="{FF2B5EF4-FFF2-40B4-BE49-F238E27FC236}">
                            <a16:creationId xmlns:a16="http://schemas.microsoft.com/office/drawing/2014/main" id="{CB9BA07D-86D2-4BE7-A3D4-CC39BA6CCE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723" y="5848094"/>
                        <a:ext cx="3143779" cy="6466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98586612-54C5-427B-B3B0-4540652A292F}"/>
              </a:ext>
            </a:extLst>
          </p:cNvPr>
          <p:cNvGrpSpPr/>
          <p:nvPr/>
        </p:nvGrpSpPr>
        <p:grpSpPr>
          <a:xfrm>
            <a:off x="5207314" y="2321928"/>
            <a:ext cx="4373432" cy="4466300"/>
            <a:chOff x="3916363" y="3175"/>
            <a:chExt cx="4037014" cy="4122738"/>
          </a:xfrm>
        </p:grpSpPr>
        <p:grpSp>
          <p:nvGrpSpPr>
            <p:cNvPr id="43345" name="Group 337">
              <a:extLst>
                <a:ext uri="{FF2B5EF4-FFF2-40B4-BE49-F238E27FC236}">
                  <a16:creationId xmlns:a16="http://schemas.microsoft.com/office/drawing/2014/main" id="{134A19BD-D749-4E85-BA86-44B8608137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3107" y="412047"/>
              <a:ext cx="3108325" cy="3371850"/>
              <a:chOff x="3664" y="1758"/>
              <a:chExt cx="1958" cy="2124"/>
            </a:xfrm>
          </p:grpSpPr>
          <p:sp>
            <p:nvSpPr>
              <p:cNvPr id="43017" name="Line 9">
                <a:extLst>
                  <a:ext uri="{FF2B5EF4-FFF2-40B4-BE49-F238E27FC236}">
                    <a16:creationId xmlns:a16="http://schemas.microsoft.com/office/drawing/2014/main" id="{2922E2E1-CC13-4FD9-926A-4939FA22EE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7" y="2820"/>
                <a:ext cx="1305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sp>
            <p:nvSpPr>
              <p:cNvPr id="43019" name="Line 11">
                <a:extLst>
                  <a:ext uri="{FF2B5EF4-FFF2-40B4-BE49-F238E27FC236}">
                    <a16:creationId xmlns:a16="http://schemas.microsoft.com/office/drawing/2014/main" id="{FC7C7CBD-FCBE-49C6-9DE5-F6005956BC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82" y="2820"/>
                <a:ext cx="535" cy="106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sp>
            <p:nvSpPr>
              <p:cNvPr id="43018" name="Line 10">
                <a:extLst>
                  <a:ext uri="{FF2B5EF4-FFF2-40B4-BE49-F238E27FC236}">
                    <a16:creationId xmlns:a16="http://schemas.microsoft.com/office/drawing/2014/main" id="{DC05EE3E-A6D9-4205-A9C8-C28FFB87B0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64" y="1758"/>
                <a:ext cx="653" cy="106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</p:grpSp>
        <p:graphicFrame>
          <p:nvGraphicFramePr>
            <p:cNvPr id="171" name="Object 24">
              <a:extLst>
                <a:ext uri="{FF2B5EF4-FFF2-40B4-BE49-F238E27FC236}">
                  <a16:creationId xmlns:a16="http://schemas.microsoft.com/office/drawing/2014/main" id="{09ECE907-D97D-4523-B9BE-9B2B967BD7B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3565543"/>
                </p:ext>
              </p:extLst>
            </p:nvPr>
          </p:nvGraphicFramePr>
          <p:xfrm>
            <a:off x="7329489" y="2172717"/>
            <a:ext cx="623888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841" name="公式" r:id="rId13" imgW="291960" imgH="228600" progId="Equation.3">
                    <p:embed/>
                  </p:oleObj>
                </mc:Choice>
                <mc:Fallback>
                  <p:oleObj name="公式" r:id="rId13" imgW="291960" imgH="228600" progId="Equation.3">
                    <p:embed/>
                    <p:pic>
                      <p:nvPicPr>
                        <p:cNvPr id="165" name="Object 24">
                          <a:extLst>
                            <a:ext uri="{FF2B5EF4-FFF2-40B4-BE49-F238E27FC236}">
                              <a16:creationId xmlns:a16="http://schemas.microsoft.com/office/drawing/2014/main" id="{B7D17405-4149-4144-80A0-05674F0068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29489" y="2172717"/>
                          <a:ext cx="623888" cy="511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" name="Object 24">
              <a:extLst>
                <a:ext uri="{FF2B5EF4-FFF2-40B4-BE49-F238E27FC236}">
                  <a16:creationId xmlns:a16="http://schemas.microsoft.com/office/drawing/2014/main" id="{9E6BDE2E-56EE-4636-AB5C-566B2218613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1625241"/>
                </p:ext>
              </p:extLst>
            </p:nvPr>
          </p:nvGraphicFramePr>
          <p:xfrm>
            <a:off x="3916363" y="3175"/>
            <a:ext cx="623887" cy="538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842" name="公式" r:id="rId15" imgW="291960" imgH="241200" progId="Equation.3">
                    <p:embed/>
                  </p:oleObj>
                </mc:Choice>
                <mc:Fallback>
                  <p:oleObj name="公式" r:id="rId15" imgW="291960" imgH="241200" progId="Equation.3">
                    <p:embed/>
                    <p:pic>
                      <p:nvPicPr>
                        <p:cNvPr id="171" name="Object 24">
                          <a:extLst>
                            <a:ext uri="{FF2B5EF4-FFF2-40B4-BE49-F238E27FC236}">
                              <a16:creationId xmlns:a16="http://schemas.microsoft.com/office/drawing/2014/main" id="{09ECE907-D97D-4523-B9BE-9B2B967BD7B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6363" y="3175"/>
                          <a:ext cx="623887" cy="538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3" name="Object 24">
              <a:extLst>
                <a:ext uri="{FF2B5EF4-FFF2-40B4-BE49-F238E27FC236}">
                  <a16:creationId xmlns:a16="http://schemas.microsoft.com/office/drawing/2014/main" id="{8E345763-1B7D-4F0E-91A4-18F9012F875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1622564"/>
                </p:ext>
              </p:extLst>
            </p:nvPr>
          </p:nvGraphicFramePr>
          <p:xfrm>
            <a:off x="4376738" y="3586163"/>
            <a:ext cx="595312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843" name="公式" r:id="rId17" imgW="279360" imgH="241200" progId="Equation.3">
                    <p:embed/>
                  </p:oleObj>
                </mc:Choice>
                <mc:Fallback>
                  <p:oleObj name="公式" r:id="rId17" imgW="279360" imgH="241200" progId="Equation.3">
                    <p:embed/>
                    <p:pic>
                      <p:nvPicPr>
                        <p:cNvPr id="171" name="Object 24">
                          <a:extLst>
                            <a:ext uri="{FF2B5EF4-FFF2-40B4-BE49-F238E27FC236}">
                              <a16:creationId xmlns:a16="http://schemas.microsoft.com/office/drawing/2014/main" id="{09ECE907-D97D-4523-B9BE-9B2B967BD7B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6738" y="3586163"/>
                          <a:ext cx="595312" cy="539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E909C5FD-3A71-47D5-8991-83628F428CB3}"/>
              </a:ext>
            </a:extLst>
          </p:cNvPr>
          <p:cNvGrpSpPr/>
          <p:nvPr/>
        </p:nvGrpSpPr>
        <p:grpSpPr>
          <a:xfrm>
            <a:off x="6051948" y="3350498"/>
            <a:ext cx="2114699" cy="2221971"/>
            <a:chOff x="6719888" y="411163"/>
            <a:chExt cx="1952030" cy="2051050"/>
          </a:xfrm>
        </p:grpSpPr>
        <p:grpSp>
          <p:nvGrpSpPr>
            <p:cNvPr id="43347" name="Group 339">
              <a:extLst>
                <a:ext uri="{FF2B5EF4-FFF2-40B4-BE49-F238E27FC236}">
                  <a16:creationId xmlns:a16="http://schemas.microsoft.com/office/drawing/2014/main" id="{BDC9BB15-C5E8-4A9F-A1D6-C451934D95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26314" y="776241"/>
              <a:ext cx="1325563" cy="1452563"/>
              <a:chOff x="4032" y="2327"/>
              <a:chExt cx="835" cy="915"/>
            </a:xfrm>
          </p:grpSpPr>
          <p:sp>
            <p:nvSpPr>
              <p:cNvPr id="43031" name="Line 23">
                <a:extLst>
                  <a:ext uri="{FF2B5EF4-FFF2-40B4-BE49-F238E27FC236}">
                    <a16:creationId xmlns:a16="http://schemas.microsoft.com/office/drawing/2014/main" id="{2487E689-7869-4B4A-AEB8-5294D2F4DE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0700000" flipH="1" flipV="1">
                <a:off x="4113" y="2327"/>
                <a:ext cx="143" cy="52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sp>
            <p:nvSpPr>
              <p:cNvPr id="43029" name="Line 21">
                <a:extLst>
                  <a:ext uri="{FF2B5EF4-FFF2-40B4-BE49-F238E27FC236}">
                    <a16:creationId xmlns:a16="http://schemas.microsoft.com/office/drawing/2014/main" id="{EA181997-F45A-4DCA-BCE1-8C0D173CCC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0754495">
                <a:off x="4333" y="2759"/>
                <a:ext cx="534" cy="12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sp>
            <p:nvSpPr>
              <p:cNvPr id="43030" name="Line 22">
                <a:extLst>
                  <a:ext uri="{FF2B5EF4-FFF2-40B4-BE49-F238E27FC236}">
                    <a16:creationId xmlns:a16="http://schemas.microsoft.com/office/drawing/2014/main" id="{C5DF37F0-2BDA-4E6B-BE2D-7E694E3837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0700000" flipH="1">
                <a:off x="4032" y="2859"/>
                <a:ext cx="365" cy="383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 dirty="0"/>
              </a:p>
            </p:txBody>
          </p:sp>
        </p:grpSp>
        <p:graphicFrame>
          <p:nvGraphicFramePr>
            <p:cNvPr id="175" name="Object 24">
              <a:extLst>
                <a:ext uri="{FF2B5EF4-FFF2-40B4-BE49-F238E27FC236}">
                  <a16:creationId xmlns:a16="http://schemas.microsoft.com/office/drawing/2014/main" id="{3AD6CEFC-1D38-4A90-AE0A-EB9F4C53C56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2346509"/>
                </p:ext>
              </p:extLst>
            </p:nvPr>
          </p:nvGraphicFramePr>
          <p:xfrm>
            <a:off x="8230790" y="1126635"/>
            <a:ext cx="441128" cy="416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844" name="公式" r:id="rId19" imgW="253800" imgH="228600" progId="Equation.3">
                    <p:embed/>
                  </p:oleObj>
                </mc:Choice>
                <mc:Fallback>
                  <p:oleObj name="公式" r:id="rId19" imgW="253800" imgH="228600" progId="Equation.3">
                    <p:embed/>
                    <p:pic>
                      <p:nvPicPr>
                        <p:cNvPr id="168" name="Object 24">
                          <a:extLst>
                            <a:ext uri="{FF2B5EF4-FFF2-40B4-BE49-F238E27FC236}">
                              <a16:creationId xmlns:a16="http://schemas.microsoft.com/office/drawing/2014/main" id="{94F78CF2-7E12-4A9D-8474-C4D172E611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30790" y="1126635"/>
                          <a:ext cx="441128" cy="4166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6" name="Object 24">
              <a:extLst>
                <a:ext uri="{FF2B5EF4-FFF2-40B4-BE49-F238E27FC236}">
                  <a16:creationId xmlns:a16="http://schemas.microsoft.com/office/drawing/2014/main" id="{16882D99-89B9-46AA-9711-4A124B6C455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3988099"/>
                </p:ext>
              </p:extLst>
            </p:nvPr>
          </p:nvGraphicFramePr>
          <p:xfrm>
            <a:off x="7170738" y="411163"/>
            <a:ext cx="439737" cy="438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845" name="公式" r:id="rId21" imgW="253800" imgH="241200" progId="Equation.3">
                    <p:embed/>
                  </p:oleObj>
                </mc:Choice>
                <mc:Fallback>
                  <p:oleObj name="公式" r:id="rId21" imgW="253800" imgH="241200" progId="Equation.3">
                    <p:embed/>
                    <p:pic>
                      <p:nvPicPr>
                        <p:cNvPr id="175" name="Object 24">
                          <a:extLst>
                            <a:ext uri="{FF2B5EF4-FFF2-40B4-BE49-F238E27FC236}">
                              <a16:creationId xmlns:a16="http://schemas.microsoft.com/office/drawing/2014/main" id="{3AD6CEFC-1D38-4A90-AE0A-EB9F4C53C5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70738" y="411163"/>
                          <a:ext cx="439737" cy="438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7" name="Object 24">
              <a:extLst>
                <a:ext uri="{FF2B5EF4-FFF2-40B4-BE49-F238E27FC236}">
                  <a16:creationId xmlns:a16="http://schemas.microsoft.com/office/drawing/2014/main" id="{5113C165-69AF-4C10-A82A-D7FB89E60FD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8758142"/>
                </p:ext>
              </p:extLst>
            </p:nvPr>
          </p:nvGraphicFramePr>
          <p:xfrm>
            <a:off x="6719888" y="2020888"/>
            <a:ext cx="441325" cy="441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846" name="公式" r:id="rId23" imgW="253800" imgH="241200" progId="Equation.3">
                    <p:embed/>
                  </p:oleObj>
                </mc:Choice>
                <mc:Fallback>
                  <p:oleObj name="公式" r:id="rId23" imgW="253800" imgH="241200" progId="Equation.3">
                    <p:embed/>
                    <p:pic>
                      <p:nvPicPr>
                        <p:cNvPr id="175" name="Object 24">
                          <a:extLst>
                            <a:ext uri="{FF2B5EF4-FFF2-40B4-BE49-F238E27FC236}">
                              <a16:creationId xmlns:a16="http://schemas.microsoft.com/office/drawing/2014/main" id="{3AD6CEFC-1D38-4A90-AE0A-EB9F4C53C5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19888" y="2020888"/>
                          <a:ext cx="441325" cy="441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0109C95E-576F-4F9D-B4D1-AD041395A6D5}"/>
              </a:ext>
            </a:extLst>
          </p:cNvPr>
          <p:cNvGrpSpPr/>
          <p:nvPr/>
        </p:nvGrpSpPr>
        <p:grpSpPr>
          <a:xfrm>
            <a:off x="7058025" y="4618633"/>
            <a:ext cx="1752411" cy="1047376"/>
            <a:chOff x="7221590" y="5500666"/>
            <a:chExt cx="1617610" cy="966809"/>
          </a:xfrm>
        </p:grpSpPr>
        <p:sp>
          <p:nvSpPr>
            <p:cNvPr id="43053" name="Line 45">
              <a:extLst>
                <a:ext uri="{FF2B5EF4-FFF2-40B4-BE49-F238E27FC236}">
                  <a16:creationId xmlns:a16="http://schemas.microsoft.com/office/drawing/2014/main" id="{BA2C463F-80E3-4066-A7B1-FA5B51EA77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1590" y="5500666"/>
              <a:ext cx="1254125" cy="72390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graphicFrame>
          <p:nvGraphicFramePr>
            <p:cNvPr id="179" name="Object 24">
              <a:extLst>
                <a:ext uri="{FF2B5EF4-FFF2-40B4-BE49-F238E27FC236}">
                  <a16:creationId xmlns:a16="http://schemas.microsoft.com/office/drawing/2014/main" id="{183DC95E-AF6F-4BEC-AD9A-BC59C6C300B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2251188"/>
                </p:ext>
              </p:extLst>
            </p:nvPr>
          </p:nvGraphicFramePr>
          <p:xfrm>
            <a:off x="8509000" y="6049963"/>
            <a:ext cx="330200" cy="417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847" name="公式" r:id="rId25" imgW="190440" imgH="228600" progId="Equation.3">
                    <p:embed/>
                  </p:oleObj>
                </mc:Choice>
                <mc:Fallback>
                  <p:oleObj name="公式" r:id="rId25" imgW="190440" imgH="228600" progId="Equation.3">
                    <p:embed/>
                    <p:pic>
                      <p:nvPicPr>
                        <p:cNvPr id="175" name="Object 24">
                          <a:extLst>
                            <a:ext uri="{FF2B5EF4-FFF2-40B4-BE49-F238E27FC236}">
                              <a16:creationId xmlns:a16="http://schemas.microsoft.com/office/drawing/2014/main" id="{3AD6CEFC-1D38-4A90-AE0A-EB9F4C53C5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09000" y="6049963"/>
                          <a:ext cx="330200" cy="417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EF2419-F8C1-4D2A-B34F-09EE307FE78C}"/>
              </a:ext>
            </a:extLst>
          </p:cNvPr>
          <p:cNvGrpSpPr/>
          <p:nvPr/>
        </p:nvGrpSpPr>
        <p:grpSpPr>
          <a:xfrm>
            <a:off x="6891996" y="4590916"/>
            <a:ext cx="851296" cy="1336768"/>
            <a:chOff x="6555582" y="5264682"/>
            <a:chExt cx="785812" cy="1233940"/>
          </a:xfrm>
        </p:grpSpPr>
        <p:sp>
          <p:nvSpPr>
            <p:cNvPr id="43050" name="Line 42">
              <a:extLst>
                <a:ext uri="{FF2B5EF4-FFF2-40B4-BE49-F238E27FC236}">
                  <a16:creationId xmlns:a16="http://schemas.microsoft.com/office/drawing/2014/main" id="{06F4130F-CA43-4FFA-9969-7863E4CF4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55614" y="5264682"/>
              <a:ext cx="419100" cy="7254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graphicFrame>
          <p:nvGraphicFramePr>
            <p:cNvPr id="181" name="Object 24">
              <a:extLst>
                <a:ext uri="{FF2B5EF4-FFF2-40B4-BE49-F238E27FC236}">
                  <a16:creationId xmlns:a16="http://schemas.microsoft.com/office/drawing/2014/main" id="{CC88B1C5-B338-4E85-9E68-36989AE76E1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678279"/>
                </p:ext>
              </p:extLst>
            </p:nvPr>
          </p:nvGraphicFramePr>
          <p:xfrm>
            <a:off x="6555582" y="5960460"/>
            <a:ext cx="785812" cy="538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848" name="公式" r:id="rId27" imgW="368280" imgH="241200" progId="Equation.3">
                    <p:embed/>
                  </p:oleObj>
                </mc:Choice>
                <mc:Fallback>
                  <p:oleObj name="公式" r:id="rId27" imgW="368280" imgH="241200" progId="Equation.3">
                    <p:embed/>
                    <p:pic>
                      <p:nvPicPr>
                        <p:cNvPr id="172" name="Object 24">
                          <a:extLst>
                            <a:ext uri="{FF2B5EF4-FFF2-40B4-BE49-F238E27FC236}">
                              <a16:creationId xmlns:a16="http://schemas.microsoft.com/office/drawing/2014/main" id="{9E6BDE2E-56EE-4636-AB5C-566B2218613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5582" y="5960460"/>
                          <a:ext cx="785812" cy="538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0258406-FF9A-4AA0-BA22-ABEF09A75825}"/>
              </a:ext>
            </a:extLst>
          </p:cNvPr>
          <p:cNvGrpSpPr/>
          <p:nvPr/>
        </p:nvGrpSpPr>
        <p:grpSpPr>
          <a:xfrm>
            <a:off x="5137149" y="4593321"/>
            <a:ext cx="1839170" cy="749324"/>
            <a:chOff x="3667969" y="3790950"/>
            <a:chExt cx="1697695" cy="691684"/>
          </a:xfrm>
        </p:grpSpPr>
        <p:sp>
          <p:nvSpPr>
            <p:cNvPr id="43025" name="Line 17">
              <a:extLst>
                <a:ext uri="{FF2B5EF4-FFF2-40B4-BE49-F238E27FC236}">
                  <a16:creationId xmlns:a16="http://schemas.microsoft.com/office/drawing/2014/main" id="{B52EE134-2BC5-4BF1-935E-6A474F73A9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51201" y="3790950"/>
              <a:ext cx="1414463" cy="49530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graphicFrame>
          <p:nvGraphicFramePr>
            <p:cNvPr id="183" name="Object 24">
              <a:extLst>
                <a:ext uri="{FF2B5EF4-FFF2-40B4-BE49-F238E27FC236}">
                  <a16:creationId xmlns:a16="http://schemas.microsoft.com/office/drawing/2014/main" id="{5C1544B8-47C2-4733-915A-92DBC410E93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9002763"/>
                </p:ext>
              </p:extLst>
            </p:nvPr>
          </p:nvGraphicFramePr>
          <p:xfrm>
            <a:off x="3667969" y="4065122"/>
            <a:ext cx="330200" cy="417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849" name="公式" r:id="rId29" imgW="190440" imgH="228600" progId="Equation.3">
                    <p:embed/>
                  </p:oleObj>
                </mc:Choice>
                <mc:Fallback>
                  <p:oleObj name="公式" r:id="rId29" imgW="190440" imgH="228600" progId="Equation.3">
                    <p:embed/>
                    <p:pic>
                      <p:nvPicPr>
                        <p:cNvPr id="179" name="Object 24">
                          <a:extLst>
                            <a:ext uri="{FF2B5EF4-FFF2-40B4-BE49-F238E27FC236}">
                              <a16:creationId xmlns:a16="http://schemas.microsoft.com/office/drawing/2014/main" id="{183DC95E-AF6F-4BEC-AD9A-BC59C6C300B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7969" y="4065122"/>
                          <a:ext cx="330200" cy="417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2BFD6F1-C513-420A-9BEC-BD5394FC4159}"/>
              </a:ext>
            </a:extLst>
          </p:cNvPr>
          <p:cNvGrpSpPr/>
          <p:nvPr/>
        </p:nvGrpSpPr>
        <p:grpSpPr>
          <a:xfrm>
            <a:off x="7010199" y="2645198"/>
            <a:ext cx="765414" cy="1946094"/>
            <a:chOff x="7159527" y="2043113"/>
            <a:chExt cx="706536" cy="1796394"/>
          </a:xfrm>
        </p:grpSpPr>
        <p:sp>
          <p:nvSpPr>
            <p:cNvPr id="43026" name="Line 18">
              <a:extLst>
                <a:ext uri="{FF2B5EF4-FFF2-40B4-BE49-F238E27FC236}">
                  <a16:creationId xmlns:a16="http://schemas.microsoft.com/office/drawing/2014/main" id="{399B0744-C6ED-4018-ACA3-15AB95019B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59527" y="2450444"/>
              <a:ext cx="376238" cy="1389063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graphicFrame>
          <p:nvGraphicFramePr>
            <p:cNvPr id="185" name="Object 24">
              <a:extLst>
                <a:ext uri="{FF2B5EF4-FFF2-40B4-BE49-F238E27FC236}">
                  <a16:creationId xmlns:a16="http://schemas.microsoft.com/office/drawing/2014/main" id="{1B7B297D-8263-4D69-8E6A-E15B2C34418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6763595"/>
                </p:ext>
              </p:extLst>
            </p:nvPr>
          </p:nvGraphicFramePr>
          <p:xfrm>
            <a:off x="7535863" y="2043113"/>
            <a:ext cx="330200" cy="441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850" name="公式" r:id="rId31" imgW="190440" imgH="241200" progId="Equation.3">
                    <p:embed/>
                  </p:oleObj>
                </mc:Choice>
                <mc:Fallback>
                  <p:oleObj name="公式" r:id="rId31" imgW="190440" imgH="241200" progId="Equation.3">
                    <p:embed/>
                    <p:pic>
                      <p:nvPicPr>
                        <p:cNvPr id="179" name="Object 24">
                          <a:extLst>
                            <a:ext uri="{FF2B5EF4-FFF2-40B4-BE49-F238E27FC236}">
                              <a16:creationId xmlns:a16="http://schemas.microsoft.com/office/drawing/2014/main" id="{183DC95E-AF6F-4BEC-AD9A-BC59C6C300B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35863" y="2043113"/>
                          <a:ext cx="330200" cy="441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75"/>
                                        <p:tgtEl>
                                          <p:spTgt spid="43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37" grpId="0" build="p" autoUpdateAnimBg="0"/>
      <p:bldP spid="43043" grpId="0" build="p" autoUpdateAnimBg="0"/>
      <p:bldP spid="43046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>
            <a:extLst>
              <a:ext uri="{FF2B5EF4-FFF2-40B4-BE49-F238E27FC236}">
                <a16:creationId xmlns:a16="http://schemas.microsoft.com/office/drawing/2014/main" id="{568795EB-BB80-4ED4-A060-34304EF33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875" y="3859233"/>
            <a:ext cx="353494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三角形接法的对称负载</a:t>
            </a:r>
          </a:p>
        </p:txBody>
      </p:sp>
      <p:sp>
        <p:nvSpPr>
          <p:cNvPr id="44110" name="Text Box 78">
            <a:extLst>
              <a:ext uri="{FF2B5EF4-FFF2-40B4-BE49-F238E27FC236}">
                <a16:creationId xmlns:a16="http://schemas.microsoft.com/office/drawing/2014/main" id="{B6642CB5-C430-4144-85D5-7070CAD90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43" y="3792548"/>
            <a:ext cx="966931" cy="559064"/>
          </a:xfrm>
          <a:prstGeom prst="rect">
            <a:avLst/>
          </a:prstGeom>
          <a:gradFill rotWithShape="0">
            <a:gsLst>
              <a:gs pos="0">
                <a:srgbClr val="9900CC"/>
              </a:gs>
              <a:gs pos="50000">
                <a:srgbClr val="FFFFFF"/>
              </a:gs>
              <a:gs pos="100000">
                <a:srgbClr val="9900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033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结论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B2FD027E-3102-4557-AE8C-50E56158345E}"/>
              </a:ext>
            </a:extLst>
          </p:cNvPr>
          <p:cNvGrpSpPr/>
          <p:nvPr/>
        </p:nvGrpSpPr>
        <p:grpSpPr>
          <a:xfrm>
            <a:off x="2561158" y="152427"/>
            <a:ext cx="5166256" cy="3165811"/>
            <a:chOff x="3924222" y="1108376"/>
            <a:chExt cx="4768852" cy="2922287"/>
          </a:xfrm>
        </p:grpSpPr>
        <p:grpSp>
          <p:nvGrpSpPr>
            <p:cNvPr id="68" name="Group 59">
              <a:extLst>
                <a:ext uri="{FF2B5EF4-FFF2-40B4-BE49-F238E27FC236}">
                  <a16:creationId xmlns:a16="http://schemas.microsoft.com/office/drawing/2014/main" id="{F9DE0BF7-3ABF-466A-92F2-FD88CBE90D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3116" y="1901298"/>
              <a:ext cx="584201" cy="701675"/>
              <a:chOff x="4165" y="1107"/>
              <a:chExt cx="368" cy="442"/>
            </a:xfrm>
          </p:grpSpPr>
          <p:sp>
            <p:nvSpPr>
              <p:cNvPr id="115" name="Line 14">
                <a:extLst>
                  <a:ext uri="{FF2B5EF4-FFF2-40B4-BE49-F238E27FC236}">
                    <a16:creationId xmlns:a16="http://schemas.microsoft.com/office/drawing/2014/main" id="{F7A0F019-8727-42F3-87E7-94DBA58731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13" y="1236"/>
                <a:ext cx="220" cy="313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graphicFrame>
            <p:nvGraphicFramePr>
              <p:cNvPr id="116" name="Object 17">
                <a:extLst>
                  <a:ext uri="{FF2B5EF4-FFF2-40B4-BE49-F238E27FC236}">
                    <a16:creationId xmlns:a16="http://schemas.microsoft.com/office/drawing/2014/main" id="{B5F68069-3951-4201-8B5D-7542AD6BB8A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7203342"/>
                  </p:ext>
                </p:extLst>
              </p:nvPr>
            </p:nvGraphicFramePr>
            <p:xfrm>
              <a:off x="4165" y="1107"/>
              <a:ext cx="239" cy="3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870" name="公式" r:id="rId5" imgW="228600" imgH="228600" progId="Equation.3">
                      <p:embed/>
                    </p:oleObj>
                  </mc:Choice>
                  <mc:Fallback>
                    <p:oleObj name="公式" r:id="rId5" imgW="228600" imgH="228600" progId="Equation.3">
                      <p:embed/>
                      <p:pic>
                        <p:nvPicPr>
                          <p:cNvPr id="111" name="Object 17">
                            <a:extLst>
                              <a:ext uri="{FF2B5EF4-FFF2-40B4-BE49-F238E27FC236}">
                                <a16:creationId xmlns:a16="http://schemas.microsoft.com/office/drawing/2014/main" id="{F1D753D2-711A-408E-8EFD-677696FB29E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65" y="1107"/>
                            <a:ext cx="239" cy="3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9" name="Group 61">
              <a:extLst>
                <a:ext uri="{FF2B5EF4-FFF2-40B4-BE49-F238E27FC236}">
                  <a16:creationId xmlns:a16="http://schemas.microsoft.com/office/drawing/2014/main" id="{5A542805-0212-4A51-B58D-8E49759385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46949" y="1723499"/>
              <a:ext cx="468313" cy="842962"/>
              <a:chOff x="5106" y="995"/>
              <a:chExt cx="295" cy="531"/>
            </a:xfrm>
          </p:grpSpPr>
          <p:sp>
            <p:nvSpPr>
              <p:cNvPr id="113" name="Line 15">
                <a:extLst>
                  <a:ext uri="{FF2B5EF4-FFF2-40B4-BE49-F238E27FC236}">
                    <a16:creationId xmlns:a16="http://schemas.microsoft.com/office/drawing/2014/main" id="{9354B057-DB32-458E-94F5-D41814B23B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236" y="1275"/>
                <a:ext cx="165" cy="25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graphicFrame>
            <p:nvGraphicFramePr>
              <p:cNvPr id="114" name="Object 18">
                <a:extLst>
                  <a:ext uri="{FF2B5EF4-FFF2-40B4-BE49-F238E27FC236}">
                    <a16:creationId xmlns:a16="http://schemas.microsoft.com/office/drawing/2014/main" id="{4CCA1E37-F200-4A92-A8F5-B45B67A4013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76446043"/>
                  </p:ext>
                </p:extLst>
              </p:nvPr>
            </p:nvGraphicFramePr>
            <p:xfrm>
              <a:off x="5106" y="995"/>
              <a:ext cx="239" cy="2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871" name="公式" r:id="rId7" imgW="228600" imgH="241200" progId="Equation.3">
                      <p:embed/>
                    </p:oleObj>
                  </mc:Choice>
                  <mc:Fallback>
                    <p:oleObj name="公式" r:id="rId7" imgW="228600" imgH="241200" progId="Equation.3">
                      <p:embed/>
                      <p:pic>
                        <p:nvPicPr>
                          <p:cNvPr id="109" name="Object 18">
                            <a:extLst>
                              <a:ext uri="{FF2B5EF4-FFF2-40B4-BE49-F238E27FC236}">
                                <a16:creationId xmlns:a16="http://schemas.microsoft.com/office/drawing/2014/main" id="{DAED06F3-524A-42FF-A914-4ED9605F8E6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06" y="995"/>
                            <a:ext cx="239" cy="2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0" name="Group 106">
              <a:extLst>
                <a:ext uri="{FF2B5EF4-FFF2-40B4-BE49-F238E27FC236}">
                  <a16:creationId xmlns:a16="http://schemas.microsoft.com/office/drawing/2014/main" id="{30FDFEF7-BEEF-4B1E-BDF7-45CE328EA5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63476" y="3274492"/>
              <a:ext cx="995364" cy="492126"/>
              <a:chOff x="4399" y="1972"/>
              <a:chExt cx="627" cy="310"/>
            </a:xfrm>
          </p:grpSpPr>
          <p:sp>
            <p:nvSpPr>
              <p:cNvPr id="111" name="Line 16">
                <a:extLst>
                  <a:ext uri="{FF2B5EF4-FFF2-40B4-BE49-F238E27FC236}">
                    <a16:creationId xmlns:a16="http://schemas.microsoft.com/office/drawing/2014/main" id="{D54C7488-1FB1-4A64-95F9-CAECFEE84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2112"/>
                <a:ext cx="27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graphicFrame>
            <p:nvGraphicFramePr>
              <p:cNvPr id="112" name="Object 19">
                <a:extLst>
                  <a:ext uri="{FF2B5EF4-FFF2-40B4-BE49-F238E27FC236}">
                    <a16:creationId xmlns:a16="http://schemas.microsoft.com/office/drawing/2014/main" id="{1861B1CB-F5C3-4CD8-931E-63E8109B223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53183757"/>
                  </p:ext>
                </p:extLst>
              </p:nvPr>
            </p:nvGraphicFramePr>
            <p:xfrm>
              <a:off x="4399" y="1972"/>
              <a:ext cx="345" cy="3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872" name="公式" r:id="rId9" imgW="215640" imgH="241200" progId="Equation.3">
                      <p:embed/>
                    </p:oleObj>
                  </mc:Choice>
                  <mc:Fallback>
                    <p:oleObj name="公式" r:id="rId9" imgW="215640" imgH="241200" progId="Equation.3">
                      <p:embed/>
                      <p:pic>
                        <p:nvPicPr>
                          <p:cNvPr id="107" name="Object 19">
                            <a:extLst>
                              <a:ext uri="{FF2B5EF4-FFF2-40B4-BE49-F238E27FC236}">
                                <a16:creationId xmlns:a16="http://schemas.microsoft.com/office/drawing/2014/main" id="{77709895-0075-402A-A7F3-109A367F97B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99" y="1972"/>
                            <a:ext cx="345" cy="3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1" name="Group 56">
              <a:extLst>
                <a:ext uri="{FF2B5EF4-FFF2-40B4-BE49-F238E27FC236}">
                  <a16:creationId xmlns:a16="http://schemas.microsoft.com/office/drawing/2014/main" id="{B290D98D-DB64-43C1-8252-F789984BE1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38647" y="1839386"/>
              <a:ext cx="539751" cy="1271588"/>
              <a:chOff x="3211" y="1068"/>
              <a:chExt cx="340" cy="801"/>
            </a:xfrm>
          </p:grpSpPr>
          <p:graphicFrame>
            <p:nvGraphicFramePr>
              <p:cNvPr id="109" name="Object 24">
                <a:extLst>
                  <a:ext uri="{FF2B5EF4-FFF2-40B4-BE49-F238E27FC236}">
                    <a16:creationId xmlns:a16="http://schemas.microsoft.com/office/drawing/2014/main" id="{56055101-1895-4BA0-BA6D-319B1644765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89820344"/>
                  </p:ext>
                </p:extLst>
              </p:nvPr>
            </p:nvGraphicFramePr>
            <p:xfrm>
              <a:off x="3267" y="1371"/>
              <a:ext cx="284" cy="2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873" name="公式" r:id="rId11" imgW="253800" imgH="228600" progId="Equation.3">
                      <p:embed/>
                    </p:oleObj>
                  </mc:Choice>
                  <mc:Fallback>
                    <p:oleObj name="公式" r:id="rId11" imgW="253800" imgH="228600" progId="Equation.3">
                      <p:embed/>
                      <p:pic>
                        <p:nvPicPr>
                          <p:cNvPr id="104" name="Object 24">
                            <a:extLst>
                              <a:ext uri="{FF2B5EF4-FFF2-40B4-BE49-F238E27FC236}">
                                <a16:creationId xmlns:a16="http://schemas.microsoft.com/office/drawing/2014/main" id="{BC46BDEA-F7D7-4FB2-A7B2-44D566C40D1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7" y="1371"/>
                            <a:ext cx="284" cy="2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0" name="Line 26">
                <a:extLst>
                  <a:ext uri="{FF2B5EF4-FFF2-40B4-BE49-F238E27FC236}">
                    <a16:creationId xmlns:a16="http://schemas.microsoft.com/office/drawing/2014/main" id="{7988CD7B-173D-45C4-A3DF-40E629209E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1" y="1068"/>
                <a:ext cx="0" cy="80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</p:grpSp>
        <p:grpSp>
          <p:nvGrpSpPr>
            <p:cNvPr id="72" name="Group 57">
              <a:extLst>
                <a:ext uri="{FF2B5EF4-FFF2-40B4-BE49-F238E27FC236}">
                  <a16:creationId xmlns:a16="http://schemas.microsoft.com/office/drawing/2014/main" id="{5B755367-332C-4274-BDF5-A66DBDCD81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30697" y="3355452"/>
              <a:ext cx="479425" cy="500063"/>
              <a:chOff x="3206" y="2023"/>
              <a:chExt cx="302" cy="315"/>
            </a:xfrm>
          </p:grpSpPr>
          <p:graphicFrame>
            <p:nvGraphicFramePr>
              <p:cNvPr id="107" name="Object 25">
                <a:extLst>
                  <a:ext uri="{FF2B5EF4-FFF2-40B4-BE49-F238E27FC236}">
                    <a16:creationId xmlns:a16="http://schemas.microsoft.com/office/drawing/2014/main" id="{0DF24210-59D4-4970-AE31-9A0A314B87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903764"/>
                  </p:ext>
                </p:extLst>
              </p:nvPr>
            </p:nvGraphicFramePr>
            <p:xfrm>
              <a:off x="3249" y="2023"/>
              <a:ext cx="259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874" name="公式" r:id="rId13" imgW="253800" imgH="241200" progId="Equation.3">
                      <p:embed/>
                    </p:oleObj>
                  </mc:Choice>
                  <mc:Fallback>
                    <p:oleObj name="公式" r:id="rId13" imgW="253800" imgH="241200" progId="Equation.3">
                      <p:embed/>
                      <p:pic>
                        <p:nvPicPr>
                          <p:cNvPr id="102" name="Object 25">
                            <a:extLst>
                              <a:ext uri="{FF2B5EF4-FFF2-40B4-BE49-F238E27FC236}">
                                <a16:creationId xmlns:a16="http://schemas.microsoft.com/office/drawing/2014/main" id="{777096DE-76B9-4DB6-8B94-B90A93C52E1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49" y="2023"/>
                            <a:ext cx="259" cy="2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8" name="Line 27">
                <a:extLst>
                  <a:ext uri="{FF2B5EF4-FFF2-40B4-BE49-F238E27FC236}">
                    <a16:creationId xmlns:a16="http://schemas.microsoft.com/office/drawing/2014/main" id="{3BE2A7A5-05C2-4A4F-AE3D-1564994A83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06" y="2035"/>
                <a:ext cx="0" cy="303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 dirty="0"/>
              </a:p>
            </p:txBody>
          </p:sp>
        </p:grpSp>
        <p:grpSp>
          <p:nvGrpSpPr>
            <p:cNvPr id="73" name="Group 58">
              <a:extLst>
                <a:ext uri="{FF2B5EF4-FFF2-40B4-BE49-F238E27FC236}">
                  <a16:creationId xmlns:a16="http://schemas.microsoft.com/office/drawing/2014/main" id="{DC4888A3-EF40-44CB-89C8-3A27ACC5BE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4222" y="1839386"/>
              <a:ext cx="561975" cy="1916113"/>
              <a:chOff x="2572" y="1068"/>
              <a:chExt cx="354" cy="1207"/>
            </a:xfrm>
          </p:grpSpPr>
          <p:graphicFrame>
            <p:nvGraphicFramePr>
              <p:cNvPr id="105" name="Object 23">
                <a:extLst>
                  <a:ext uri="{FF2B5EF4-FFF2-40B4-BE49-F238E27FC236}">
                    <a16:creationId xmlns:a16="http://schemas.microsoft.com/office/drawing/2014/main" id="{9535A9DF-6176-4893-9485-40FB7252309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87903836"/>
                  </p:ext>
                </p:extLst>
              </p:nvPr>
            </p:nvGraphicFramePr>
            <p:xfrm>
              <a:off x="2572" y="1319"/>
              <a:ext cx="319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875" name="公式" r:id="rId15" imgW="266400" imgH="241200" progId="Equation.3">
                      <p:embed/>
                    </p:oleObj>
                  </mc:Choice>
                  <mc:Fallback>
                    <p:oleObj name="公式" r:id="rId15" imgW="266400" imgH="241200" progId="Equation.3">
                      <p:embed/>
                      <p:pic>
                        <p:nvPicPr>
                          <p:cNvPr id="100" name="Object 23">
                            <a:extLst>
                              <a:ext uri="{FF2B5EF4-FFF2-40B4-BE49-F238E27FC236}">
                                <a16:creationId xmlns:a16="http://schemas.microsoft.com/office/drawing/2014/main" id="{A3A0ECC4-2A6D-40AC-85FA-5089E355247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72" y="1319"/>
                            <a:ext cx="319" cy="3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6" name="Line 28">
                <a:extLst>
                  <a:ext uri="{FF2B5EF4-FFF2-40B4-BE49-F238E27FC236}">
                    <a16:creationId xmlns:a16="http://schemas.microsoft.com/office/drawing/2014/main" id="{168F9551-DD74-405D-9072-5AE5999E1B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6" y="1068"/>
                <a:ext cx="0" cy="1207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</p:grpSp>
        <p:grpSp>
          <p:nvGrpSpPr>
            <p:cNvPr id="74" name="Group 62">
              <a:extLst>
                <a:ext uri="{FF2B5EF4-FFF2-40B4-BE49-F238E27FC236}">
                  <a16:creationId xmlns:a16="http://schemas.microsoft.com/office/drawing/2014/main" id="{BA60F938-F793-4FAC-BC42-C8AB7E8C05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1925" y="1108376"/>
              <a:ext cx="523875" cy="495300"/>
              <a:chOff x="3766" y="668"/>
              <a:chExt cx="330" cy="312"/>
            </a:xfrm>
          </p:grpSpPr>
          <p:graphicFrame>
            <p:nvGraphicFramePr>
              <p:cNvPr id="103" name="Object 22">
                <a:extLst>
                  <a:ext uri="{FF2B5EF4-FFF2-40B4-BE49-F238E27FC236}">
                    <a16:creationId xmlns:a16="http://schemas.microsoft.com/office/drawing/2014/main" id="{BD0E9BB3-2C5C-437B-8453-262F4D2BD7A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61408578"/>
                  </p:ext>
                </p:extLst>
              </p:nvPr>
            </p:nvGraphicFramePr>
            <p:xfrm>
              <a:off x="3812" y="668"/>
              <a:ext cx="217" cy="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876" name="公式" r:id="rId17" imgW="164880" imgH="228600" progId="Equation.3">
                      <p:embed/>
                    </p:oleObj>
                  </mc:Choice>
                  <mc:Fallback>
                    <p:oleObj name="公式" r:id="rId17" imgW="164880" imgH="228600" progId="Equation.3">
                      <p:embed/>
                      <p:pic>
                        <p:nvPicPr>
                          <p:cNvPr id="98" name="Object 22">
                            <a:extLst>
                              <a:ext uri="{FF2B5EF4-FFF2-40B4-BE49-F238E27FC236}">
                                <a16:creationId xmlns:a16="http://schemas.microsoft.com/office/drawing/2014/main" id="{5BA92B55-DE96-4E33-A1AE-C6E7FDA69DF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12" y="668"/>
                            <a:ext cx="217" cy="3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4" name="Line 32">
                <a:extLst>
                  <a:ext uri="{FF2B5EF4-FFF2-40B4-BE49-F238E27FC236}">
                    <a16:creationId xmlns:a16="http://schemas.microsoft.com/office/drawing/2014/main" id="{488BA71A-398A-48AC-83DE-A7E2B3CD6E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6" y="980"/>
                <a:ext cx="33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</p:grpSp>
        <p:grpSp>
          <p:nvGrpSpPr>
            <p:cNvPr id="75" name="Group 63">
              <a:extLst>
                <a:ext uri="{FF2B5EF4-FFF2-40B4-BE49-F238E27FC236}">
                  <a16:creationId xmlns:a16="http://schemas.microsoft.com/office/drawing/2014/main" id="{2FB4FA7D-1375-4A9E-9F18-53B5371B69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46672" y="2678119"/>
              <a:ext cx="523875" cy="495301"/>
              <a:chOff x="3726" y="1664"/>
              <a:chExt cx="330" cy="312"/>
            </a:xfrm>
          </p:grpSpPr>
          <p:graphicFrame>
            <p:nvGraphicFramePr>
              <p:cNvPr id="101" name="Object 21">
                <a:extLst>
                  <a:ext uri="{FF2B5EF4-FFF2-40B4-BE49-F238E27FC236}">
                    <a16:creationId xmlns:a16="http://schemas.microsoft.com/office/drawing/2014/main" id="{523757EF-1ADA-4DD3-B477-5E34D63DB47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2192129"/>
                  </p:ext>
                </p:extLst>
              </p:nvPr>
            </p:nvGraphicFramePr>
            <p:xfrm>
              <a:off x="3797" y="1664"/>
              <a:ext cx="184" cy="2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877" name="公式" r:id="rId19" imgW="152280" imgH="228600" progId="Equation.3">
                      <p:embed/>
                    </p:oleObj>
                  </mc:Choice>
                  <mc:Fallback>
                    <p:oleObj name="公式" r:id="rId19" imgW="152280" imgH="228600" progId="Equation.3">
                      <p:embed/>
                      <p:pic>
                        <p:nvPicPr>
                          <p:cNvPr id="96" name="Object 21">
                            <a:extLst>
                              <a:ext uri="{FF2B5EF4-FFF2-40B4-BE49-F238E27FC236}">
                                <a16:creationId xmlns:a16="http://schemas.microsoft.com/office/drawing/2014/main" id="{C7536824-CD82-43D7-A10E-751B27A5DE6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7" y="1664"/>
                            <a:ext cx="184" cy="298"/>
                          </a:xfrm>
                          <a:prstGeom prst="rect">
                            <a:avLst/>
                          </a:prstGeom>
                          <a:noFill/>
                          <a:ln w="57150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" name="Line 33">
                <a:extLst>
                  <a:ext uri="{FF2B5EF4-FFF2-40B4-BE49-F238E27FC236}">
                    <a16:creationId xmlns:a16="http://schemas.microsoft.com/office/drawing/2014/main" id="{0F91CF52-EF51-4BD2-B628-529311F06D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6" y="1976"/>
                <a:ext cx="33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</p:grpSp>
        <p:grpSp>
          <p:nvGrpSpPr>
            <p:cNvPr id="76" name="Group 64">
              <a:extLst>
                <a:ext uri="{FF2B5EF4-FFF2-40B4-BE49-F238E27FC236}">
                  <a16:creationId xmlns:a16="http://schemas.microsoft.com/office/drawing/2014/main" id="{A3A339F2-8CEF-4DD6-B2A2-16E35C9837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29987" y="3387855"/>
              <a:ext cx="523875" cy="415925"/>
              <a:chOff x="3761" y="2112"/>
              <a:chExt cx="330" cy="262"/>
            </a:xfrm>
          </p:grpSpPr>
          <p:graphicFrame>
            <p:nvGraphicFramePr>
              <p:cNvPr id="99" name="Object 20">
                <a:extLst>
                  <a:ext uri="{FF2B5EF4-FFF2-40B4-BE49-F238E27FC236}">
                    <a16:creationId xmlns:a16="http://schemas.microsoft.com/office/drawing/2014/main" id="{7C4E1CBE-5359-4CF2-9150-BF67CA5077E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29501933"/>
                  </p:ext>
                </p:extLst>
              </p:nvPr>
            </p:nvGraphicFramePr>
            <p:xfrm>
              <a:off x="3835" y="2112"/>
              <a:ext cx="156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878" name="公式" r:id="rId21" imgW="152280" imgH="241200" progId="Equation.3">
                      <p:embed/>
                    </p:oleObj>
                  </mc:Choice>
                  <mc:Fallback>
                    <p:oleObj name="公式" r:id="rId21" imgW="152280" imgH="241200" progId="Equation.3">
                      <p:embed/>
                      <p:pic>
                        <p:nvPicPr>
                          <p:cNvPr id="94" name="Object 20">
                            <a:extLst>
                              <a:ext uri="{FF2B5EF4-FFF2-40B4-BE49-F238E27FC236}">
                                <a16:creationId xmlns:a16="http://schemas.microsoft.com/office/drawing/2014/main" id="{77982ED8-40D0-4F2C-84CB-94E75281DD0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35" y="2112"/>
                            <a:ext cx="156" cy="2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0" name="Line 34">
                <a:extLst>
                  <a:ext uri="{FF2B5EF4-FFF2-40B4-BE49-F238E27FC236}">
                    <a16:creationId xmlns:a16="http://schemas.microsoft.com/office/drawing/2014/main" id="{28BFAE8D-3F6A-4649-B8C1-F0B28BCF9D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1" y="2363"/>
                <a:ext cx="33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</p:grpSp>
        <p:grpSp>
          <p:nvGrpSpPr>
            <p:cNvPr id="77" name="Group 113">
              <a:extLst>
                <a:ext uri="{FF2B5EF4-FFF2-40B4-BE49-F238E27FC236}">
                  <a16:creationId xmlns:a16="http://schemas.microsoft.com/office/drawing/2014/main" id="{595D5394-87DB-4142-83E8-C8310B89B1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4874" y="1414462"/>
              <a:ext cx="4648200" cy="2616201"/>
              <a:chOff x="2640" y="816"/>
              <a:chExt cx="2928" cy="1648"/>
            </a:xfrm>
          </p:grpSpPr>
          <p:sp>
            <p:nvSpPr>
              <p:cNvPr id="78" name="Oval 35">
                <a:extLst>
                  <a:ext uri="{FF2B5EF4-FFF2-40B4-BE49-F238E27FC236}">
                    <a16:creationId xmlns:a16="http://schemas.microsoft.com/office/drawing/2014/main" id="{61D6C866-6F30-40CB-BCBD-41ECF4DA81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5" y="1957"/>
                <a:ext cx="37" cy="3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sp>
            <p:nvSpPr>
              <p:cNvPr id="79" name="Oval 36">
                <a:extLst>
                  <a:ext uri="{FF2B5EF4-FFF2-40B4-BE49-F238E27FC236}">
                    <a16:creationId xmlns:a16="http://schemas.microsoft.com/office/drawing/2014/main" id="{9BB09702-8823-4BEE-A748-0FC3FCA2EA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1" y="1957"/>
                <a:ext cx="37" cy="3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sp>
            <p:nvSpPr>
              <p:cNvPr id="80" name="Oval 37">
                <a:extLst>
                  <a:ext uri="{FF2B5EF4-FFF2-40B4-BE49-F238E27FC236}">
                    <a16:creationId xmlns:a16="http://schemas.microsoft.com/office/drawing/2014/main" id="{EEB0579D-1D00-4C88-B06C-8FC1B7AC3C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6" y="973"/>
                <a:ext cx="37" cy="3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grpSp>
            <p:nvGrpSpPr>
              <p:cNvPr id="81" name="Group 111">
                <a:extLst>
                  <a:ext uri="{FF2B5EF4-FFF2-40B4-BE49-F238E27FC236}">
                    <a16:creationId xmlns:a16="http://schemas.microsoft.com/office/drawing/2014/main" id="{0D5BA2D6-E7CD-437C-9858-D36070F89C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816"/>
                <a:ext cx="2912" cy="1648"/>
                <a:chOff x="2652" y="807"/>
                <a:chExt cx="2912" cy="1648"/>
              </a:xfrm>
            </p:grpSpPr>
            <p:grpSp>
              <p:nvGrpSpPr>
                <p:cNvPr id="82" name="Group 55">
                  <a:extLst>
                    <a:ext uri="{FF2B5EF4-FFF2-40B4-BE49-F238E27FC236}">
                      <a16:creationId xmlns:a16="http://schemas.microsoft.com/office/drawing/2014/main" id="{254F744E-CF8C-4A48-B741-26E90011352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52" y="807"/>
                  <a:ext cx="2912" cy="1648"/>
                  <a:chOff x="2652" y="807"/>
                  <a:chExt cx="2912" cy="1648"/>
                </a:xfrm>
              </p:grpSpPr>
              <p:sp>
                <p:nvSpPr>
                  <p:cNvPr id="86" name="Line 4">
                    <a:extLst>
                      <a:ext uri="{FF2B5EF4-FFF2-40B4-BE49-F238E27FC236}">
                        <a16:creationId xmlns:a16="http://schemas.microsoft.com/office/drawing/2014/main" id="{64ED56BF-B66A-43AD-9629-F542D1D03FB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66" y="1978"/>
                    <a:ext cx="139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/>
                  </a:p>
                </p:txBody>
              </p:sp>
              <p:sp>
                <p:nvSpPr>
                  <p:cNvPr id="87" name="Rectangle 5">
                    <a:extLst>
                      <a:ext uri="{FF2B5EF4-FFF2-40B4-BE49-F238E27FC236}">
                        <a16:creationId xmlns:a16="http://schemas.microsoft.com/office/drawing/2014/main" id="{214AB673-2E7E-427F-8527-E5042307E4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02" y="1913"/>
                    <a:ext cx="346" cy="129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/>
                  </a:p>
                </p:txBody>
              </p:sp>
              <p:sp>
                <p:nvSpPr>
                  <p:cNvPr id="88" name="Line 6">
                    <a:extLst>
                      <a:ext uri="{FF2B5EF4-FFF2-40B4-BE49-F238E27FC236}">
                        <a16:creationId xmlns:a16="http://schemas.microsoft.com/office/drawing/2014/main" id="{DB5CE60A-4870-47EF-B8CF-7D8FB1B9454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8400629" flipH="1">
                    <a:off x="3938" y="1475"/>
                    <a:ext cx="1244" cy="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/>
                  </a:p>
                </p:txBody>
              </p:sp>
              <p:sp>
                <p:nvSpPr>
                  <p:cNvPr id="89" name="Rectangle 7">
                    <a:extLst>
                      <a:ext uri="{FF2B5EF4-FFF2-40B4-BE49-F238E27FC236}">
                        <a16:creationId xmlns:a16="http://schemas.microsoft.com/office/drawing/2014/main" id="{EC20E6E1-8FDE-4B63-A693-B4E7BB67E1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3199371">
                    <a:off x="4356" y="1407"/>
                    <a:ext cx="385" cy="115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/>
                  </a:p>
                </p:txBody>
              </p:sp>
              <p:sp>
                <p:nvSpPr>
                  <p:cNvPr id="90" name="Line 8">
                    <a:extLst>
                      <a:ext uri="{FF2B5EF4-FFF2-40B4-BE49-F238E27FC236}">
                        <a16:creationId xmlns:a16="http://schemas.microsoft.com/office/drawing/2014/main" id="{0184AEF7-AABC-4D35-B06C-FF88E6B33D1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3202726">
                    <a:off x="4644" y="1460"/>
                    <a:ext cx="1208" cy="39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/>
                  </a:p>
                </p:txBody>
              </p:sp>
              <p:sp>
                <p:nvSpPr>
                  <p:cNvPr id="91" name="Rectangle 9">
                    <a:extLst>
                      <a:ext uri="{FF2B5EF4-FFF2-40B4-BE49-F238E27FC236}">
                        <a16:creationId xmlns:a16="http://schemas.microsoft.com/office/drawing/2014/main" id="{AFB06D4F-5C3E-4698-8E1F-5DDBD3EA7B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3202726">
                    <a:off x="5050" y="1428"/>
                    <a:ext cx="386" cy="116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/>
                  </a:p>
                </p:txBody>
              </p:sp>
              <p:sp>
                <p:nvSpPr>
                  <p:cNvPr id="92" name="Line 10">
                    <a:extLst>
                      <a:ext uri="{FF2B5EF4-FFF2-40B4-BE49-F238E27FC236}">
                        <a16:creationId xmlns:a16="http://schemas.microsoft.com/office/drawing/2014/main" id="{CF7D3009-8C31-40F2-ADA7-DDC7206D521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82" y="984"/>
                    <a:ext cx="202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 dirty="0"/>
                  </a:p>
                </p:txBody>
              </p:sp>
              <p:sp>
                <p:nvSpPr>
                  <p:cNvPr id="93" name="Line 11">
                    <a:extLst>
                      <a:ext uri="{FF2B5EF4-FFF2-40B4-BE49-F238E27FC236}">
                        <a16:creationId xmlns:a16="http://schemas.microsoft.com/office/drawing/2014/main" id="{49739C0D-4ACC-4690-ADDD-CFF1BA31CFF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64" y="1978"/>
                    <a:ext cx="134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/>
                  </a:p>
                </p:txBody>
              </p:sp>
              <p:sp>
                <p:nvSpPr>
                  <p:cNvPr id="94" name="Line 12">
                    <a:extLst>
                      <a:ext uri="{FF2B5EF4-FFF2-40B4-BE49-F238E27FC236}">
                        <a16:creationId xmlns:a16="http://schemas.microsoft.com/office/drawing/2014/main" id="{230340E9-7AFE-4A38-A2E8-19789BBE586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564" y="1978"/>
                    <a:ext cx="0" cy="385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/>
                  </a:p>
                </p:txBody>
              </p:sp>
              <p:sp>
                <p:nvSpPr>
                  <p:cNvPr id="95" name="Line 13">
                    <a:extLst>
                      <a:ext uri="{FF2B5EF4-FFF2-40B4-BE49-F238E27FC236}">
                        <a16:creationId xmlns:a16="http://schemas.microsoft.com/office/drawing/2014/main" id="{651A3564-AFED-4AEF-99AD-C66374FCDDF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64" y="2353"/>
                    <a:ext cx="269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/>
                  </a:p>
                </p:txBody>
              </p:sp>
              <p:sp>
                <p:nvSpPr>
                  <p:cNvPr id="96" name="Text Box 29">
                    <a:extLst>
                      <a:ext uri="{FF2B5EF4-FFF2-40B4-BE49-F238E27FC236}">
                        <a16:creationId xmlns:a16="http://schemas.microsoft.com/office/drawing/2014/main" id="{2548DA6B-7143-462D-8CA5-A49B8496E05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71" y="807"/>
                    <a:ext cx="229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/>
                    <a:r>
                      <a:rPr lang="en-US" altLang="zh-CN" sz="2600" dirty="0">
                        <a:solidFill>
                          <a:srgbClr val="FF0000"/>
                        </a:solidFill>
                      </a:rPr>
                      <a:t>A</a:t>
                    </a:r>
                  </a:p>
                </p:txBody>
              </p:sp>
              <p:sp>
                <p:nvSpPr>
                  <p:cNvPr id="97" name="Text Box 30">
                    <a:extLst>
                      <a:ext uri="{FF2B5EF4-FFF2-40B4-BE49-F238E27FC236}">
                        <a16:creationId xmlns:a16="http://schemas.microsoft.com/office/drawing/2014/main" id="{3489061D-196A-4130-AD44-1AC63EB9EBE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52" y="2169"/>
                    <a:ext cx="247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altLang="zh-CN" sz="2600" dirty="0">
                        <a:solidFill>
                          <a:srgbClr val="FF0000"/>
                        </a:solidFill>
                      </a:rPr>
                      <a:t>C</a:t>
                    </a:r>
                  </a:p>
                </p:txBody>
              </p:sp>
              <p:sp>
                <p:nvSpPr>
                  <p:cNvPr id="98" name="Text Box 31">
                    <a:extLst>
                      <a:ext uri="{FF2B5EF4-FFF2-40B4-BE49-F238E27FC236}">
                        <a16:creationId xmlns:a16="http://schemas.microsoft.com/office/drawing/2014/main" id="{E1865271-C0BA-4439-A7CB-03CC7A714A7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52" y="1782"/>
                    <a:ext cx="268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/>
                    <a:r>
                      <a:rPr lang="en-US" altLang="zh-CN" sz="2600" dirty="0">
                        <a:solidFill>
                          <a:srgbClr val="FF0000"/>
                        </a:solidFill>
                      </a:rPr>
                      <a:t>B</a:t>
                    </a:r>
                  </a:p>
                </p:txBody>
              </p:sp>
            </p:grpSp>
            <p:sp>
              <p:nvSpPr>
                <p:cNvPr id="83" name="Text Box 108">
                  <a:extLst>
                    <a:ext uri="{FF2B5EF4-FFF2-40B4-BE49-F238E27FC236}">
                      <a16:creationId xmlns:a16="http://schemas.microsoft.com/office/drawing/2014/main" id="{CFE530F3-2869-433E-8799-A0DABE22C40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34" y="1413"/>
                  <a:ext cx="424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altLang="zh-CN" sz="2600" i="1" dirty="0">
                      <a:solidFill>
                        <a:schemeClr val="accent2"/>
                      </a:solidFill>
                      <a:latin typeface="+mj-lt"/>
                    </a:rPr>
                    <a:t>Z</a:t>
                  </a:r>
                  <a:r>
                    <a:rPr lang="en-US" altLang="zh-CN" sz="2600" baseline="-25000" dirty="0">
                      <a:solidFill>
                        <a:schemeClr val="accent2"/>
                      </a:solidFill>
                      <a:latin typeface="+mj-lt"/>
                    </a:rPr>
                    <a:t>AB</a:t>
                  </a:r>
                  <a:endParaRPr lang="en-US" altLang="zh-CN" sz="2600" dirty="0">
                    <a:solidFill>
                      <a:schemeClr val="accent2"/>
                    </a:solidFill>
                    <a:latin typeface="+mj-lt"/>
                  </a:endParaRPr>
                </a:p>
              </p:txBody>
            </p:sp>
            <p:sp>
              <p:nvSpPr>
                <p:cNvPr id="84" name="Text Box 109">
                  <a:extLst>
                    <a:ext uri="{FF2B5EF4-FFF2-40B4-BE49-F238E27FC236}">
                      <a16:creationId xmlns:a16="http://schemas.microsoft.com/office/drawing/2014/main" id="{02D7CAB4-8FB1-48C7-A39E-24A8A3D873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92" y="1637"/>
                  <a:ext cx="340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600" i="1" dirty="0">
                      <a:solidFill>
                        <a:schemeClr val="accent2"/>
                      </a:solidFill>
                      <a:latin typeface="+mn-lt"/>
                    </a:rPr>
                    <a:t>Z</a:t>
                  </a:r>
                  <a:r>
                    <a:rPr lang="en-US" altLang="zh-CN" sz="2600" baseline="-25000" dirty="0">
                      <a:solidFill>
                        <a:schemeClr val="accent2"/>
                      </a:solidFill>
                      <a:latin typeface="+mn-lt"/>
                    </a:rPr>
                    <a:t>BC</a:t>
                  </a:r>
                  <a:endParaRPr lang="en-US" altLang="zh-CN" sz="2600" dirty="0">
                    <a:solidFill>
                      <a:schemeClr val="accent2"/>
                    </a:solidFill>
                    <a:latin typeface="+mn-lt"/>
                  </a:endParaRPr>
                </a:p>
              </p:txBody>
            </p:sp>
            <p:sp>
              <p:nvSpPr>
                <p:cNvPr id="85" name="Text Box 110">
                  <a:extLst>
                    <a:ext uri="{FF2B5EF4-FFF2-40B4-BE49-F238E27FC236}">
                      <a16:creationId xmlns:a16="http://schemas.microsoft.com/office/drawing/2014/main" id="{81106356-E917-44E4-8995-15D48AFF4F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88" y="1416"/>
                  <a:ext cx="508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altLang="zh-CN" sz="2600" i="1" dirty="0">
                      <a:solidFill>
                        <a:schemeClr val="accent2"/>
                      </a:solidFill>
                      <a:latin typeface="+mn-lt"/>
                    </a:rPr>
                    <a:t>Z</a:t>
                  </a:r>
                  <a:r>
                    <a:rPr lang="en-US" altLang="zh-CN" sz="2600" baseline="-25000" dirty="0">
                      <a:solidFill>
                        <a:schemeClr val="accent2"/>
                      </a:solidFill>
                      <a:latin typeface="+mn-lt"/>
                    </a:rPr>
                    <a:t>CA</a:t>
                  </a:r>
                  <a:endParaRPr lang="en-US" altLang="zh-CN" sz="2600" dirty="0">
                    <a:solidFill>
                      <a:schemeClr val="accent2"/>
                    </a:solidFill>
                    <a:latin typeface="+mn-lt"/>
                  </a:endParaRPr>
                </a:p>
              </p:txBody>
            </p:sp>
          </p:grpSp>
        </p:grpSp>
      </p:grpSp>
      <p:graphicFrame>
        <p:nvGraphicFramePr>
          <p:cNvPr id="117" name="Object 24">
            <a:extLst>
              <a:ext uri="{FF2B5EF4-FFF2-40B4-BE49-F238E27FC236}">
                <a16:creationId xmlns:a16="http://schemas.microsoft.com/office/drawing/2014/main" id="{8BE40AC8-D8E6-463B-941E-EC087EA4C7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35927"/>
              </p:ext>
            </p:extLst>
          </p:nvPr>
        </p:nvGraphicFramePr>
        <p:xfrm>
          <a:off x="2835465" y="4707750"/>
          <a:ext cx="1497939" cy="553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79" name="公式" r:id="rId23" imgW="647640" imgH="228600" progId="Equation.3">
                  <p:embed/>
                </p:oleObj>
              </mc:Choice>
              <mc:Fallback>
                <p:oleObj name="公式" r:id="rId23" imgW="647640" imgH="228600" progId="Equation.3">
                  <p:embed/>
                  <p:pic>
                    <p:nvPicPr>
                      <p:cNvPr id="165" name="Object 24">
                        <a:extLst>
                          <a:ext uri="{FF2B5EF4-FFF2-40B4-BE49-F238E27FC236}">
                            <a16:creationId xmlns:a16="http://schemas.microsoft.com/office/drawing/2014/main" id="{B7D17405-4149-4144-80A0-05674F0068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465" y="4707750"/>
                        <a:ext cx="1497939" cy="5537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Object 24">
            <a:extLst>
              <a:ext uri="{FF2B5EF4-FFF2-40B4-BE49-F238E27FC236}">
                <a16:creationId xmlns:a16="http://schemas.microsoft.com/office/drawing/2014/main" id="{F8355DBA-7F47-4972-9C64-B794A4B2B5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665070"/>
              </p:ext>
            </p:extLst>
          </p:nvPr>
        </p:nvGraphicFramePr>
        <p:xfrm>
          <a:off x="2800357" y="5629558"/>
          <a:ext cx="2966641" cy="615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80" name="公式" r:id="rId25" imgW="1282680" imgH="253800" progId="Equation.3">
                  <p:embed/>
                </p:oleObj>
              </mc:Choice>
              <mc:Fallback>
                <p:oleObj name="公式" r:id="rId25" imgW="1282680" imgH="253800" progId="Equation.3">
                  <p:embed/>
                  <p:pic>
                    <p:nvPicPr>
                      <p:cNvPr id="117" name="Object 24">
                        <a:extLst>
                          <a:ext uri="{FF2B5EF4-FFF2-40B4-BE49-F238E27FC236}">
                            <a16:creationId xmlns:a16="http://schemas.microsoft.com/office/drawing/2014/main" id="{8BE40AC8-D8E6-463B-941E-EC087EA4C7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7" y="5629558"/>
                        <a:ext cx="2966641" cy="6156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build="p" autoUpdateAnimBg="0"/>
      <p:bldP spid="44110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45" name="Group 29">
            <a:extLst>
              <a:ext uri="{FF2B5EF4-FFF2-40B4-BE49-F238E27FC236}">
                <a16:creationId xmlns:a16="http://schemas.microsoft.com/office/drawing/2014/main" id="{318D605E-3716-4E9A-921E-83A44E6FD373}"/>
              </a:ext>
            </a:extLst>
          </p:cNvPr>
          <p:cNvGrpSpPr>
            <a:grpSpLocks/>
          </p:cNvGrpSpPr>
          <p:nvPr/>
        </p:nvGrpSpPr>
        <p:grpSpPr bwMode="auto">
          <a:xfrm>
            <a:off x="168645" y="211595"/>
            <a:ext cx="767027" cy="495300"/>
            <a:chOff x="107" y="576"/>
            <a:chExt cx="446" cy="288"/>
          </a:xfrm>
        </p:grpSpPr>
        <p:sp>
          <p:nvSpPr>
            <p:cNvPr id="86046" name="Oval 30">
              <a:extLst>
                <a:ext uri="{FF2B5EF4-FFF2-40B4-BE49-F238E27FC236}">
                  <a16:creationId xmlns:a16="http://schemas.microsoft.com/office/drawing/2014/main" id="{D97E3515-8C56-45BD-BCC5-7ECA62CD6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" y="576"/>
              <a:ext cx="417" cy="288"/>
            </a:xfrm>
            <a:prstGeom prst="ellipse">
              <a:avLst/>
            </a:prstGeom>
            <a:gradFill rotWithShape="0">
              <a:gsLst>
                <a:gs pos="0">
                  <a:srgbClr val="FFCC00">
                    <a:gamma/>
                    <a:shade val="46275"/>
                    <a:invGamma/>
                  </a:srgbClr>
                </a:gs>
                <a:gs pos="50000">
                  <a:srgbClr val="FFCC00"/>
                </a:gs>
                <a:gs pos="100000">
                  <a:srgbClr val="FF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>
              <a:solidFill>
                <a:srgbClr val="CC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86047" name="Text Box 31">
              <a:extLst>
                <a:ext uri="{FF2B5EF4-FFF2-40B4-BE49-F238E27FC236}">
                  <a16:creationId xmlns:a16="http://schemas.microsoft.com/office/drawing/2014/main" id="{4F523E86-C23F-4E3B-9F0C-11E0724F6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" y="576"/>
              <a:ext cx="446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>
                  <a:solidFill>
                    <a:schemeClr val="tx1"/>
                  </a:solidFill>
                  <a:ea typeface="方正姚体" panose="02010601030101010101" pitchFamily="2" charset="-122"/>
                </a:rPr>
                <a:t>例</a:t>
              </a:r>
              <a:r>
                <a:rPr lang="en-US" altLang="zh-CN" sz="2600">
                  <a:solidFill>
                    <a:schemeClr val="tx1"/>
                  </a:solidFill>
                  <a:ea typeface="方正姚体" panose="02010601030101010101" pitchFamily="2" charset="-122"/>
                </a:rPr>
                <a:t>4</a:t>
              </a:r>
            </a:p>
          </p:txBody>
        </p:sp>
      </p:grpSp>
      <p:sp>
        <p:nvSpPr>
          <p:cNvPr id="35" name="Text Box 2">
            <a:extLst>
              <a:ext uri="{FF2B5EF4-FFF2-40B4-BE49-F238E27FC236}">
                <a16:creationId xmlns:a16="http://schemas.microsoft.com/office/drawing/2014/main" id="{DC5011D4-5692-4018-9291-45FC10697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1513" y="13604"/>
            <a:ext cx="4968479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对称负载的每相阻抗</a:t>
            </a:r>
            <a:r>
              <a:rPr lang="en-US" altLang="zh-CN" sz="2600" i="1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=30+j40</a:t>
            </a:r>
            <a:r>
              <a:rPr lang="en-US" altLang="zh-CN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，电源线电压为</a:t>
            </a:r>
            <a:r>
              <a:rPr lang="en-US" altLang="zh-CN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380v</a:t>
            </a: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，求：下列各种情况下的相、线电流。</a:t>
            </a:r>
            <a:b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）正常情况（</a:t>
            </a:r>
            <a:r>
              <a:rPr lang="en-US" altLang="zh-CN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AB</a:t>
            </a: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相短路（</a:t>
            </a:r>
            <a:r>
              <a:rPr lang="en-US" altLang="zh-CN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AB</a:t>
            </a: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相断开（</a:t>
            </a:r>
            <a:r>
              <a:rPr lang="en-US" altLang="zh-CN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火线断开</a:t>
            </a:r>
          </a:p>
        </p:txBody>
      </p:sp>
      <p:grpSp>
        <p:nvGrpSpPr>
          <p:cNvPr id="36" name="Group 3">
            <a:extLst>
              <a:ext uri="{FF2B5EF4-FFF2-40B4-BE49-F238E27FC236}">
                <a16:creationId xmlns:a16="http://schemas.microsoft.com/office/drawing/2014/main" id="{D91EB869-98AE-4A80-BB96-D0ABFCB74263}"/>
              </a:ext>
            </a:extLst>
          </p:cNvPr>
          <p:cNvGrpSpPr>
            <a:grpSpLocks/>
          </p:cNvGrpSpPr>
          <p:nvPr/>
        </p:nvGrpSpPr>
        <p:grpSpPr bwMode="auto">
          <a:xfrm>
            <a:off x="6333858" y="-3381"/>
            <a:ext cx="3377671" cy="2282164"/>
            <a:chOff x="3380" y="293"/>
            <a:chExt cx="1964" cy="1327"/>
          </a:xfrm>
        </p:grpSpPr>
        <p:grpSp>
          <p:nvGrpSpPr>
            <p:cNvPr id="37" name="Group 4">
              <a:extLst>
                <a:ext uri="{FF2B5EF4-FFF2-40B4-BE49-F238E27FC236}">
                  <a16:creationId xmlns:a16="http://schemas.microsoft.com/office/drawing/2014/main" id="{4112C657-59CE-45D3-A747-C5B5F6C8B8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1" y="384"/>
              <a:ext cx="1643" cy="1143"/>
              <a:chOff x="3701" y="384"/>
              <a:chExt cx="1643" cy="1143"/>
            </a:xfrm>
          </p:grpSpPr>
          <p:grpSp>
            <p:nvGrpSpPr>
              <p:cNvPr id="41" name="Group 5">
                <a:extLst>
                  <a:ext uri="{FF2B5EF4-FFF2-40B4-BE49-F238E27FC236}">
                    <a16:creationId xmlns:a16="http://schemas.microsoft.com/office/drawing/2014/main" id="{692C6ED4-B990-4B54-B0C5-ACC3FC50DE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01" y="384"/>
                <a:ext cx="1396" cy="1143"/>
                <a:chOff x="3701" y="384"/>
                <a:chExt cx="1396" cy="1143"/>
              </a:xfrm>
            </p:grpSpPr>
            <p:sp>
              <p:nvSpPr>
                <p:cNvPr id="48" name="Line 6">
                  <a:extLst>
                    <a:ext uri="{FF2B5EF4-FFF2-40B4-BE49-F238E27FC236}">
                      <a16:creationId xmlns:a16="http://schemas.microsoft.com/office/drawing/2014/main" id="{85969D8C-93AA-4EA4-837B-2EC766C87E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701" y="450"/>
                  <a:ext cx="955" cy="1"/>
                </a:xfrm>
                <a:prstGeom prst="line">
                  <a:avLst/>
                </a:prstGeom>
                <a:noFill/>
                <a:ln w="38100">
                  <a:solidFill>
                    <a:srgbClr val="3399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Line 7">
                  <a:extLst>
                    <a:ext uri="{FF2B5EF4-FFF2-40B4-BE49-F238E27FC236}">
                      <a16:creationId xmlns:a16="http://schemas.microsoft.com/office/drawing/2014/main" id="{1C066A19-EEB4-48C8-A535-E35284563D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01" y="1200"/>
                  <a:ext cx="532" cy="0"/>
                </a:xfrm>
                <a:prstGeom prst="line">
                  <a:avLst/>
                </a:prstGeom>
                <a:noFill/>
                <a:ln w="38100">
                  <a:solidFill>
                    <a:srgbClr val="3399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" name="Line 8">
                  <a:extLst>
                    <a:ext uri="{FF2B5EF4-FFF2-40B4-BE49-F238E27FC236}">
                      <a16:creationId xmlns:a16="http://schemas.microsoft.com/office/drawing/2014/main" id="{22CF8017-9B1A-4616-A224-B1E195F855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33" y="1200"/>
                  <a:ext cx="864" cy="0"/>
                </a:xfrm>
                <a:prstGeom prst="line">
                  <a:avLst/>
                </a:prstGeom>
                <a:noFill/>
                <a:ln w="38100">
                  <a:solidFill>
                    <a:srgbClr val="3399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" name="Line 9">
                  <a:extLst>
                    <a:ext uri="{FF2B5EF4-FFF2-40B4-BE49-F238E27FC236}">
                      <a16:creationId xmlns:a16="http://schemas.microsoft.com/office/drawing/2014/main" id="{DFB2CB69-E712-47A3-AFD7-4E3D6E6290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3600000">
                  <a:off x="4425" y="816"/>
                  <a:ext cx="864" cy="0"/>
                </a:xfrm>
                <a:prstGeom prst="line">
                  <a:avLst/>
                </a:prstGeom>
                <a:noFill/>
                <a:ln w="38100">
                  <a:solidFill>
                    <a:srgbClr val="3399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" name="Line 10">
                  <a:extLst>
                    <a:ext uri="{FF2B5EF4-FFF2-40B4-BE49-F238E27FC236}">
                      <a16:creationId xmlns:a16="http://schemas.microsoft.com/office/drawing/2014/main" id="{858B2F53-C697-441B-BD1E-A616FCBE79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000000">
                  <a:off x="4002" y="825"/>
                  <a:ext cx="864" cy="0"/>
                </a:xfrm>
                <a:prstGeom prst="line">
                  <a:avLst/>
                </a:prstGeom>
                <a:noFill/>
                <a:ln w="38100">
                  <a:solidFill>
                    <a:srgbClr val="3399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Line 11">
                  <a:extLst>
                    <a:ext uri="{FF2B5EF4-FFF2-40B4-BE49-F238E27FC236}">
                      <a16:creationId xmlns:a16="http://schemas.microsoft.com/office/drawing/2014/main" id="{6FDAC4C9-9578-4B95-BFDA-DBC1106A92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79" y="1191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rgbClr val="3399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Line 12">
                  <a:extLst>
                    <a:ext uri="{FF2B5EF4-FFF2-40B4-BE49-F238E27FC236}">
                      <a16:creationId xmlns:a16="http://schemas.microsoft.com/office/drawing/2014/main" id="{14F98B50-5380-4DE0-9D61-6818F10608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01" y="1527"/>
                  <a:ext cx="1387" cy="0"/>
                </a:xfrm>
                <a:prstGeom prst="line">
                  <a:avLst/>
                </a:prstGeom>
                <a:noFill/>
                <a:ln w="38100">
                  <a:solidFill>
                    <a:srgbClr val="3399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13">
                <a:extLst>
                  <a:ext uri="{FF2B5EF4-FFF2-40B4-BE49-F238E27FC236}">
                    <a16:creationId xmlns:a16="http://schemas.microsoft.com/office/drawing/2014/main" id="{3DFBCD3D-DB12-4725-9E5F-97C6977DE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1152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399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Rectangle 14">
                <a:extLst>
                  <a:ext uri="{FF2B5EF4-FFF2-40B4-BE49-F238E27FC236}">
                    <a16:creationId xmlns:a16="http://schemas.microsoft.com/office/drawing/2014/main" id="{98D8020F-FFC1-461E-B976-C315B175F4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00000">
                <a:off x="4728" y="753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399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tangle 15">
                <a:extLst>
                  <a:ext uri="{FF2B5EF4-FFF2-40B4-BE49-F238E27FC236}">
                    <a16:creationId xmlns:a16="http://schemas.microsoft.com/office/drawing/2014/main" id="{6875FDC1-25BA-4711-9658-0443BB240E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8000000">
                <a:off x="4314" y="774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399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 Box 16">
                <a:extLst>
                  <a:ext uri="{FF2B5EF4-FFF2-40B4-BE49-F238E27FC236}">
                    <a16:creationId xmlns:a16="http://schemas.microsoft.com/office/drawing/2014/main" id="{9ED297AA-38FC-4401-A02C-F9E130F484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2" y="593"/>
                <a:ext cx="596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600" i="1" dirty="0">
                    <a:solidFill>
                      <a:srgbClr val="0099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600" baseline="-25000" dirty="0">
                    <a:solidFill>
                      <a:srgbClr val="0099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AB</a:t>
                </a:r>
                <a:endParaRPr lang="en-US" altLang="zh-CN" sz="2600" dirty="0">
                  <a:solidFill>
                    <a:srgbClr val="00990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Text Box 17">
                <a:extLst>
                  <a:ext uri="{FF2B5EF4-FFF2-40B4-BE49-F238E27FC236}">
                    <a16:creationId xmlns:a16="http://schemas.microsoft.com/office/drawing/2014/main" id="{F5E2BCB6-AE27-4591-B40E-B68165436E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0" y="1200"/>
                <a:ext cx="76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600" i="1" dirty="0">
                    <a:solidFill>
                      <a:srgbClr val="0099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600" baseline="-25000" dirty="0">
                    <a:solidFill>
                      <a:srgbClr val="0099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BC</a:t>
                </a:r>
                <a:endParaRPr lang="en-US" altLang="zh-CN" sz="2600" dirty="0">
                  <a:solidFill>
                    <a:srgbClr val="00990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Text Box 18">
                <a:extLst>
                  <a:ext uri="{FF2B5EF4-FFF2-40B4-BE49-F238E27FC236}">
                    <a16:creationId xmlns:a16="http://schemas.microsoft.com/office/drawing/2014/main" id="{DAA9E2CA-D37B-4DD1-A7C7-94AC0089DB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55" y="562"/>
                <a:ext cx="489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600" i="1" dirty="0">
                    <a:solidFill>
                      <a:srgbClr val="0099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600" baseline="-25000" dirty="0">
                    <a:solidFill>
                      <a:srgbClr val="0099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CA</a:t>
                </a:r>
                <a:endParaRPr lang="en-US" altLang="zh-CN" sz="2600" dirty="0">
                  <a:solidFill>
                    <a:srgbClr val="00990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8" name="Text Box 19">
              <a:extLst>
                <a:ext uri="{FF2B5EF4-FFF2-40B4-BE49-F238E27FC236}">
                  <a16:creationId xmlns:a16="http://schemas.microsoft.com/office/drawing/2014/main" id="{3CCC1C95-F536-469E-8DC1-3B01BEFB52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0" y="293"/>
              <a:ext cx="28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dirty="0">
                  <a:solidFill>
                    <a:srgbClr val="0099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9" name="Text Box 20">
              <a:extLst>
                <a:ext uri="{FF2B5EF4-FFF2-40B4-BE49-F238E27FC236}">
                  <a16:creationId xmlns:a16="http://schemas.microsoft.com/office/drawing/2014/main" id="{B7F7DBD0-40BC-4679-9B4D-9936E8BA7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0" y="1061"/>
              <a:ext cx="28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>
                  <a:solidFill>
                    <a:srgbClr val="0099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0" name="Text Box 21">
              <a:extLst>
                <a:ext uri="{FF2B5EF4-FFF2-40B4-BE49-F238E27FC236}">
                  <a16:creationId xmlns:a16="http://schemas.microsoft.com/office/drawing/2014/main" id="{0CFAA1DA-9CD9-4AD2-8C7D-F333CEB574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0" y="1334"/>
              <a:ext cx="28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>
                  <a:solidFill>
                    <a:srgbClr val="0099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55" name="Text Box 22">
            <a:extLst>
              <a:ext uri="{FF2B5EF4-FFF2-40B4-BE49-F238E27FC236}">
                <a16:creationId xmlns:a16="http://schemas.microsoft.com/office/drawing/2014/main" id="{820911DF-0578-4E0B-BF64-FE1357037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01" y="2395729"/>
            <a:ext cx="174902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解：（</a:t>
            </a:r>
            <a:r>
              <a:rPr lang="en-US" altLang="zh-CN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56" name="Object 23">
            <a:extLst>
              <a:ext uri="{FF2B5EF4-FFF2-40B4-BE49-F238E27FC236}">
                <a16:creationId xmlns:a16="http://schemas.microsoft.com/office/drawing/2014/main" id="{19454046-A68A-4693-AD68-ED95047ED2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004929"/>
              </p:ext>
            </p:extLst>
          </p:nvPr>
        </p:nvGraphicFramePr>
        <p:xfrm>
          <a:off x="1719791" y="2230306"/>
          <a:ext cx="4478338" cy="865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04" name="公式" r:id="rId3" imgW="2171520" imgH="419040" progId="Equation.3">
                  <p:embed/>
                </p:oleObj>
              </mc:Choice>
              <mc:Fallback>
                <p:oleObj name="公式" r:id="rId3" imgW="2171520" imgH="419040" progId="Equation.3">
                  <p:embed/>
                  <p:pic>
                    <p:nvPicPr>
                      <p:cNvPr id="66" name="Object 23">
                        <a:extLst>
                          <a:ext uri="{FF2B5EF4-FFF2-40B4-BE49-F238E27FC236}">
                            <a16:creationId xmlns:a16="http://schemas.microsoft.com/office/drawing/2014/main" id="{0E1DD312-6266-4621-B7BD-606532C18D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791" y="2230306"/>
                        <a:ext cx="4478338" cy="8650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24">
            <a:extLst>
              <a:ext uri="{FF2B5EF4-FFF2-40B4-BE49-F238E27FC236}">
                <a16:creationId xmlns:a16="http://schemas.microsoft.com/office/drawing/2014/main" id="{E069EF2C-D10B-4EAA-984C-3CF5CD5DE9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68009"/>
              </p:ext>
            </p:extLst>
          </p:nvPr>
        </p:nvGraphicFramePr>
        <p:xfrm>
          <a:off x="1719658" y="3264224"/>
          <a:ext cx="5185171" cy="865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05" name="Equation" r:id="rId5" imgW="2514600" imgH="419040" progId="Equation.3">
                  <p:embed/>
                </p:oleObj>
              </mc:Choice>
              <mc:Fallback>
                <p:oleObj name="Equation" r:id="rId5" imgW="2514600" imgH="419040" progId="Equation.3">
                  <p:embed/>
                  <p:pic>
                    <p:nvPicPr>
                      <p:cNvPr id="67" name="Object 24">
                        <a:extLst>
                          <a:ext uri="{FF2B5EF4-FFF2-40B4-BE49-F238E27FC236}">
                            <a16:creationId xmlns:a16="http://schemas.microsoft.com/office/drawing/2014/main" id="{67597F47-1711-478E-A7A4-CB27DA8FDC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658" y="3264224"/>
                        <a:ext cx="5185171" cy="8650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25">
            <a:extLst>
              <a:ext uri="{FF2B5EF4-FFF2-40B4-BE49-F238E27FC236}">
                <a16:creationId xmlns:a16="http://schemas.microsoft.com/office/drawing/2014/main" id="{4DFE1A46-8FA6-4D28-BB20-DCB899669F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640553"/>
              </p:ext>
            </p:extLst>
          </p:nvPr>
        </p:nvGraphicFramePr>
        <p:xfrm>
          <a:off x="1726536" y="4373489"/>
          <a:ext cx="4450821" cy="498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06" name="Equation" r:id="rId7" imgW="2158920" imgH="241200" progId="Equation.3">
                  <p:embed/>
                </p:oleObj>
              </mc:Choice>
              <mc:Fallback>
                <p:oleObj name="Equation" r:id="rId7" imgW="2158920" imgH="241200" progId="Equation.3">
                  <p:embed/>
                  <p:pic>
                    <p:nvPicPr>
                      <p:cNvPr id="68" name="Object 25">
                        <a:extLst>
                          <a:ext uri="{FF2B5EF4-FFF2-40B4-BE49-F238E27FC236}">
                            <a16:creationId xmlns:a16="http://schemas.microsoft.com/office/drawing/2014/main" id="{54EE19CA-0158-403B-ACF2-DB9BAB4BB8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6536" y="4373489"/>
                        <a:ext cx="4450821" cy="498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26">
            <a:extLst>
              <a:ext uri="{FF2B5EF4-FFF2-40B4-BE49-F238E27FC236}">
                <a16:creationId xmlns:a16="http://schemas.microsoft.com/office/drawing/2014/main" id="{AE1212A2-8233-464D-825C-42D6406DDC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624636"/>
              </p:ext>
            </p:extLst>
          </p:nvPr>
        </p:nvGraphicFramePr>
        <p:xfrm>
          <a:off x="1750614" y="5037329"/>
          <a:ext cx="5236765" cy="498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07" name="Equation" r:id="rId9" imgW="2539800" imgH="241200" progId="Equation.3">
                  <p:embed/>
                </p:oleObj>
              </mc:Choice>
              <mc:Fallback>
                <p:oleObj name="Equation" r:id="rId9" imgW="2539800" imgH="241200" progId="Equation.3">
                  <p:embed/>
                  <p:pic>
                    <p:nvPicPr>
                      <p:cNvPr id="69" name="Object 26">
                        <a:extLst>
                          <a:ext uri="{FF2B5EF4-FFF2-40B4-BE49-F238E27FC236}">
                            <a16:creationId xmlns:a16="http://schemas.microsoft.com/office/drawing/2014/main" id="{06712D4A-CCED-4F7D-8D88-0EFB70385C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0614" y="5037329"/>
                        <a:ext cx="5236765" cy="498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27">
            <a:extLst>
              <a:ext uri="{FF2B5EF4-FFF2-40B4-BE49-F238E27FC236}">
                <a16:creationId xmlns:a16="http://schemas.microsoft.com/office/drawing/2014/main" id="{8DAE9114-0757-4964-84F3-59DAD03B60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342054"/>
              </p:ext>
            </p:extLst>
          </p:nvPr>
        </p:nvGraphicFramePr>
        <p:xfrm>
          <a:off x="1719657" y="5724799"/>
          <a:ext cx="2302801" cy="498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08" name="Equation" r:id="rId11" imgW="1117440" imgH="241200" progId="Equation.3">
                  <p:embed/>
                </p:oleObj>
              </mc:Choice>
              <mc:Fallback>
                <p:oleObj name="Equation" r:id="rId11" imgW="1117440" imgH="241200" progId="Equation.3">
                  <p:embed/>
                  <p:pic>
                    <p:nvPicPr>
                      <p:cNvPr id="70" name="Object 27">
                        <a:extLst>
                          <a:ext uri="{FF2B5EF4-FFF2-40B4-BE49-F238E27FC236}">
                            <a16:creationId xmlns:a16="http://schemas.microsoft.com/office/drawing/2014/main" id="{A5D49856-4BEF-408C-82E5-5D757E4F4E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657" y="5724799"/>
                        <a:ext cx="2302801" cy="498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28">
            <a:extLst>
              <a:ext uri="{FF2B5EF4-FFF2-40B4-BE49-F238E27FC236}">
                <a16:creationId xmlns:a16="http://schemas.microsoft.com/office/drawing/2014/main" id="{055D9BCE-D69C-4EA1-80FD-F8180A0000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620870"/>
              </p:ext>
            </p:extLst>
          </p:nvPr>
        </p:nvGraphicFramePr>
        <p:xfrm>
          <a:off x="1738575" y="6366728"/>
          <a:ext cx="2172097" cy="526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09" name="Equation" r:id="rId13" imgW="1054080" imgH="253800" progId="Equation.3">
                  <p:embed/>
                </p:oleObj>
              </mc:Choice>
              <mc:Fallback>
                <p:oleObj name="Equation" r:id="rId13" imgW="1054080" imgH="253800" progId="Equation.3">
                  <p:embed/>
                  <p:pic>
                    <p:nvPicPr>
                      <p:cNvPr id="71" name="Object 28">
                        <a:extLst>
                          <a:ext uri="{FF2B5EF4-FFF2-40B4-BE49-F238E27FC236}">
                            <a16:creationId xmlns:a16="http://schemas.microsoft.com/office/drawing/2014/main" id="{C7213A03-7A31-409E-A3B9-B4252E64D8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575" y="6366728"/>
                        <a:ext cx="2172097" cy="526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utoUpdateAnimBg="0"/>
      <p:bldP spid="55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2">
            <a:extLst>
              <a:ext uri="{FF2B5EF4-FFF2-40B4-BE49-F238E27FC236}">
                <a16:creationId xmlns:a16="http://schemas.microsoft.com/office/drawing/2014/main" id="{5CC86C9A-0E15-4855-B3F7-68CDF1FA52CE}"/>
              </a:ext>
            </a:extLst>
          </p:cNvPr>
          <p:cNvGrpSpPr>
            <a:grpSpLocks/>
          </p:cNvGrpSpPr>
          <p:nvPr/>
        </p:nvGrpSpPr>
        <p:grpSpPr bwMode="auto">
          <a:xfrm>
            <a:off x="6024433" y="182033"/>
            <a:ext cx="3427545" cy="2338917"/>
            <a:chOff x="3368" y="288"/>
            <a:chExt cx="1993" cy="1360"/>
          </a:xfrm>
        </p:grpSpPr>
        <p:grpSp>
          <p:nvGrpSpPr>
            <p:cNvPr id="35" name="Group 3">
              <a:extLst>
                <a:ext uri="{FF2B5EF4-FFF2-40B4-BE49-F238E27FC236}">
                  <a16:creationId xmlns:a16="http://schemas.microsoft.com/office/drawing/2014/main" id="{EE168D80-A47D-4597-8BDE-B96269AB60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5" y="384"/>
              <a:ext cx="1636" cy="1143"/>
              <a:chOff x="3725" y="384"/>
              <a:chExt cx="1636" cy="1143"/>
            </a:xfrm>
          </p:grpSpPr>
          <p:grpSp>
            <p:nvGrpSpPr>
              <p:cNvPr id="39" name="Group 4">
                <a:extLst>
                  <a:ext uri="{FF2B5EF4-FFF2-40B4-BE49-F238E27FC236}">
                    <a16:creationId xmlns:a16="http://schemas.microsoft.com/office/drawing/2014/main" id="{33018A1D-1843-4E87-B830-433953C2B6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25" y="384"/>
                <a:ext cx="1372" cy="1143"/>
                <a:chOff x="3725" y="384"/>
                <a:chExt cx="1372" cy="1143"/>
              </a:xfrm>
            </p:grpSpPr>
            <p:sp>
              <p:nvSpPr>
                <p:cNvPr id="46" name="Line 5">
                  <a:extLst>
                    <a:ext uri="{FF2B5EF4-FFF2-40B4-BE49-F238E27FC236}">
                      <a16:creationId xmlns:a16="http://schemas.microsoft.com/office/drawing/2014/main" id="{E31D04BA-23E4-4B28-9C41-37FBB4BE25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25" y="450"/>
                  <a:ext cx="931" cy="0"/>
                </a:xfrm>
                <a:prstGeom prst="line">
                  <a:avLst/>
                </a:prstGeom>
                <a:noFill/>
                <a:ln w="38100">
                  <a:solidFill>
                    <a:srgbClr val="3399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Line 6">
                  <a:extLst>
                    <a:ext uri="{FF2B5EF4-FFF2-40B4-BE49-F238E27FC236}">
                      <a16:creationId xmlns:a16="http://schemas.microsoft.com/office/drawing/2014/main" id="{C0095C96-91B0-4C95-BE03-E5E024089E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25" y="1200"/>
                  <a:ext cx="508" cy="0"/>
                </a:xfrm>
                <a:prstGeom prst="line">
                  <a:avLst/>
                </a:prstGeom>
                <a:noFill/>
                <a:ln w="38100">
                  <a:solidFill>
                    <a:srgbClr val="3399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Line 7">
                  <a:extLst>
                    <a:ext uri="{FF2B5EF4-FFF2-40B4-BE49-F238E27FC236}">
                      <a16:creationId xmlns:a16="http://schemas.microsoft.com/office/drawing/2014/main" id="{2C04F605-B760-4B60-877E-BCACEEDD0F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33" y="1200"/>
                  <a:ext cx="864" cy="0"/>
                </a:xfrm>
                <a:prstGeom prst="line">
                  <a:avLst/>
                </a:prstGeom>
                <a:noFill/>
                <a:ln w="38100">
                  <a:solidFill>
                    <a:srgbClr val="3399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Line 8">
                  <a:extLst>
                    <a:ext uri="{FF2B5EF4-FFF2-40B4-BE49-F238E27FC236}">
                      <a16:creationId xmlns:a16="http://schemas.microsoft.com/office/drawing/2014/main" id="{297A4180-2A8E-4B6A-B447-0A31962036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3600000">
                  <a:off x="4425" y="816"/>
                  <a:ext cx="864" cy="0"/>
                </a:xfrm>
                <a:prstGeom prst="line">
                  <a:avLst/>
                </a:prstGeom>
                <a:noFill/>
                <a:ln w="38100">
                  <a:solidFill>
                    <a:srgbClr val="3399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" name="Line 9">
                  <a:extLst>
                    <a:ext uri="{FF2B5EF4-FFF2-40B4-BE49-F238E27FC236}">
                      <a16:creationId xmlns:a16="http://schemas.microsoft.com/office/drawing/2014/main" id="{DBCABDB9-E445-463E-8E76-5029F4FFE7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000000">
                  <a:off x="4002" y="825"/>
                  <a:ext cx="864" cy="0"/>
                </a:xfrm>
                <a:prstGeom prst="line">
                  <a:avLst/>
                </a:prstGeom>
                <a:noFill/>
                <a:ln w="38100">
                  <a:solidFill>
                    <a:srgbClr val="3399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" name="Line 10">
                  <a:extLst>
                    <a:ext uri="{FF2B5EF4-FFF2-40B4-BE49-F238E27FC236}">
                      <a16:creationId xmlns:a16="http://schemas.microsoft.com/office/drawing/2014/main" id="{FE9B2F83-CB66-43FC-9296-84F5EEED9A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79" y="1191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rgbClr val="3399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" name="Line 11">
                  <a:extLst>
                    <a:ext uri="{FF2B5EF4-FFF2-40B4-BE49-F238E27FC236}">
                      <a16:creationId xmlns:a16="http://schemas.microsoft.com/office/drawing/2014/main" id="{CAC5FA28-071C-4028-8624-E5FCCF9170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25" y="1527"/>
                  <a:ext cx="1363" cy="0"/>
                </a:xfrm>
                <a:prstGeom prst="line">
                  <a:avLst/>
                </a:prstGeom>
                <a:noFill/>
                <a:ln w="38100">
                  <a:solidFill>
                    <a:srgbClr val="3399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0" name="Rectangle 12">
                <a:extLst>
                  <a:ext uri="{FF2B5EF4-FFF2-40B4-BE49-F238E27FC236}">
                    <a16:creationId xmlns:a16="http://schemas.microsoft.com/office/drawing/2014/main" id="{768D8FDB-440A-4F5E-8D9A-5B5D780D6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1152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399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Rectangle 13">
                <a:extLst>
                  <a:ext uri="{FF2B5EF4-FFF2-40B4-BE49-F238E27FC236}">
                    <a16:creationId xmlns:a16="http://schemas.microsoft.com/office/drawing/2014/main" id="{3966C7B3-A036-450E-A91B-6C45C40A20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00000">
                <a:off x="4728" y="753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399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angle 14">
                <a:extLst>
                  <a:ext uri="{FF2B5EF4-FFF2-40B4-BE49-F238E27FC236}">
                    <a16:creationId xmlns:a16="http://schemas.microsoft.com/office/drawing/2014/main" id="{BD83F0A2-F581-4762-B0CB-C37908982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8000000">
                <a:off x="4314" y="774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399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 Box 15">
                <a:extLst>
                  <a:ext uri="{FF2B5EF4-FFF2-40B4-BE49-F238E27FC236}">
                    <a16:creationId xmlns:a16="http://schemas.microsoft.com/office/drawing/2014/main" id="{748E7CED-8C94-4638-AA39-C72B77CBA9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4" y="513"/>
                <a:ext cx="507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600" i="1" dirty="0">
                    <a:solidFill>
                      <a:srgbClr val="0099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600" baseline="-25000" dirty="0">
                    <a:solidFill>
                      <a:srgbClr val="0099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AB</a:t>
                </a:r>
                <a:endParaRPr lang="en-US" altLang="zh-CN" sz="2600" dirty="0">
                  <a:solidFill>
                    <a:srgbClr val="00990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Text Box 16">
                <a:extLst>
                  <a:ext uri="{FF2B5EF4-FFF2-40B4-BE49-F238E27FC236}">
                    <a16:creationId xmlns:a16="http://schemas.microsoft.com/office/drawing/2014/main" id="{4A997887-0958-498C-AE50-49155EB7A7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8" y="1199"/>
                <a:ext cx="497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600" i="1" dirty="0">
                    <a:solidFill>
                      <a:srgbClr val="0099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600" baseline="-25000" dirty="0">
                    <a:solidFill>
                      <a:srgbClr val="0099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BC</a:t>
                </a:r>
                <a:endParaRPr lang="en-US" altLang="zh-CN" sz="2600" dirty="0">
                  <a:solidFill>
                    <a:srgbClr val="00990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 Box 17">
                <a:extLst>
                  <a:ext uri="{FF2B5EF4-FFF2-40B4-BE49-F238E27FC236}">
                    <a16:creationId xmlns:a16="http://schemas.microsoft.com/office/drawing/2014/main" id="{92806EF4-4D09-4AAD-916A-B9F002379E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2" y="594"/>
                <a:ext cx="489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600" i="1" dirty="0">
                    <a:solidFill>
                      <a:srgbClr val="0099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600" baseline="-25000" dirty="0">
                    <a:solidFill>
                      <a:srgbClr val="0099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CA</a:t>
                </a:r>
                <a:endParaRPr lang="en-US" altLang="zh-CN" sz="2600" dirty="0">
                  <a:solidFill>
                    <a:srgbClr val="00990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6" name="Text Box 18">
              <a:extLst>
                <a:ext uri="{FF2B5EF4-FFF2-40B4-BE49-F238E27FC236}">
                  <a16:creationId xmlns:a16="http://schemas.microsoft.com/office/drawing/2014/main" id="{30FCCDCF-A5E6-49FA-952F-6762066373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" y="288"/>
              <a:ext cx="28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dirty="0">
                  <a:solidFill>
                    <a:srgbClr val="0099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7" name="Text Box 19">
              <a:extLst>
                <a:ext uri="{FF2B5EF4-FFF2-40B4-BE49-F238E27FC236}">
                  <a16:creationId xmlns:a16="http://schemas.microsoft.com/office/drawing/2014/main" id="{A068962E-46EF-465C-BAD9-03058E024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" y="1056"/>
              <a:ext cx="28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>
                  <a:solidFill>
                    <a:srgbClr val="0099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8" name="Text Box 20">
              <a:extLst>
                <a:ext uri="{FF2B5EF4-FFF2-40B4-BE49-F238E27FC236}">
                  <a16:creationId xmlns:a16="http://schemas.microsoft.com/office/drawing/2014/main" id="{2FD071CD-7A87-4B10-A6E5-BBC8B4F1F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" y="1362"/>
              <a:ext cx="28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>
                  <a:solidFill>
                    <a:srgbClr val="0099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53" name="Freeform 21">
            <a:extLst>
              <a:ext uri="{FF2B5EF4-FFF2-40B4-BE49-F238E27FC236}">
                <a16:creationId xmlns:a16="http://schemas.microsoft.com/office/drawing/2014/main" id="{A5B9535E-3EF4-419E-B53F-E96D57A4A26A}"/>
              </a:ext>
            </a:extLst>
          </p:cNvPr>
          <p:cNvSpPr>
            <a:spLocks/>
          </p:cNvSpPr>
          <p:nvPr/>
        </p:nvSpPr>
        <p:spPr bwMode="auto">
          <a:xfrm>
            <a:off x="7530480" y="483316"/>
            <a:ext cx="773905" cy="1246530"/>
          </a:xfrm>
          <a:custGeom>
            <a:avLst/>
            <a:gdLst>
              <a:gd name="T0" fmla="*/ 0 w 416"/>
              <a:gd name="T1" fmla="*/ 624 h 624"/>
              <a:gd name="T2" fmla="*/ 192 w 416"/>
              <a:gd name="T3" fmla="*/ 576 h 624"/>
              <a:gd name="T4" fmla="*/ 384 w 416"/>
              <a:gd name="T5" fmla="*/ 384 h 624"/>
              <a:gd name="T6" fmla="*/ 384 w 416"/>
              <a:gd name="T7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6" h="624">
                <a:moveTo>
                  <a:pt x="0" y="624"/>
                </a:moveTo>
                <a:cubicBezTo>
                  <a:pt x="64" y="620"/>
                  <a:pt x="128" y="616"/>
                  <a:pt x="192" y="576"/>
                </a:cubicBezTo>
                <a:cubicBezTo>
                  <a:pt x="256" y="536"/>
                  <a:pt x="352" y="480"/>
                  <a:pt x="384" y="384"/>
                </a:cubicBezTo>
                <a:cubicBezTo>
                  <a:pt x="416" y="288"/>
                  <a:pt x="384" y="64"/>
                  <a:pt x="384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" name="Text Box 22">
            <a:extLst>
              <a:ext uri="{FF2B5EF4-FFF2-40B4-BE49-F238E27FC236}">
                <a16:creationId xmlns:a16="http://schemas.microsoft.com/office/drawing/2014/main" id="{D8399BAE-C923-452E-BACE-D02BE2A39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" y="130440"/>
            <a:ext cx="27241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600"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600"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600"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600"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en-US" sz="2600">
                <a:ea typeface="黑体" panose="02010609060101010101" pitchFamily="49" charset="-122"/>
                <a:cs typeface="Times New Roman" panose="02020603050405020304" pitchFamily="18" charset="0"/>
              </a:rPr>
              <a:t>相短路</a:t>
            </a:r>
          </a:p>
        </p:txBody>
      </p:sp>
      <p:sp>
        <p:nvSpPr>
          <p:cNvPr id="55" name="Text Box 23">
            <a:extLst>
              <a:ext uri="{FF2B5EF4-FFF2-40B4-BE49-F238E27FC236}">
                <a16:creationId xmlns:a16="http://schemas.microsoft.com/office/drawing/2014/main" id="{2F3F326D-D26B-41DE-A358-14D123EDE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48" y="642937"/>
            <a:ext cx="6141382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600" dirty="0"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en-US" sz="2600" dirty="0">
                <a:ea typeface="黑体" panose="02010609060101010101" pitchFamily="49" charset="-122"/>
                <a:cs typeface="Times New Roman" panose="02020603050405020304" pitchFamily="18" charset="0"/>
              </a:rPr>
              <a:t>火线有短路电流且不熔断，则</a:t>
            </a:r>
            <a:r>
              <a:rPr lang="en-US" altLang="zh-CN" sz="2600" dirty="0"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600" dirty="0"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600" dirty="0"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600" dirty="0">
                <a:ea typeface="黑体" panose="02010609060101010101" pitchFamily="49" charset="-122"/>
                <a:cs typeface="Times New Roman" panose="02020603050405020304" pitchFamily="18" charset="0"/>
              </a:rPr>
              <a:t>火线电流很大会熔断，后则均无电流</a:t>
            </a:r>
          </a:p>
        </p:txBody>
      </p:sp>
      <p:sp>
        <p:nvSpPr>
          <p:cNvPr id="56" name="Text Box 24">
            <a:extLst>
              <a:ext uri="{FF2B5EF4-FFF2-40B4-BE49-F238E27FC236}">
                <a16:creationId xmlns:a16="http://schemas.microsoft.com/office/drawing/2014/main" id="{9D2B9E41-26BF-49D1-9C10-1392D208C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1533790"/>
            <a:ext cx="27241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600" dirty="0"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600" dirty="0"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600" dirty="0"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600" dirty="0"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en-US" sz="2600" dirty="0">
                <a:ea typeface="黑体" panose="02010609060101010101" pitchFamily="49" charset="-122"/>
                <a:cs typeface="Times New Roman" panose="02020603050405020304" pitchFamily="18" charset="0"/>
              </a:rPr>
              <a:t>相断路</a:t>
            </a:r>
          </a:p>
        </p:txBody>
      </p:sp>
      <p:sp>
        <p:nvSpPr>
          <p:cNvPr id="57" name="Text Box 25">
            <a:extLst>
              <a:ext uri="{FF2B5EF4-FFF2-40B4-BE49-F238E27FC236}">
                <a16:creationId xmlns:a16="http://schemas.microsoft.com/office/drawing/2014/main" id="{6D66377A-EC30-4B49-B7A2-D21DC2228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1963738"/>
            <a:ext cx="4892577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600" dirty="0">
                <a:ea typeface="黑体" panose="02010609060101010101" pitchFamily="49" charset="-122"/>
                <a:cs typeface="Times New Roman" panose="02020603050405020304" pitchFamily="18" charset="0"/>
              </a:rPr>
              <a:t>该相电流为零，其他两相不受影响。</a:t>
            </a:r>
          </a:p>
        </p:txBody>
      </p:sp>
      <p:sp>
        <p:nvSpPr>
          <p:cNvPr id="58" name="Text Box 27">
            <a:extLst>
              <a:ext uri="{FF2B5EF4-FFF2-40B4-BE49-F238E27FC236}">
                <a16:creationId xmlns:a16="http://schemas.microsoft.com/office/drawing/2014/main" id="{1648C68C-ED4E-4B17-8FB6-28E37FBD3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854590"/>
            <a:ext cx="27241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600" dirty="0"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600" dirty="0"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600" dirty="0"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600" dirty="0"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600" dirty="0">
                <a:ea typeface="黑体" panose="02010609060101010101" pitchFamily="49" charset="-122"/>
                <a:cs typeface="Times New Roman" panose="02020603050405020304" pitchFamily="18" charset="0"/>
              </a:rPr>
              <a:t>线断路</a:t>
            </a:r>
          </a:p>
        </p:txBody>
      </p:sp>
      <p:sp>
        <p:nvSpPr>
          <p:cNvPr id="59" name="Text Box 28">
            <a:extLst>
              <a:ext uri="{FF2B5EF4-FFF2-40B4-BE49-F238E27FC236}">
                <a16:creationId xmlns:a16="http://schemas.microsoft.com/office/drawing/2014/main" id="{E4ED0D9F-131A-4D31-8913-E9354141C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3267340"/>
            <a:ext cx="84201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600" dirty="0"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en-US" sz="2600" dirty="0">
                <a:ea typeface="黑体" panose="02010609060101010101" pitchFamily="49" charset="-122"/>
                <a:cs typeface="Times New Roman" panose="02020603050405020304" pitchFamily="18" charset="0"/>
              </a:rPr>
              <a:t>相不受影响，</a:t>
            </a:r>
            <a:r>
              <a:rPr lang="en-US" altLang="zh-CN" sz="2600" dirty="0"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en-US" sz="2600" dirty="0"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600" dirty="0">
                <a:ea typeface="黑体" panose="02010609060101010101" pitchFamily="49" charset="-122"/>
                <a:cs typeface="Times New Roman" panose="02020603050405020304" pitchFamily="18" charset="0"/>
              </a:rPr>
              <a:t>CA</a:t>
            </a:r>
            <a:r>
              <a:rPr lang="zh-CN" altLang="en-US" sz="2600" dirty="0">
                <a:ea typeface="黑体" panose="02010609060101010101" pitchFamily="49" charset="-122"/>
                <a:cs typeface="Times New Roman" panose="02020603050405020304" pitchFamily="18" charset="0"/>
              </a:rPr>
              <a:t>两相负载串联接在</a:t>
            </a:r>
            <a:r>
              <a:rPr lang="en-US" altLang="zh-CN" sz="2600" dirty="0"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600" dirty="0"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600" dirty="0"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600" dirty="0">
                <a:ea typeface="黑体" panose="02010609060101010101" pitchFamily="49" charset="-122"/>
                <a:cs typeface="Times New Roman" panose="02020603050405020304" pitchFamily="18" charset="0"/>
              </a:rPr>
              <a:t>火线间，</a:t>
            </a:r>
            <a:r>
              <a:rPr lang="en-US" altLang="zh-CN" sz="2600" dirty="0"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600" dirty="0"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600" dirty="0"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600" dirty="0">
                <a:ea typeface="黑体" panose="02010609060101010101" pitchFamily="49" charset="-122"/>
                <a:cs typeface="Times New Roman" panose="02020603050405020304" pitchFamily="18" charset="0"/>
              </a:rPr>
              <a:t>均小于额定值。</a:t>
            </a:r>
          </a:p>
        </p:txBody>
      </p:sp>
      <p:graphicFrame>
        <p:nvGraphicFramePr>
          <p:cNvPr id="60" name="Object 29">
            <a:extLst>
              <a:ext uri="{FF2B5EF4-FFF2-40B4-BE49-F238E27FC236}">
                <a16:creationId xmlns:a16="http://schemas.microsoft.com/office/drawing/2014/main" id="{1F68868C-E970-4767-BC00-760379FDC4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38977"/>
              </p:ext>
            </p:extLst>
          </p:nvPr>
        </p:nvGraphicFramePr>
        <p:xfrm>
          <a:off x="980281" y="4135835"/>
          <a:ext cx="5757863" cy="947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56" name="Equation" r:id="rId3" imgW="2793960" imgH="457200" progId="Equation.3">
                  <p:embed/>
                </p:oleObj>
              </mc:Choice>
              <mc:Fallback>
                <p:oleObj name="Equation" r:id="rId3" imgW="2793960" imgH="457200" progId="Equation.3">
                  <p:embed/>
                  <p:pic>
                    <p:nvPicPr>
                      <p:cNvPr id="77" name="Object 29">
                        <a:extLst>
                          <a:ext uri="{FF2B5EF4-FFF2-40B4-BE49-F238E27FC236}">
                            <a16:creationId xmlns:a16="http://schemas.microsoft.com/office/drawing/2014/main" id="{C3EA1FE5-FFB1-4E01-8A24-094CA143CC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0281" y="4135835"/>
                        <a:ext cx="5757863" cy="9476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30">
            <a:extLst>
              <a:ext uri="{FF2B5EF4-FFF2-40B4-BE49-F238E27FC236}">
                <a16:creationId xmlns:a16="http://schemas.microsoft.com/office/drawing/2014/main" id="{33BC1505-6145-4DB8-A754-74D18707BA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802939"/>
              </p:ext>
            </p:extLst>
          </p:nvPr>
        </p:nvGraphicFramePr>
        <p:xfrm>
          <a:off x="971683" y="5083440"/>
          <a:ext cx="2330317" cy="498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57" name="Equation" r:id="rId5" imgW="1130040" imgH="241200" progId="Equation.3">
                  <p:embed/>
                </p:oleObj>
              </mc:Choice>
              <mc:Fallback>
                <p:oleObj name="Equation" r:id="rId5" imgW="1130040" imgH="241200" progId="Equation.3">
                  <p:embed/>
                  <p:pic>
                    <p:nvPicPr>
                      <p:cNvPr id="78" name="Object 30">
                        <a:extLst>
                          <a:ext uri="{FF2B5EF4-FFF2-40B4-BE49-F238E27FC236}">
                            <a16:creationId xmlns:a16="http://schemas.microsoft.com/office/drawing/2014/main" id="{A9F29F98-4FE9-4A06-8392-F541883D2B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83" y="5083440"/>
                        <a:ext cx="2330317" cy="498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31">
            <a:extLst>
              <a:ext uri="{FF2B5EF4-FFF2-40B4-BE49-F238E27FC236}">
                <a16:creationId xmlns:a16="http://schemas.microsoft.com/office/drawing/2014/main" id="{BD874CD3-8C1F-4D3D-A6FE-E8964D9402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513391"/>
              </p:ext>
            </p:extLst>
          </p:nvPr>
        </p:nvGraphicFramePr>
        <p:xfrm>
          <a:off x="4062149" y="5083440"/>
          <a:ext cx="890852" cy="472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58" name="Equation" r:id="rId7" imgW="431640" imgH="228600" progId="Equation.3">
                  <p:embed/>
                </p:oleObj>
              </mc:Choice>
              <mc:Fallback>
                <p:oleObj name="Equation" r:id="rId7" imgW="431640" imgH="228600" progId="Equation.3">
                  <p:embed/>
                  <p:pic>
                    <p:nvPicPr>
                      <p:cNvPr id="79" name="Object 31">
                        <a:extLst>
                          <a:ext uri="{FF2B5EF4-FFF2-40B4-BE49-F238E27FC236}">
                            <a16:creationId xmlns:a16="http://schemas.microsoft.com/office/drawing/2014/main" id="{EB14DA29-0533-4F93-B976-AF12A2F94C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2149" y="5083440"/>
                        <a:ext cx="890852" cy="4729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32">
            <a:extLst>
              <a:ext uri="{FF2B5EF4-FFF2-40B4-BE49-F238E27FC236}">
                <a16:creationId xmlns:a16="http://schemas.microsoft.com/office/drawing/2014/main" id="{E5A304AA-E003-4684-B266-A66DF10917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026674"/>
              </p:ext>
            </p:extLst>
          </p:nvPr>
        </p:nvGraphicFramePr>
        <p:xfrm>
          <a:off x="959644" y="5661290"/>
          <a:ext cx="3668316" cy="498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59" name="Equation" r:id="rId9" imgW="1777680" imgH="241200" progId="Equation.3">
                  <p:embed/>
                </p:oleObj>
              </mc:Choice>
              <mc:Fallback>
                <p:oleObj name="Equation" r:id="rId9" imgW="1777680" imgH="241200" progId="Equation.3">
                  <p:embed/>
                  <p:pic>
                    <p:nvPicPr>
                      <p:cNvPr id="80" name="Object 32">
                        <a:extLst>
                          <a:ext uri="{FF2B5EF4-FFF2-40B4-BE49-F238E27FC236}">
                            <a16:creationId xmlns:a16="http://schemas.microsoft.com/office/drawing/2014/main" id="{9F40B920-3C2F-4BA1-AC4A-2C69D8FA27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644" y="5661290"/>
                        <a:ext cx="3668316" cy="498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33">
            <a:extLst>
              <a:ext uri="{FF2B5EF4-FFF2-40B4-BE49-F238E27FC236}">
                <a16:creationId xmlns:a16="http://schemas.microsoft.com/office/drawing/2014/main" id="{20ADA5F4-65C4-44A0-9F29-E86C0CC4B6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313365"/>
              </p:ext>
            </p:extLst>
          </p:nvPr>
        </p:nvGraphicFramePr>
        <p:xfrm>
          <a:off x="942446" y="6239140"/>
          <a:ext cx="3117983" cy="498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60" name="Equation" r:id="rId11" imgW="1511280" imgH="241200" progId="Equation.3">
                  <p:embed/>
                </p:oleObj>
              </mc:Choice>
              <mc:Fallback>
                <p:oleObj name="Equation" r:id="rId11" imgW="1511280" imgH="241200" progId="Equation.3">
                  <p:embed/>
                  <p:pic>
                    <p:nvPicPr>
                      <p:cNvPr id="81" name="Object 33">
                        <a:extLst>
                          <a:ext uri="{FF2B5EF4-FFF2-40B4-BE49-F238E27FC236}">
                            <a16:creationId xmlns:a16="http://schemas.microsoft.com/office/drawing/2014/main" id="{AFF9BDA1-7480-4AFE-BDE1-E0BB3600E8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446" y="6239140"/>
                        <a:ext cx="3117983" cy="498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Rectangle 35">
            <a:extLst>
              <a:ext uri="{FF2B5EF4-FFF2-40B4-BE49-F238E27FC236}">
                <a16:creationId xmlns:a16="http://schemas.microsoft.com/office/drawing/2014/main" id="{9C96658C-87D0-4357-8ABD-4D581CAC9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7906" y="1404806"/>
            <a:ext cx="330200" cy="247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6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utoUpdateAnimBg="0"/>
      <p:bldP spid="55" grpId="0" autoUpdateAnimBg="0"/>
      <p:bldP spid="56" grpId="0" autoUpdateAnimBg="0"/>
      <p:bldP spid="57" grpId="0" autoUpdateAnimBg="0"/>
      <p:bldP spid="58" grpId="0" autoUpdateAnimBg="0"/>
      <p:bldP spid="5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>
            <a:extLst>
              <a:ext uri="{FF2B5EF4-FFF2-40B4-BE49-F238E27FC236}">
                <a16:creationId xmlns:a16="http://schemas.microsoft.com/office/drawing/2014/main" id="{F44C69C4-E81A-40EB-A9B3-B53AA30EB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20" y="-11075"/>
            <a:ext cx="4953000" cy="55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00"/>
                    </a:gs>
                    <a:gs pos="50000">
                      <a:srgbClr val="FFFFFF"/>
                    </a:gs>
                    <a:gs pos="100000">
                      <a:srgbClr val="FFCC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95285" indent="-495285" algn="l">
              <a:buFont typeface="Wingdings" panose="05000000000000000000" pitchFamily="2" charset="2"/>
              <a:buChar char="u"/>
            </a:pPr>
            <a:r>
              <a:rPr lang="zh-CN" altLang="en-US" sz="3033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三相电动势的产生</a:t>
            </a:r>
          </a:p>
        </p:txBody>
      </p:sp>
      <p:grpSp>
        <p:nvGrpSpPr>
          <p:cNvPr id="5124" name="Group 4">
            <a:extLst>
              <a:ext uri="{FF2B5EF4-FFF2-40B4-BE49-F238E27FC236}">
                <a16:creationId xmlns:a16="http://schemas.microsoft.com/office/drawing/2014/main" id="{49C32C8C-E8FC-4855-ADAC-EEF374A3435C}"/>
              </a:ext>
            </a:extLst>
          </p:cNvPr>
          <p:cNvGrpSpPr>
            <a:grpSpLocks/>
          </p:cNvGrpSpPr>
          <p:nvPr/>
        </p:nvGrpSpPr>
        <p:grpSpPr bwMode="auto">
          <a:xfrm>
            <a:off x="6806783" y="445676"/>
            <a:ext cx="2765425" cy="3116263"/>
            <a:chOff x="1860" y="1020"/>
            <a:chExt cx="1608" cy="1812"/>
          </a:xfrm>
        </p:grpSpPr>
        <p:sp>
          <p:nvSpPr>
            <p:cNvPr id="5125" name="Line 5">
              <a:extLst>
                <a:ext uri="{FF2B5EF4-FFF2-40B4-BE49-F238E27FC236}">
                  <a16:creationId xmlns:a16="http://schemas.microsoft.com/office/drawing/2014/main" id="{57531E7B-68C8-4978-A1BB-AAF52F6F01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464"/>
              <a:ext cx="0" cy="43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5126" name="Line 6">
              <a:extLst>
                <a:ext uri="{FF2B5EF4-FFF2-40B4-BE49-F238E27FC236}">
                  <a16:creationId xmlns:a16="http://schemas.microsoft.com/office/drawing/2014/main" id="{C5483020-FFE9-4225-ACDD-4E434D474C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464"/>
              <a:ext cx="0" cy="43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5127" name="Line 7">
              <a:extLst>
                <a:ext uri="{FF2B5EF4-FFF2-40B4-BE49-F238E27FC236}">
                  <a16:creationId xmlns:a16="http://schemas.microsoft.com/office/drawing/2014/main" id="{F0BC3BE1-623E-488A-B7A5-B03914E5C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0" y="1884"/>
              <a:ext cx="68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5128" name="Line 8">
              <a:extLst>
                <a:ext uri="{FF2B5EF4-FFF2-40B4-BE49-F238E27FC236}">
                  <a16:creationId xmlns:a16="http://schemas.microsoft.com/office/drawing/2014/main" id="{D7EC9A1E-2CA5-4691-973F-20E0F3CB84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32" y="1344"/>
              <a:ext cx="935" cy="5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5129" name="Line 9">
              <a:extLst>
                <a:ext uri="{FF2B5EF4-FFF2-40B4-BE49-F238E27FC236}">
                  <a16:creationId xmlns:a16="http://schemas.microsoft.com/office/drawing/2014/main" id="{AF235F9C-9A2B-4757-B205-3647C13DE3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68" y="1020"/>
              <a:ext cx="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5130" name="Line 10">
              <a:extLst>
                <a:ext uri="{FF2B5EF4-FFF2-40B4-BE49-F238E27FC236}">
                  <a16:creationId xmlns:a16="http://schemas.microsoft.com/office/drawing/2014/main" id="{420722A1-0E27-498D-B4CB-3D42F8E4A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4" y="2448"/>
              <a:ext cx="64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5131" name="Line 11">
              <a:extLst>
                <a:ext uri="{FF2B5EF4-FFF2-40B4-BE49-F238E27FC236}">
                  <a16:creationId xmlns:a16="http://schemas.microsoft.com/office/drawing/2014/main" id="{3AA66EE2-12F4-42CB-9D08-1A2799EB78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20" y="1908"/>
              <a:ext cx="935" cy="5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5132" name="Line 12">
              <a:extLst>
                <a:ext uri="{FF2B5EF4-FFF2-40B4-BE49-F238E27FC236}">
                  <a16:creationId xmlns:a16="http://schemas.microsoft.com/office/drawing/2014/main" id="{C27B58C5-C985-4FAE-8D96-9E9CAB6B34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908"/>
              <a:ext cx="0" cy="3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5133" name="Line 13">
              <a:extLst>
                <a:ext uri="{FF2B5EF4-FFF2-40B4-BE49-F238E27FC236}">
                  <a16:creationId xmlns:a16="http://schemas.microsoft.com/office/drawing/2014/main" id="{383ED39D-9C26-432D-862B-8565A61446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2" y="2436"/>
              <a:ext cx="0" cy="3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5134" name="Line 14">
              <a:extLst>
                <a:ext uri="{FF2B5EF4-FFF2-40B4-BE49-F238E27FC236}">
                  <a16:creationId xmlns:a16="http://schemas.microsoft.com/office/drawing/2014/main" id="{A82A2995-9C3D-4064-9BC1-4D780726CE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436"/>
              <a:ext cx="0" cy="3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5135" name="Line 15">
              <a:extLst>
                <a:ext uri="{FF2B5EF4-FFF2-40B4-BE49-F238E27FC236}">
                  <a16:creationId xmlns:a16="http://schemas.microsoft.com/office/drawing/2014/main" id="{945B7621-6801-46D6-907F-54E71315B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0" y="1920"/>
              <a:ext cx="68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5136" name="Line 16">
              <a:extLst>
                <a:ext uri="{FF2B5EF4-FFF2-40B4-BE49-F238E27FC236}">
                  <a16:creationId xmlns:a16="http://schemas.microsoft.com/office/drawing/2014/main" id="{FAB59BC4-BE23-448A-875C-51F0B0336E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0" y="1908"/>
              <a:ext cx="915" cy="52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5137" name="Text Box 17">
              <a:extLst>
                <a:ext uri="{FF2B5EF4-FFF2-40B4-BE49-F238E27FC236}">
                  <a16:creationId xmlns:a16="http://schemas.microsoft.com/office/drawing/2014/main" id="{C4CCE01F-E2C5-4FCD-B358-BDF21C7DD5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6" y="1488"/>
              <a:ext cx="23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600" i="1">
                  <a:solidFill>
                    <a:schemeClr val="tx2"/>
                  </a:solidFill>
                  <a:latin typeface="+mn-lt"/>
                  <a:ea typeface="黑体" panose="02010609060101010101" pitchFamily="49" charset="-122"/>
                </a:rPr>
                <a:t>N</a:t>
              </a:r>
              <a:endParaRPr lang="en-US" altLang="zh-CN" sz="2600" i="1">
                <a:solidFill>
                  <a:srgbClr val="FF0000"/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5138" name="Text Box 18">
              <a:extLst>
                <a:ext uri="{FF2B5EF4-FFF2-40B4-BE49-F238E27FC236}">
                  <a16:creationId xmlns:a16="http://schemas.microsoft.com/office/drawing/2014/main" id="{E43A9625-C961-4CA4-B4E6-33907FC23C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0" y="2436"/>
              <a:ext cx="19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600" i="1" dirty="0">
                  <a:solidFill>
                    <a:schemeClr val="tx2"/>
                  </a:solidFill>
                  <a:latin typeface="+mn-lt"/>
                  <a:ea typeface="黑体" panose="02010609060101010101" pitchFamily="49" charset="-122"/>
                </a:rPr>
                <a:t>S</a:t>
              </a:r>
              <a:endParaRPr lang="en-US" altLang="zh-CN" sz="2600" i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5139" name="Line 19">
              <a:extLst>
                <a:ext uri="{FF2B5EF4-FFF2-40B4-BE49-F238E27FC236}">
                  <a16:creationId xmlns:a16="http://schemas.microsoft.com/office/drawing/2014/main" id="{2CDCAFC3-0158-4FCB-804B-0C56374CDC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0" y="2277"/>
              <a:ext cx="276" cy="15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n-lt"/>
                <a:ea typeface="黑体" panose="02010609060101010101" pitchFamily="49" charset="-122"/>
              </a:endParaRPr>
            </a:p>
          </p:txBody>
        </p:sp>
      </p:grpSp>
      <p:grpSp>
        <p:nvGrpSpPr>
          <p:cNvPr id="5140" name="Group 20">
            <a:extLst>
              <a:ext uri="{FF2B5EF4-FFF2-40B4-BE49-F238E27FC236}">
                <a16:creationId xmlns:a16="http://schemas.microsoft.com/office/drawing/2014/main" id="{49B9E11D-CD64-4C81-9C8E-EE08C319B650}"/>
              </a:ext>
            </a:extLst>
          </p:cNvPr>
          <p:cNvGrpSpPr>
            <a:grpSpLocks/>
          </p:cNvGrpSpPr>
          <p:nvPr/>
        </p:nvGrpSpPr>
        <p:grpSpPr bwMode="auto">
          <a:xfrm>
            <a:off x="5965317" y="1913522"/>
            <a:ext cx="723319" cy="512498"/>
            <a:chOff x="3381" y="2150"/>
            <a:chExt cx="403" cy="298"/>
          </a:xfrm>
        </p:grpSpPr>
        <p:sp>
          <p:nvSpPr>
            <p:cNvPr id="5141" name="Freeform 21">
              <a:extLst>
                <a:ext uri="{FF2B5EF4-FFF2-40B4-BE49-F238E27FC236}">
                  <a16:creationId xmlns:a16="http://schemas.microsoft.com/office/drawing/2014/main" id="{E621A72B-63C0-472B-8985-150264E6B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0" y="2383"/>
              <a:ext cx="304" cy="65"/>
            </a:xfrm>
            <a:custGeom>
              <a:avLst/>
              <a:gdLst>
                <a:gd name="T0" fmla="*/ 0 w 264"/>
                <a:gd name="T1" fmla="*/ 118 h 118"/>
                <a:gd name="T2" fmla="*/ 120 w 264"/>
                <a:gd name="T3" fmla="*/ 10 h 118"/>
                <a:gd name="T4" fmla="*/ 264 w 264"/>
                <a:gd name="T5" fmla="*/ 5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4" h="118">
                  <a:moveTo>
                    <a:pt x="0" y="118"/>
                  </a:moveTo>
                  <a:cubicBezTo>
                    <a:pt x="38" y="69"/>
                    <a:pt x="76" y="20"/>
                    <a:pt x="120" y="10"/>
                  </a:cubicBezTo>
                  <a:cubicBezTo>
                    <a:pt x="164" y="0"/>
                    <a:pt x="236" y="44"/>
                    <a:pt x="264" y="58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5142" name="Text Box 22">
              <a:extLst>
                <a:ext uri="{FF2B5EF4-FFF2-40B4-BE49-F238E27FC236}">
                  <a16:creationId xmlns:a16="http://schemas.microsoft.com/office/drawing/2014/main" id="{9BB4D4AB-0E89-46D7-A059-1B4368144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1" y="2150"/>
              <a:ext cx="231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600" i="1" dirty="0">
                  <a:solidFill>
                    <a:srgbClr val="FF0000"/>
                  </a:solidFill>
                  <a:latin typeface="+mn-lt"/>
                  <a:ea typeface="黑体" panose="02010609060101010101" pitchFamily="49" charset="-122"/>
                  <a:sym typeface="Symbol" panose="05050102010706020507" pitchFamily="18" charset="2"/>
                </a:rPr>
                <a:t></a:t>
              </a:r>
              <a:endParaRPr lang="en-US" altLang="zh-CN" sz="260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endParaRPr>
            </a:p>
          </p:txBody>
        </p:sp>
      </p:grpSp>
      <p:grpSp>
        <p:nvGrpSpPr>
          <p:cNvPr id="5143" name="Group 23">
            <a:extLst>
              <a:ext uri="{FF2B5EF4-FFF2-40B4-BE49-F238E27FC236}">
                <a16:creationId xmlns:a16="http://schemas.microsoft.com/office/drawing/2014/main" id="{2AD5FEC3-72F4-4E39-987E-9DF5CBA9E6D4}"/>
              </a:ext>
            </a:extLst>
          </p:cNvPr>
          <p:cNvGrpSpPr>
            <a:grpSpLocks/>
          </p:cNvGrpSpPr>
          <p:nvPr/>
        </p:nvGrpSpPr>
        <p:grpSpPr bwMode="auto">
          <a:xfrm>
            <a:off x="5798985" y="1350288"/>
            <a:ext cx="3613283" cy="1970882"/>
            <a:chOff x="2570" y="1798"/>
            <a:chExt cx="2101" cy="1146"/>
          </a:xfrm>
        </p:grpSpPr>
        <p:sp>
          <p:nvSpPr>
            <p:cNvPr id="5144" name="Line 24">
              <a:extLst>
                <a:ext uri="{FF2B5EF4-FFF2-40B4-BE49-F238E27FC236}">
                  <a16:creationId xmlns:a16="http://schemas.microsoft.com/office/drawing/2014/main" id="{94885977-C92B-4FA8-A2C5-9BBB11DFACC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9276">
              <a:off x="3017" y="2280"/>
              <a:ext cx="175" cy="10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5145" name="Line 25">
              <a:extLst>
                <a:ext uri="{FF2B5EF4-FFF2-40B4-BE49-F238E27FC236}">
                  <a16:creationId xmlns:a16="http://schemas.microsoft.com/office/drawing/2014/main" id="{81E19F51-BD8C-403A-A996-0B6C299F167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40724" flipH="1">
              <a:off x="3013" y="2416"/>
              <a:ext cx="341" cy="34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5146" name="Line 26">
              <a:extLst>
                <a:ext uri="{FF2B5EF4-FFF2-40B4-BE49-F238E27FC236}">
                  <a16:creationId xmlns:a16="http://schemas.microsoft.com/office/drawing/2014/main" id="{7ADE0004-17B5-4C29-BF26-FB374FFD9A5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9276">
              <a:off x="3385" y="2474"/>
              <a:ext cx="172" cy="1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5147" name="Line 27">
              <a:extLst>
                <a:ext uri="{FF2B5EF4-FFF2-40B4-BE49-F238E27FC236}">
                  <a16:creationId xmlns:a16="http://schemas.microsoft.com/office/drawing/2014/main" id="{8C099CD6-ECD2-45F9-B995-9DA9A164F73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540724" flipV="1">
              <a:off x="3022" y="2152"/>
              <a:ext cx="218" cy="12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5148" name="Line 28">
              <a:extLst>
                <a:ext uri="{FF2B5EF4-FFF2-40B4-BE49-F238E27FC236}">
                  <a16:creationId xmlns:a16="http://schemas.microsoft.com/office/drawing/2014/main" id="{3E4EDDEA-91E5-4AD9-8365-31ED6E794BC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540724" flipV="1">
              <a:off x="3564" y="1925"/>
              <a:ext cx="1104" cy="63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5149" name="Line 29">
              <a:extLst>
                <a:ext uri="{FF2B5EF4-FFF2-40B4-BE49-F238E27FC236}">
                  <a16:creationId xmlns:a16="http://schemas.microsoft.com/office/drawing/2014/main" id="{2E2C4EB9-771C-437B-8423-5A7E3433B06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9276" flipH="1" flipV="1">
              <a:off x="4453" y="1798"/>
              <a:ext cx="218" cy="1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5150" name="Line 30">
              <a:extLst>
                <a:ext uri="{FF2B5EF4-FFF2-40B4-BE49-F238E27FC236}">
                  <a16:creationId xmlns:a16="http://schemas.microsoft.com/office/drawing/2014/main" id="{06281B69-6B24-4898-B45F-6E2900BD32A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40724" flipH="1">
              <a:off x="2863" y="2326"/>
              <a:ext cx="312" cy="3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5151" name="Text Box 31">
              <a:extLst>
                <a:ext uri="{FF2B5EF4-FFF2-40B4-BE49-F238E27FC236}">
                  <a16:creationId xmlns:a16="http://schemas.microsoft.com/office/drawing/2014/main" id="{77F22BD9-FD08-4B06-A0F2-54E86088E2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0" y="2478"/>
              <a:ext cx="22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600" i="1">
                  <a:solidFill>
                    <a:srgbClr val="0000FF"/>
                  </a:solidFill>
                  <a:latin typeface="+mn-lt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5152" name="Text Box 32">
              <a:extLst>
                <a:ext uri="{FF2B5EF4-FFF2-40B4-BE49-F238E27FC236}">
                  <a16:creationId xmlns:a16="http://schemas.microsoft.com/office/drawing/2014/main" id="{C3BCEACB-CCCF-4CD8-AA12-3B09002800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6" y="2658"/>
              <a:ext cx="21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600" i="1">
                  <a:solidFill>
                    <a:srgbClr val="0000FF"/>
                  </a:solidFill>
                  <a:latin typeface="+mn-lt"/>
                  <a:ea typeface="黑体" panose="02010609060101010101" pitchFamily="49" charset="-122"/>
                </a:rPr>
                <a:t>X</a:t>
              </a:r>
            </a:p>
          </p:txBody>
        </p:sp>
      </p:grpSp>
      <p:grpSp>
        <p:nvGrpSpPr>
          <p:cNvPr id="5153" name="Group 33">
            <a:extLst>
              <a:ext uri="{FF2B5EF4-FFF2-40B4-BE49-F238E27FC236}">
                <a16:creationId xmlns:a16="http://schemas.microsoft.com/office/drawing/2014/main" id="{214B1569-DDA0-491B-9E7E-2C88B602BD6E}"/>
              </a:ext>
            </a:extLst>
          </p:cNvPr>
          <p:cNvGrpSpPr>
            <a:grpSpLocks/>
          </p:cNvGrpSpPr>
          <p:nvPr/>
        </p:nvGrpSpPr>
        <p:grpSpPr bwMode="auto">
          <a:xfrm>
            <a:off x="7983120" y="1979739"/>
            <a:ext cx="598488" cy="491862"/>
            <a:chOff x="4536" y="2164"/>
            <a:chExt cx="348" cy="286"/>
          </a:xfrm>
        </p:grpSpPr>
        <p:sp>
          <p:nvSpPr>
            <p:cNvPr id="5154" name="Line 34">
              <a:extLst>
                <a:ext uri="{FF2B5EF4-FFF2-40B4-BE49-F238E27FC236}">
                  <a16:creationId xmlns:a16="http://schemas.microsoft.com/office/drawing/2014/main" id="{52F6295C-2EE9-4FA0-84DA-6789A0B98A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36" y="2303"/>
              <a:ext cx="168" cy="9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5155" name="Text Box 35">
              <a:extLst>
                <a:ext uri="{FF2B5EF4-FFF2-40B4-BE49-F238E27FC236}">
                  <a16:creationId xmlns:a16="http://schemas.microsoft.com/office/drawing/2014/main" id="{7BFD5BA5-68B5-4EC2-9740-51AEC8303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2" y="2164"/>
              <a:ext cx="202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600" i="1">
                  <a:solidFill>
                    <a:srgbClr val="FF0000"/>
                  </a:solidFill>
                  <a:latin typeface="+mn-lt"/>
                  <a:ea typeface="黑体" panose="02010609060101010101" pitchFamily="49" charset="-122"/>
                </a:rPr>
                <a:t>e</a:t>
              </a:r>
              <a:endParaRPr lang="en-US" altLang="zh-CN" sz="2600">
                <a:solidFill>
                  <a:srgbClr val="FF0000"/>
                </a:solidFill>
                <a:latin typeface="+mn-lt"/>
                <a:ea typeface="黑体" panose="02010609060101010101" pitchFamily="49" charset="-122"/>
              </a:endParaRPr>
            </a:p>
          </p:txBody>
        </p:sp>
      </p:grpSp>
      <p:sp>
        <p:nvSpPr>
          <p:cNvPr id="5156" name="Text Box 36">
            <a:extLst>
              <a:ext uri="{FF2B5EF4-FFF2-40B4-BE49-F238E27FC236}">
                <a16:creationId xmlns:a16="http://schemas.microsoft.com/office/drawing/2014/main" id="{21D53525-553A-469E-8182-73044032A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777" y="2061357"/>
            <a:ext cx="454002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在两磁极中间，放一个线圈。</a:t>
            </a:r>
          </a:p>
        </p:txBody>
      </p:sp>
      <p:sp>
        <p:nvSpPr>
          <p:cNvPr id="5157" name="Text Box 37">
            <a:extLst>
              <a:ext uri="{FF2B5EF4-FFF2-40B4-BE49-F238E27FC236}">
                <a16:creationId xmlns:a16="http://schemas.microsoft.com/office/drawing/2014/main" id="{CF9EBFB7-D83D-4716-9B40-140539878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300" y="3329768"/>
            <a:ext cx="4955441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根据右手定则可知，线圈中产生感应电动势，其方向由</a:t>
            </a:r>
            <a:r>
              <a:rPr lang="en-US" altLang="zh-CN" sz="2600" i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A</a:t>
            </a:r>
            <a:r>
              <a:rPr lang="en-US" altLang="zh-CN" sz="2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600" i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zh-CN" altLang="en-US" sz="2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。</a:t>
            </a:r>
            <a:endParaRPr lang="en-US" altLang="zh-CN" sz="2600" dirty="0">
              <a:solidFill>
                <a:schemeClr val="tx1"/>
              </a:solidFill>
              <a:latin typeface="+mn-lt"/>
              <a:ea typeface="黑体" panose="02010609060101010101" pitchFamily="49" charset="-122"/>
            </a:endParaRPr>
          </a:p>
        </p:txBody>
      </p:sp>
      <p:grpSp>
        <p:nvGrpSpPr>
          <p:cNvPr id="5163" name="Group 43">
            <a:extLst>
              <a:ext uri="{FF2B5EF4-FFF2-40B4-BE49-F238E27FC236}">
                <a16:creationId xmlns:a16="http://schemas.microsoft.com/office/drawing/2014/main" id="{4D31A9A8-A5A5-4A5A-B13D-911B02A0FA01}"/>
              </a:ext>
            </a:extLst>
          </p:cNvPr>
          <p:cNvGrpSpPr>
            <a:grpSpLocks/>
          </p:cNvGrpSpPr>
          <p:nvPr/>
        </p:nvGrpSpPr>
        <p:grpSpPr bwMode="auto">
          <a:xfrm>
            <a:off x="450978" y="4478285"/>
            <a:ext cx="8084741" cy="2001838"/>
            <a:chOff x="661" y="2879"/>
            <a:chExt cx="4701" cy="1164"/>
          </a:xfrm>
        </p:grpSpPr>
        <p:sp>
          <p:nvSpPr>
            <p:cNvPr id="5164" name="Text Box 44">
              <a:extLst>
                <a:ext uri="{FF2B5EF4-FFF2-40B4-BE49-F238E27FC236}">
                  <a16:creationId xmlns:a16="http://schemas.microsoft.com/office/drawing/2014/main" id="{8F745964-8551-46D0-9D16-CB04B4073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" y="2879"/>
              <a:ext cx="4701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600" dirty="0">
                  <a:solidFill>
                    <a:schemeClr val="tx1"/>
                  </a:solidFill>
                  <a:latin typeface="+mn-lt"/>
                  <a:ea typeface="黑体" panose="02010609060101010101" pitchFamily="49" charset="-122"/>
                </a:rPr>
                <a:t>合理设计磁极形状，使磁通按正弦规律分布，线圈两端便可得到</a:t>
              </a:r>
              <a:r>
                <a:rPr lang="zh-CN" altLang="en-US" sz="2600" dirty="0">
                  <a:solidFill>
                    <a:srgbClr val="C00000"/>
                  </a:solidFill>
                  <a:latin typeface="+mn-lt"/>
                  <a:ea typeface="黑体" panose="02010609060101010101" pitchFamily="49" charset="-122"/>
                </a:rPr>
                <a:t>单相</a:t>
              </a:r>
              <a:r>
                <a:rPr lang="zh-CN" altLang="en-US" sz="2600" dirty="0">
                  <a:solidFill>
                    <a:schemeClr val="tx1"/>
                  </a:solidFill>
                  <a:latin typeface="+mn-lt"/>
                  <a:ea typeface="黑体" panose="02010609060101010101" pitchFamily="49" charset="-122"/>
                </a:rPr>
                <a:t>交流电动势。</a:t>
              </a:r>
            </a:p>
          </p:txBody>
        </p:sp>
        <p:graphicFrame>
          <p:nvGraphicFramePr>
            <p:cNvPr id="5165" name="Object 45">
              <a:extLst>
                <a:ext uri="{FF2B5EF4-FFF2-40B4-BE49-F238E27FC236}">
                  <a16:creationId xmlns:a16="http://schemas.microsoft.com/office/drawing/2014/main" id="{A2CA1888-035B-45FF-B48E-8EC32B7EC16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4011677"/>
                </p:ext>
              </p:extLst>
            </p:nvPr>
          </p:nvGraphicFramePr>
          <p:xfrm>
            <a:off x="2001" y="3544"/>
            <a:ext cx="2221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4" name="公式" r:id="rId3" imgW="1066680" imgH="241200" progId="Equation.3">
                    <p:embed/>
                  </p:oleObj>
                </mc:Choice>
                <mc:Fallback>
                  <p:oleObj name="公式" r:id="rId3" imgW="1066680" imgH="2412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1" y="3544"/>
                          <a:ext cx="2221" cy="499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66" name="Text Box 46">
            <a:extLst>
              <a:ext uri="{FF2B5EF4-FFF2-40B4-BE49-F238E27FC236}">
                <a16:creationId xmlns:a16="http://schemas.microsoft.com/office/drawing/2014/main" id="{A53E27E4-88B2-41C0-AE53-978F02A5C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717" y="1081462"/>
            <a:ext cx="4183258" cy="4924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95000"/>
                  <a:shade val="30000"/>
                  <a:satMod val="115000"/>
                </a:schemeClr>
              </a:gs>
              <a:gs pos="50000">
                <a:schemeClr val="accent3">
                  <a:lumMod val="95000"/>
                  <a:shade val="67500"/>
                  <a:satMod val="115000"/>
                </a:schemeClr>
              </a:gs>
              <a:gs pos="100000">
                <a:schemeClr val="accent3">
                  <a:lumMod val="95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60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en-US" sz="260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、单相交流电动势的产生</a:t>
            </a:r>
          </a:p>
        </p:txBody>
      </p:sp>
      <p:sp>
        <p:nvSpPr>
          <p:cNvPr id="46" name="Text Box 39">
            <a:extLst>
              <a:ext uri="{FF2B5EF4-FFF2-40B4-BE49-F238E27FC236}">
                <a16:creationId xmlns:a16="http://schemas.microsoft.com/office/drawing/2014/main" id="{3FCFBFF7-1C9F-4A39-B1F9-322555629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073" y="2590716"/>
            <a:ext cx="476925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让线圈以</a:t>
            </a:r>
            <a:r>
              <a:rPr lang="zh-CN" altLang="en-US" sz="2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</a:rPr>
              <a:t>的速度顺时针旋转。</a:t>
            </a:r>
            <a:endParaRPr lang="zh-CN" altLang="en-US" sz="2600" dirty="0">
              <a:solidFill>
                <a:schemeClr val="tx1"/>
              </a:solidFill>
              <a:latin typeface="+mn-lt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autoUpdateAnimBg="0"/>
      <p:bldP spid="5156" grpId="0" build="p" autoUpdateAnimBg="0"/>
      <p:bldP spid="5157" grpId="0" autoUpdateAnimBg="0"/>
      <p:bldP spid="5166" grpId="0" animBg="1" autoUpdateAnimBg="0"/>
      <p:bldP spid="4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7309C3D-581F-45F4-9DC4-85952C0AB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6723" y="1498776"/>
            <a:ext cx="6006667" cy="759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4333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4.3  </a:t>
            </a:r>
            <a:r>
              <a:rPr lang="zh-CN" altLang="en-US" sz="4333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三相电路的功率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B825107-2108-4127-AC4A-0E6CFC707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405" y="2731641"/>
            <a:ext cx="6006667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3467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  <a:hlinkClick r:id="rId2" action="ppaction://hlinksldjump"/>
              </a:rPr>
              <a:t>4.3.1  </a:t>
            </a:r>
            <a:r>
              <a:rPr lang="zh-CN" altLang="en-US" sz="3467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  <a:hlinkClick r:id="rId2" action="ppaction://hlinksldjump"/>
              </a:rPr>
              <a:t>三相功率的计算</a:t>
            </a:r>
            <a:endParaRPr lang="zh-CN" altLang="en-US" sz="3467" dirty="0">
              <a:solidFill>
                <a:schemeClr val="tx1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FAE5649-4542-4DD3-854B-B5C3964B0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749" y="3530247"/>
            <a:ext cx="6006667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3467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  <a:hlinkClick r:id="rId3" action="ppaction://hlinksldjump"/>
              </a:rPr>
              <a:t>4.3.2  </a:t>
            </a:r>
            <a:r>
              <a:rPr lang="zh-CN" altLang="en-US" sz="3467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  <a:hlinkClick r:id="rId3" action="ppaction://hlinksldjump"/>
              </a:rPr>
              <a:t>三相功率的测量</a:t>
            </a:r>
            <a:endParaRPr lang="zh-CN" altLang="en-US" sz="3467" dirty="0">
              <a:solidFill>
                <a:schemeClr val="tx1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5" name="动作按钮: 转到开头 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049CE786-FD57-473B-B65E-E07AB39C6133}"/>
              </a:ext>
            </a:extLst>
          </p:cNvPr>
          <p:cNvSpPr/>
          <p:nvPr/>
        </p:nvSpPr>
        <p:spPr bwMode="auto">
          <a:xfrm>
            <a:off x="9009451" y="6471338"/>
            <a:ext cx="468052" cy="468052"/>
          </a:xfrm>
          <a:prstGeom prst="actionButtonBeginning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algn="l" defTabSz="990570"/>
            <a:endParaRPr kumimoji="0" lang="zh-CN" altLang="en-US" sz="195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0260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 Box 3">
            <a:extLst>
              <a:ext uri="{FF2B5EF4-FFF2-40B4-BE49-F238E27FC236}">
                <a16:creationId xmlns:a16="http://schemas.microsoft.com/office/drawing/2014/main" id="{D0CE444E-030E-4B0B-8CCC-41D562765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56" y="2703494"/>
            <a:ext cx="219483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600" dirty="0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负载对称时：</a:t>
            </a:r>
          </a:p>
        </p:txBody>
      </p:sp>
      <p:sp>
        <p:nvSpPr>
          <p:cNvPr id="45063" name="Text Box 7">
            <a:extLst>
              <a:ext uri="{FF2B5EF4-FFF2-40B4-BE49-F238E27FC236}">
                <a16:creationId xmlns:a16="http://schemas.microsoft.com/office/drawing/2014/main" id="{E2272739-22FB-4BF8-BA91-4827DA6ED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316" y="1307150"/>
            <a:ext cx="2838056" cy="492443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chemeClr val="bg1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三相总有功功率：</a:t>
            </a:r>
          </a:p>
        </p:txBody>
      </p:sp>
      <p:sp>
        <p:nvSpPr>
          <p:cNvPr id="45066" name="Text Box 10">
            <a:extLst>
              <a:ext uri="{FF2B5EF4-FFF2-40B4-BE49-F238E27FC236}">
                <a16:creationId xmlns:a16="http://schemas.microsoft.com/office/drawing/2014/main" id="{14449BC8-FE0C-49F4-967A-7DE657C15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0921" y="2325743"/>
            <a:ext cx="3163438" cy="1292662"/>
          </a:xfrm>
          <a:prstGeom prst="rect">
            <a:avLst/>
          </a:prstGeom>
          <a:noFill/>
          <a:ln w="12700">
            <a:solidFill>
              <a:srgbClr val="0099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600" i="1" dirty="0">
                <a:solidFill>
                  <a:srgbClr val="C00000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 </a:t>
            </a:r>
            <a:r>
              <a:rPr lang="zh-CN" altLang="en-US" sz="2600" dirty="0">
                <a:solidFill>
                  <a:srgbClr val="C00000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是每相</a:t>
            </a:r>
            <a:r>
              <a:rPr lang="zh-CN" altLang="en-US" sz="2600" dirty="0">
                <a:solidFill>
                  <a:srgbClr val="C00000"/>
                </a:solidFill>
                <a:latin typeface="+mn-lt"/>
                <a:ea typeface="黑体" panose="02010609060101010101" pitchFamily="49" charset="-122"/>
              </a:rPr>
              <a:t>负载的阻抗角</a:t>
            </a:r>
            <a:r>
              <a:rPr lang="en-US" altLang="zh-CN" sz="2600" dirty="0">
                <a:solidFill>
                  <a:srgbClr val="C00000"/>
                </a:solidFill>
                <a:latin typeface="+mn-lt"/>
                <a:ea typeface="黑体" panose="02010609060101010101" pitchFamily="49" charset="-122"/>
              </a:rPr>
              <a:t>,</a:t>
            </a:r>
            <a:r>
              <a:rPr lang="zh-CN" altLang="en-US" sz="2600" dirty="0">
                <a:solidFill>
                  <a:srgbClr val="C00000"/>
                </a:solidFill>
                <a:latin typeface="+mn-lt"/>
                <a:ea typeface="黑体" panose="02010609060101010101" pitchFamily="49" charset="-122"/>
              </a:rPr>
              <a:t>是相电压超前于相电流的角度。</a:t>
            </a:r>
          </a:p>
        </p:txBody>
      </p:sp>
      <p:sp>
        <p:nvSpPr>
          <p:cNvPr id="45069" name="Text Box 13">
            <a:extLst>
              <a:ext uri="{FF2B5EF4-FFF2-40B4-BE49-F238E27FC236}">
                <a16:creationId xmlns:a16="http://schemas.microsoft.com/office/drawing/2014/main" id="{F1EE06D5-AA43-43BF-AFCC-BF1331C06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5096" y="3984262"/>
            <a:ext cx="219483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星形接法时：</a:t>
            </a:r>
          </a:p>
        </p:txBody>
      </p:sp>
      <p:sp>
        <p:nvSpPr>
          <p:cNvPr id="45072" name="Text Box 16">
            <a:extLst>
              <a:ext uri="{FF2B5EF4-FFF2-40B4-BE49-F238E27FC236}">
                <a16:creationId xmlns:a16="http://schemas.microsoft.com/office/drawing/2014/main" id="{79EBC7F1-C629-41D0-9B61-F70620AAB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5733" y="4816641"/>
            <a:ext cx="309390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三角形接法时：</a:t>
            </a:r>
          </a:p>
        </p:txBody>
      </p:sp>
      <p:sp>
        <p:nvSpPr>
          <p:cNvPr id="45073" name="AutoShape 17">
            <a:extLst>
              <a:ext uri="{FF2B5EF4-FFF2-40B4-BE49-F238E27FC236}">
                <a16:creationId xmlns:a16="http://schemas.microsoft.com/office/drawing/2014/main" id="{D3A1D867-9725-4F3D-B49B-55C96387880A}"/>
              </a:ext>
            </a:extLst>
          </p:cNvPr>
          <p:cNvSpPr>
            <a:spLocks/>
          </p:cNvSpPr>
          <p:nvPr/>
        </p:nvSpPr>
        <p:spPr bwMode="auto">
          <a:xfrm>
            <a:off x="1210122" y="4187197"/>
            <a:ext cx="230452" cy="997479"/>
          </a:xfrm>
          <a:prstGeom prst="leftBrace">
            <a:avLst>
              <a:gd name="adj1" fmla="val 36070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600"/>
          </a:p>
        </p:txBody>
      </p:sp>
      <p:sp>
        <p:nvSpPr>
          <p:cNvPr id="45078" name="Rectangle 22">
            <a:extLst>
              <a:ext uri="{FF2B5EF4-FFF2-40B4-BE49-F238E27FC236}">
                <a16:creationId xmlns:a16="http://schemas.microsoft.com/office/drawing/2014/main" id="{676AA2EC-0880-4760-A570-04D56D568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853" y="225265"/>
            <a:ext cx="4817859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3467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4.3.1  </a:t>
            </a:r>
            <a:r>
              <a:rPr lang="zh-CN" altLang="en-US" sz="3467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三相功率的计算</a:t>
            </a:r>
          </a:p>
        </p:txBody>
      </p:sp>
      <p:sp>
        <p:nvSpPr>
          <p:cNvPr id="89" name="动作按钮: 转到开头 8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3B9DC28-2AAA-435A-8A70-0BDFB1CC39A2}"/>
              </a:ext>
            </a:extLst>
          </p:cNvPr>
          <p:cNvSpPr/>
          <p:nvPr/>
        </p:nvSpPr>
        <p:spPr bwMode="auto">
          <a:xfrm>
            <a:off x="9009451" y="6369572"/>
            <a:ext cx="468052" cy="468052"/>
          </a:xfrm>
          <a:prstGeom prst="actionButtonBeginning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algn="l" defTabSz="990570"/>
            <a:endParaRPr kumimoji="0" lang="zh-CN" altLang="en-US" sz="195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0" name="Object 24">
            <a:extLst>
              <a:ext uri="{FF2B5EF4-FFF2-40B4-BE49-F238E27FC236}">
                <a16:creationId xmlns:a16="http://schemas.microsoft.com/office/drawing/2014/main" id="{5F8DCB65-96CD-4996-80C8-EE75B3A262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848361"/>
              </p:ext>
            </p:extLst>
          </p:nvPr>
        </p:nvGraphicFramePr>
        <p:xfrm>
          <a:off x="3937111" y="1245345"/>
          <a:ext cx="2966640" cy="58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64" name="公式" r:id="rId4" imgW="1282680" imgH="241200" progId="Equation.3">
                  <p:embed/>
                </p:oleObj>
              </mc:Choice>
              <mc:Fallback>
                <p:oleObj name="公式" r:id="rId4" imgW="1282680" imgH="241200" progId="Equation.3">
                  <p:embed/>
                  <p:pic>
                    <p:nvPicPr>
                      <p:cNvPr id="112" name="Object 24">
                        <a:extLst>
                          <a:ext uri="{FF2B5EF4-FFF2-40B4-BE49-F238E27FC236}">
                            <a16:creationId xmlns:a16="http://schemas.microsoft.com/office/drawing/2014/main" id="{E0B49523-6916-4706-9CCF-6D71E7AD30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111" y="1245345"/>
                        <a:ext cx="2966640" cy="58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ct 24">
            <a:extLst>
              <a:ext uri="{FF2B5EF4-FFF2-40B4-BE49-F238E27FC236}">
                <a16:creationId xmlns:a16="http://schemas.microsoft.com/office/drawing/2014/main" id="{1FC67461-2D6A-4060-8BA8-5B3D5A9673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242349"/>
              </p:ext>
            </p:extLst>
          </p:nvPr>
        </p:nvGraphicFramePr>
        <p:xfrm>
          <a:off x="3112921" y="2690220"/>
          <a:ext cx="2526373" cy="553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65" name="公式" r:id="rId6" imgW="1091880" imgH="228600" progId="Equation.3">
                  <p:embed/>
                </p:oleObj>
              </mc:Choice>
              <mc:Fallback>
                <p:oleObj name="公式" r:id="rId6" imgW="1091880" imgH="228600" progId="Equation.3">
                  <p:embed/>
                  <p:pic>
                    <p:nvPicPr>
                      <p:cNvPr id="90" name="Object 24">
                        <a:extLst>
                          <a:ext uri="{FF2B5EF4-FFF2-40B4-BE49-F238E27FC236}">
                            <a16:creationId xmlns:a16="http://schemas.microsoft.com/office/drawing/2014/main" id="{5F8DCB65-96CD-4996-80C8-EE75B3A262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2921" y="2690220"/>
                        <a:ext cx="2526373" cy="5537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24">
            <a:extLst>
              <a:ext uri="{FF2B5EF4-FFF2-40B4-BE49-F238E27FC236}">
                <a16:creationId xmlns:a16="http://schemas.microsoft.com/office/drawing/2014/main" id="{1C002E9E-C08D-48A0-9235-58D594C576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806409"/>
              </p:ext>
            </p:extLst>
          </p:nvPr>
        </p:nvGraphicFramePr>
        <p:xfrm>
          <a:off x="4241364" y="3995590"/>
          <a:ext cx="3141116" cy="557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66" name="公式" r:id="rId8" imgW="1498320" imgH="253800" progId="Equation.3">
                  <p:embed/>
                </p:oleObj>
              </mc:Choice>
              <mc:Fallback>
                <p:oleObj name="公式" r:id="rId8" imgW="1498320" imgH="253800" progId="Equation.3">
                  <p:embed/>
                  <p:pic>
                    <p:nvPicPr>
                      <p:cNvPr id="91" name="Object 24">
                        <a:extLst>
                          <a:ext uri="{FF2B5EF4-FFF2-40B4-BE49-F238E27FC236}">
                            <a16:creationId xmlns:a16="http://schemas.microsoft.com/office/drawing/2014/main" id="{1FC67461-2D6A-4060-8BA8-5B3D5A9673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364" y="3995590"/>
                        <a:ext cx="3141116" cy="5577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24">
            <a:extLst>
              <a:ext uri="{FF2B5EF4-FFF2-40B4-BE49-F238E27FC236}">
                <a16:creationId xmlns:a16="http://schemas.microsoft.com/office/drawing/2014/main" id="{40B78ED1-EA53-46EE-AE93-77A182A631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120972"/>
              </p:ext>
            </p:extLst>
          </p:nvPr>
        </p:nvGraphicFramePr>
        <p:xfrm>
          <a:off x="4254765" y="4737146"/>
          <a:ext cx="3141116" cy="557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67" name="公式" r:id="rId10" imgW="1498320" imgH="253800" progId="Equation.3">
                  <p:embed/>
                </p:oleObj>
              </mc:Choice>
              <mc:Fallback>
                <p:oleObj name="公式" r:id="rId10" imgW="1498320" imgH="253800" progId="Equation.3">
                  <p:embed/>
                  <p:pic>
                    <p:nvPicPr>
                      <p:cNvPr id="92" name="Object 24">
                        <a:extLst>
                          <a:ext uri="{FF2B5EF4-FFF2-40B4-BE49-F238E27FC236}">
                            <a16:creationId xmlns:a16="http://schemas.microsoft.com/office/drawing/2014/main" id="{1C002E9E-C08D-48A0-9235-58D594C576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765" y="4737146"/>
                        <a:ext cx="3141116" cy="5577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ct 24">
            <a:extLst>
              <a:ext uri="{FF2B5EF4-FFF2-40B4-BE49-F238E27FC236}">
                <a16:creationId xmlns:a16="http://schemas.microsoft.com/office/drawing/2014/main" id="{2E86D302-2FBC-4E74-BD6E-2E223E49F8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706932"/>
              </p:ext>
            </p:extLst>
          </p:nvPr>
        </p:nvGraphicFramePr>
        <p:xfrm>
          <a:off x="3392827" y="5856041"/>
          <a:ext cx="2528094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68" name="公式" r:id="rId12" imgW="1206360" imgH="253800" progId="Equation.3">
                  <p:embed/>
                </p:oleObj>
              </mc:Choice>
              <mc:Fallback>
                <p:oleObj name="公式" r:id="rId12" imgW="1206360" imgH="253800" progId="Equation.3">
                  <p:embed/>
                  <p:pic>
                    <p:nvPicPr>
                      <p:cNvPr id="93" name="Object 24">
                        <a:extLst>
                          <a:ext uri="{FF2B5EF4-FFF2-40B4-BE49-F238E27FC236}">
                            <a16:creationId xmlns:a16="http://schemas.microsoft.com/office/drawing/2014/main" id="{40B78ED1-EA53-46EE-AE93-77A182A631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827" y="5856041"/>
                        <a:ext cx="2528094" cy="55721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99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45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3" grpId="0" animBg="1" autoUpdateAnimBg="0"/>
      <p:bldP spid="45066" grpId="0" animBg="1"/>
      <p:bldP spid="45069" grpId="0" autoUpdateAnimBg="0"/>
      <p:bldP spid="45072" grpId="0" autoUpdateAnimBg="0"/>
      <p:bldP spid="45078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>
            <a:extLst>
              <a:ext uri="{FF2B5EF4-FFF2-40B4-BE49-F238E27FC236}">
                <a16:creationId xmlns:a16="http://schemas.microsoft.com/office/drawing/2014/main" id="{255D245D-BC75-493E-8AE0-E5090DE58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9017" y="699484"/>
            <a:ext cx="20637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同理</a:t>
            </a:r>
            <a:r>
              <a:rPr lang="en-US" altLang="zh-CN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可得</a:t>
            </a:r>
          </a:p>
        </p:txBody>
      </p:sp>
      <p:sp>
        <p:nvSpPr>
          <p:cNvPr id="73808" name="Rectangle 80">
            <a:extLst>
              <a:ext uri="{FF2B5EF4-FFF2-40B4-BE49-F238E27FC236}">
                <a16:creationId xmlns:a16="http://schemas.microsoft.com/office/drawing/2014/main" id="{7DE77191-642F-4D7E-AFA5-877D0C3BB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586" y="2432154"/>
            <a:ext cx="6108441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在三相负载对称的条件下</a:t>
            </a:r>
            <a:r>
              <a:rPr lang="en-US" altLang="zh-CN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br>
              <a:rPr lang="en-US" altLang="zh-CN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三相电路总功率的计算与接法无关。</a:t>
            </a:r>
            <a:endParaRPr lang="en-US" altLang="zh-CN" sz="2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0" name="Object 24">
            <a:extLst>
              <a:ext uri="{FF2B5EF4-FFF2-40B4-BE49-F238E27FC236}">
                <a16:creationId xmlns:a16="http://schemas.microsoft.com/office/drawing/2014/main" id="{B28957C0-992B-4FD2-8C76-8F33AD4AAA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244131"/>
              </p:ext>
            </p:extLst>
          </p:nvPr>
        </p:nvGraphicFramePr>
        <p:xfrm>
          <a:off x="3895328" y="717691"/>
          <a:ext cx="2500577" cy="1169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50" name="公式" r:id="rId3" imgW="1193760" imgH="533160" progId="Equation.3">
                  <p:embed/>
                </p:oleObj>
              </mc:Choice>
              <mc:Fallback>
                <p:oleObj name="公式" r:id="rId3" imgW="1193760" imgH="533160" progId="Equation.3">
                  <p:embed/>
                  <p:pic>
                    <p:nvPicPr>
                      <p:cNvPr id="95" name="Object 24">
                        <a:extLst>
                          <a:ext uri="{FF2B5EF4-FFF2-40B4-BE49-F238E27FC236}">
                            <a16:creationId xmlns:a16="http://schemas.microsoft.com/office/drawing/2014/main" id="{2E86D302-2FBC-4E74-BD6E-2E223E49F8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5328" y="717691"/>
                        <a:ext cx="2500577" cy="116945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99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FCBEA686-B009-4A8D-BFA5-4D0463AA5261}"/>
              </a:ext>
            </a:extLst>
          </p:cNvPr>
          <p:cNvGrpSpPr/>
          <p:nvPr/>
        </p:nvGrpSpPr>
        <p:grpSpPr>
          <a:xfrm>
            <a:off x="3368758" y="3842528"/>
            <a:ext cx="2675905" cy="557213"/>
            <a:chOff x="3109623" y="3810718"/>
            <a:chExt cx="2470066" cy="514350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441E5426-95C5-4C47-9065-ED7FD8DF5474}"/>
                </a:ext>
              </a:extLst>
            </p:cNvPr>
            <p:cNvSpPr/>
            <p:nvPr/>
          </p:nvSpPr>
          <p:spPr bwMode="auto">
            <a:xfrm>
              <a:off x="3109623" y="3810718"/>
              <a:ext cx="2470066" cy="514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/>
              <a:endParaRPr lang="zh-CN" altLang="en-US" sz="2600"/>
            </a:p>
          </p:txBody>
        </p:sp>
        <p:graphicFrame>
          <p:nvGraphicFramePr>
            <p:cNvPr id="71" name="Object 24">
              <a:extLst>
                <a:ext uri="{FF2B5EF4-FFF2-40B4-BE49-F238E27FC236}">
                  <a16:creationId xmlns:a16="http://schemas.microsoft.com/office/drawing/2014/main" id="{CDAFD163-3D44-4067-9390-A3F4EF555BD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9201626"/>
                </p:ext>
              </p:extLst>
            </p:nvPr>
          </p:nvGraphicFramePr>
          <p:xfrm>
            <a:off x="3109623" y="3810718"/>
            <a:ext cx="2333625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451" name="公式" r:id="rId5" imgW="1206360" imgH="253800" progId="Equation.3">
                    <p:embed/>
                  </p:oleObj>
                </mc:Choice>
                <mc:Fallback>
                  <p:oleObj name="公式" r:id="rId5" imgW="1206360" imgH="253800" progId="Equation.3">
                    <p:embed/>
                    <p:pic>
                      <p:nvPicPr>
                        <p:cNvPr id="95" name="Object 24">
                          <a:extLst>
                            <a:ext uri="{FF2B5EF4-FFF2-40B4-BE49-F238E27FC236}">
                              <a16:creationId xmlns:a16="http://schemas.microsoft.com/office/drawing/2014/main" id="{2E86D302-2FBC-4E74-BD6E-2E223E49F8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9623" y="3810718"/>
                          <a:ext cx="2333625" cy="514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3FF5C588-A50D-49FC-A895-75DB3C061BE1}"/>
              </a:ext>
            </a:extLst>
          </p:cNvPr>
          <p:cNvGrpSpPr/>
          <p:nvPr/>
        </p:nvGrpSpPr>
        <p:grpSpPr>
          <a:xfrm>
            <a:off x="3369216" y="4902641"/>
            <a:ext cx="2675905" cy="557213"/>
            <a:chOff x="3110046" y="4789284"/>
            <a:chExt cx="2470066" cy="514350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23DB1D72-70E9-45C3-A275-16B073977729}"/>
                </a:ext>
              </a:extLst>
            </p:cNvPr>
            <p:cNvSpPr/>
            <p:nvPr/>
          </p:nvSpPr>
          <p:spPr bwMode="auto">
            <a:xfrm>
              <a:off x="3110046" y="4789284"/>
              <a:ext cx="2470066" cy="514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/>
              <a:endParaRPr lang="zh-CN" altLang="en-US" sz="2600"/>
            </a:p>
          </p:txBody>
        </p:sp>
        <p:graphicFrame>
          <p:nvGraphicFramePr>
            <p:cNvPr id="72" name="Object 24">
              <a:extLst>
                <a:ext uri="{FF2B5EF4-FFF2-40B4-BE49-F238E27FC236}">
                  <a16:creationId xmlns:a16="http://schemas.microsoft.com/office/drawing/2014/main" id="{B2665EA6-0EA7-48FB-8558-F6DAF20032A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1779634"/>
                </p:ext>
              </p:extLst>
            </p:nvPr>
          </p:nvGraphicFramePr>
          <p:xfrm>
            <a:off x="3166399" y="4789284"/>
            <a:ext cx="2308225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452" name="公式" r:id="rId7" imgW="1193760" imgH="253800" progId="Equation.3">
                    <p:embed/>
                  </p:oleObj>
                </mc:Choice>
                <mc:Fallback>
                  <p:oleObj name="公式" r:id="rId7" imgW="1193760" imgH="253800" progId="Equation.3">
                    <p:embed/>
                    <p:pic>
                      <p:nvPicPr>
                        <p:cNvPr id="70" name="Object 24">
                          <a:extLst>
                            <a:ext uri="{FF2B5EF4-FFF2-40B4-BE49-F238E27FC236}">
                              <a16:creationId xmlns:a16="http://schemas.microsoft.com/office/drawing/2014/main" id="{B28957C0-992B-4FD2-8C76-8F33AD4AAAA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6399" y="4789284"/>
                          <a:ext cx="2308225" cy="514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3443DDD5-9E6A-4C11-A5D5-C9CA6A31FCFF}"/>
              </a:ext>
            </a:extLst>
          </p:cNvPr>
          <p:cNvGrpSpPr/>
          <p:nvPr/>
        </p:nvGrpSpPr>
        <p:grpSpPr>
          <a:xfrm>
            <a:off x="3369216" y="5847250"/>
            <a:ext cx="2675905" cy="557213"/>
            <a:chOff x="3110046" y="5661231"/>
            <a:chExt cx="2470066" cy="514350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A8B38B1D-0BA1-4CAF-8728-7BA5C6B9AE1E}"/>
                </a:ext>
              </a:extLst>
            </p:cNvPr>
            <p:cNvSpPr/>
            <p:nvPr/>
          </p:nvSpPr>
          <p:spPr bwMode="auto">
            <a:xfrm>
              <a:off x="3110046" y="5661231"/>
              <a:ext cx="2470066" cy="514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/>
              <a:endParaRPr lang="zh-CN" altLang="en-US" sz="2600"/>
            </a:p>
          </p:txBody>
        </p:sp>
        <p:graphicFrame>
          <p:nvGraphicFramePr>
            <p:cNvPr id="73" name="Object 24">
              <a:extLst>
                <a:ext uri="{FF2B5EF4-FFF2-40B4-BE49-F238E27FC236}">
                  <a16:creationId xmlns:a16="http://schemas.microsoft.com/office/drawing/2014/main" id="{1FDF889E-460E-4CBE-B381-0699EDD8F3F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1984251"/>
                </p:ext>
              </p:extLst>
            </p:nvPr>
          </p:nvGraphicFramePr>
          <p:xfrm>
            <a:off x="3166819" y="5661231"/>
            <a:ext cx="1717675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453" name="公式" r:id="rId9" imgW="888840" imgH="253800" progId="Equation.3">
                    <p:embed/>
                  </p:oleObj>
                </mc:Choice>
                <mc:Fallback>
                  <p:oleObj name="公式" r:id="rId9" imgW="888840" imgH="253800" progId="Equation.3">
                    <p:embed/>
                    <p:pic>
                      <p:nvPicPr>
                        <p:cNvPr id="70" name="Object 24">
                          <a:extLst>
                            <a:ext uri="{FF2B5EF4-FFF2-40B4-BE49-F238E27FC236}">
                              <a16:creationId xmlns:a16="http://schemas.microsoft.com/office/drawing/2014/main" id="{B28957C0-992B-4FD2-8C76-8F33AD4AAAA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6819" y="5661231"/>
                          <a:ext cx="1717675" cy="514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73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 build="p" autoUpdateAnimBg="0"/>
      <p:bldP spid="73808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>
            <a:extLst>
              <a:ext uri="{FF2B5EF4-FFF2-40B4-BE49-F238E27FC236}">
                <a16:creationId xmlns:a16="http://schemas.microsoft.com/office/drawing/2014/main" id="{A9B6A1DC-AB13-4F61-B423-B5E3FA6C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7836" y="5334006"/>
            <a:ext cx="1204176" cy="5590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3033" i="1" dirty="0">
                <a:solidFill>
                  <a:srgbClr val="0000FF"/>
                </a:solidFill>
              </a:rPr>
              <a:t>P</a:t>
            </a:r>
            <a:r>
              <a:rPr lang="en-US" altLang="zh-CN" sz="3033" dirty="0">
                <a:solidFill>
                  <a:srgbClr val="0000FF"/>
                </a:solidFill>
              </a:rPr>
              <a:t>=3</a:t>
            </a:r>
            <a:r>
              <a:rPr lang="en-US" altLang="zh-CN" sz="3033" i="1" dirty="0">
                <a:solidFill>
                  <a:srgbClr val="0000FF"/>
                </a:solidFill>
              </a:rPr>
              <a:t>P</a:t>
            </a:r>
            <a:r>
              <a:rPr lang="en-US" altLang="zh-CN" sz="3033" baseline="-25000" dirty="0">
                <a:solidFill>
                  <a:srgbClr val="0000FF"/>
                </a:solidFill>
              </a:rPr>
              <a:t>1</a:t>
            </a:r>
            <a:endParaRPr lang="en-US" altLang="zh-CN" sz="3033" dirty="0">
              <a:solidFill>
                <a:schemeClr val="accent2"/>
              </a:solidFill>
            </a:endParaRPr>
          </a:p>
        </p:txBody>
      </p:sp>
      <p:grpSp>
        <p:nvGrpSpPr>
          <p:cNvPr id="69691" name="Group 59">
            <a:extLst>
              <a:ext uri="{FF2B5EF4-FFF2-40B4-BE49-F238E27FC236}">
                <a16:creationId xmlns:a16="http://schemas.microsoft.com/office/drawing/2014/main" id="{E7BC9E0F-671B-4239-B5B5-4777C432776D}"/>
              </a:ext>
            </a:extLst>
          </p:cNvPr>
          <p:cNvGrpSpPr>
            <a:grpSpLocks/>
          </p:cNvGrpSpPr>
          <p:nvPr/>
        </p:nvGrpSpPr>
        <p:grpSpPr bwMode="auto">
          <a:xfrm>
            <a:off x="3021585" y="2158478"/>
            <a:ext cx="5200650" cy="3097345"/>
            <a:chOff x="1392" y="1104"/>
            <a:chExt cx="3024" cy="1801"/>
          </a:xfrm>
        </p:grpSpPr>
        <p:sp>
          <p:nvSpPr>
            <p:cNvPr id="69636" name="Line 4">
              <a:extLst>
                <a:ext uri="{FF2B5EF4-FFF2-40B4-BE49-F238E27FC236}">
                  <a16:creationId xmlns:a16="http://schemas.microsoft.com/office/drawing/2014/main" id="{8C58F767-ED69-4FF5-A442-4437FB1700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1" y="1400"/>
              <a:ext cx="353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69637" name="Line 5">
              <a:extLst>
                <a:ext uri="{FF2B5EF4-FFF2-40B4-BE49-F238E27FC236}">
                  <a16:creationId xmlns:a16="http://schemas.microsoft.com/office/drawing/2014/main" id="{FE844D3F-457F-4321-A66B-AD03EFC71E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4" y="1400"/>
              <a:ext cx="56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69638" name="Line 6">
              <a:extLst>
                <a:ext uri="{FF2B5EF4-FFF2-40B4-BE49-F238E27FC236}">
                  <a16:creationId xmlns:a16="http://schemas.microsoft.com/office/drawing/2014/main" id="{EA706CDF-F71B-43D8-80B7-890847E28A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4" y="1104"/>
              <a:ext cx="0" cy="12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69639" name="Line 7">
              <a:extLst>
                <a:ext uri="{FF2B5EF4-FFF2-40B4-BE49-F238E27FC236}">
                  <a16:creationId xmlns:a16="http://schemas.microsoft.com/office/drawing/2014/main" id="{87B6F98D-FF9A-4B59-A987-766EC9C76C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07" y="1104"/>
              <a:ext cx="33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69640" name="Line 8">
              <a:extLst>
                <a:ext uri="{FF2B5EF4-FFF2-40B4-BE49-F238E27FC236}">
                  <a16:creationId xmlns:a16="http://schemas.microsoft.com/office/drawing/2014/main" id="{45F8C2BC-2BF6-401B-9725-9CB46A4A8E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1104"/>
              <a:ext cx="0" cy="29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69641" name="Line 9">
              <a:extLst>
                <a:ext uri="{FF2B5EF4-FFF2-40B4-BE49-F238E27FC236}">
                  <a16:creationId xmlns:a16="http://schemas.microsoft.com/office/drawing/2014/main" id="{7F038ECF-C68B-45C5-A9F7-7DEBBED17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4" y="1528"/>
              <a:ext cx="0" cy="16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69642" name="Oval 10">
              <a:extLst>
                <a:ext uri="{FF2B5EF4-FFF2-40B4-BE49-F238E27FC236}">
                  <a16:creationId xmlns:a16="http://schemas.microsoft.com/office/drawing/2014/main" id="{897EA326-682F-4F29-881D-D098F8C15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232"/>
              <a:ext cx="280" cy="29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graphicFrame>
          <p:nvGraphicFramePr>
            <p:cNvPr id="69643" name="Object 11">
              <a:extLst>
                <a:ext uri="{FF2B5EF4-FFF2-40B4-BE49-F238E27FC236}">
                  <a16:creationId xmlns:a16="http://schemas.microsoft.com/office/drawing/2014/main" id="{2293D4B8-524B-43FA-8CC2-40EA18CBBA6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4749013"/>
                </p:ext>
              </p:extLst>
            </p:nvPr>
          </p:nvGraphicFramePr>
          <p:xfrm>
            <a:off x="2361" y="1291"/>
            <a:ext cx="173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38" name="公式" r:id="rId4" imgW="215640" imgH="228600" progId="Equation.3">
                    <p:embed/>
                  </p:oleObj>
                </mc:Choice>
                <mc:Fallback>
                  <p:oleObj name="公式" r:id="rId4" imgW="215640" imgH="228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1" y="1291"/>
                          <a:ext cx="173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4" name="Object 12">
              <a:extLst>
                <a:ext uri="{FF2B5EF4-FFF2-40B4-BE49-F238E27FC236}">
                  <a16:creationId xmlns:a16="http://schemas.microsoft.com/office/drawing/2014/main" id="{72D197D9-96C9-4692-8157-17EF0AD20B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4" y="1104"/>
            <a:ext cx="121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39" name="公式" r:id="rId6" imgW="114120" imgH="126720" progId="Equation.3">
                    <p:embed/>
                  </p:oleObj>
                </mc:Choice>
                <mc:Fallback>
                  <p:oleObj name="公式" r:id="rId6" imgW="114120" imgH="12672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4" y="1104"/>
                          <a:ext cx="121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5" name="Object 13">
              <a:extLst>
                <a:ext uri="{FF2B5EF4-FFF2-40B4-BE49-F238E27FC236}">
                  <a16:creationId xmlns:a16="http://schemas.microsoft.com/office/drawing/2014/main" id="{8ABB4393-C6E3-4EB9-B835-2ACC8CC46A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70" y="1272"/>
            <a:ext cx="121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40" name="公式" r:id="rId8" imgW="114120" imgH="126720" progId="Equation.3">
                    <p:embed/>
                  </p:oleObj>
                </mc:Choice>
                <mc:Fallback>
                  <p:oleObj name="公式" r:id="rId8" imgW="114120" imgH="12672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0" y="1272"/>
                          <a:ext cx="121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66" name="Line 34">
              <a:extLst>
                <a:ext uri="{FF2B5EF4-FFF2-40B4-BE49-F238E27FC236}">
                  <a16:creationId xmlns:a16="http://schemas.microsoft.com/office/drawing/2014/main" id="{DDA758AD-AFE0-4AD5-8365-F70F44391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9" y="2753"/>
              <a:ext cx="243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69667" name="Rectangle 35">
              <a:extLst>
                <a:ext uri="{FF2B5EF4-FFF2-40B4-BE49-F238E27FC236}">
                  <a16:creationId xmlns:a16="http://schemas.microsoft.com/office/drawing/2014/main" id="{95F4BCEE-F9B4-46AF-9E06-068AFEFCF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3" y="1272"/>
              <a:ext cx="633" cy="160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69669" name="Line 37">
              <a:extLst>
                <a:ext uri="{FF2B5EF4-FFF2-40B4-BE49-F238E27FC236}">
                  <a16:creationId xmlns:a16="http://schemas.microsoft.com/office/drawing/2014/main" id="{78AAD10A-8280-403B-9021-A0ADB4CCA6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8" y="1400"/>
              <a:ext cx="705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69670" name="Line 38">
              <a:extLst>
                <a:ext uri="{FF2B5EF4-FFF2-40B4-BE49-F238E27FC236}">
                  <a16:creationId xmlns:a16="http://schemas.microsoft.com/office/drawing/2014/main" id="{0FCEC08F-383F-4BAF-ACBD-B7F45C8F39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99" y="2457"/>
              <a:ext cx="2193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69671" name="Line 39">
              <a:extLst>
                <a:ext uri="{FF2B5EF4-FFF2-40B4-BE49-F238E27FC236}">
                  <a16:creationId xmlns:a16="http://schemas.microsoft.com/office/drawing/2014/main" id="{E08402B0-9271-485B-AE96-026C3C4EDE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99" y="1950"/>
              <a:ext cx="2193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69672" name="Line 40">
              <a:extLst>
                <a:ext uri="{FF2B5EF4-FFF2-40B4-BE49-F238E27FC236}">
                  <a16:creationId xmlns:a16="http://schemas.microsoft.com/office/drawing/2014/main" id="{6E486291-8EF8-4340-AA53-307FD9433D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5" y="1400"/>
              <a:ext cx="35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69674" name="Line 42">
              <a:extLst>
                <a:ext uri="{FF2B5EF4-FFF2-40B4-BE49-F238E27FC236}">
                  <a16:creationId xmlns:a16="http://schemas.microsoft.com/office/drawing/2014/main" id="{66A0B4BB-371A-44DD-AA39-43475B4197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4" y="1696"/>
              <a:ext cx="0" cy="105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69675" name="Text Box 43">
              <a:extLst>
                <a:ext uri="{FF2B5EF4-FFF2-40B4-BE49-F238E27FC236}">
                  <a16:creationId xmlns:a16="http://schemas.microsoft.com/office/drawing/2014/main" id="{C74F86CC-9A8B-4EDE-A0BB-3E7BBB6407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664"/>
              <a:ext cx="379" cy="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r>
                <a:rPr lang="zh-CN" altLang="en-US" sz="3033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负   载</a:t>
              </a:r>
            </a:p>
          </p:txBody>
        </p:sp>
        <p:sp>
          <p:nvSpPr>
            <p:cNvPr id="69676" name="Text Box 44">
              <a:extLst>
                <a:ext uri="{FF2B5EF4-FFF2-40B4-BE49-F238E27FC236}">
                  <a16:creationId xmlns:a16="http://schemas.microsoft.com/office/drawing/2014/main" id="{CF7E1083-F15F-4022-AE20-9151FBED36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61"/>
              <a:ext cx="24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600" i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69677" name="Text Box 45">
              <a:extLst>
                <a:ext uri="{FF2B5EF4-FFF2-40B4-BE49-F238E27FC236}">
                  <a16:creationId xmlns:a16="http://schemas.microsoft.com/office/drawing/2014/main" id="{8AA6D522-7E2F-4792-97B1-84D8717704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206"/>
              <a:ext cx="23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600" i="1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69678" name="Text Box 46">
              <a:extLst>
                <a:ext uri="{FF2B5EF4-FFF2-40B4-BE49-F238E27FC236}">
                  <a16:creationId xmlns:a16="http://schemas.microsoft.com/office/drawing/2014/main" id="{5B5E2599-288B-4090-B90A-EE5B24AD62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783"/>
              <a:ext cx="201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600" i="1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69679" name="Text Box 47">
              <a:extLst>
                <a:ext uri="{FF2B5EF4-FFF2-40B4-BE49-F238E27FC236}">
                  <a16:creationId xmlns:a16="http://schemas.microsoft.com/office/drawing/2014/main" id="{49ABEDDB-AE9F-467B-98BD-ACEB01129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619"/>
              <a:ext cx="18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600" i="1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69680" name="Oval 48">
              <a:extLst>
                <a:ext uri="{FF2B5EF4-FFF2-40B4-BE49-F238E27FC236}">
                  <a16:creationId xmlns:a16="http://schemas.microsoft.com/office/drawing/2014/main" id="{AA4AE5CA-E025-4E49-962A-17E98AB3A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3" y="1376"/>
              <a:ext cx="56" cy="54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69683" name="Oval 51">
              <a:extLst>
                <a:ext uri="{FF2B5EF4-FFF2-40B4-BE49-F238E27FC236}">
                  <a16:creationId xmlns:a16="http://schemas.microsoft.com/office/drawing/2014/main" id="{405D8599-52EE-4C11-BFB3-7FF18C8B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726"/>
              <a:ext cx="56" cy="5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</p:grpSp>
      <p:sp>
        <p:nvSpPr>
          <p:cNvPr id="69686" name="Rectangle 54">
            <a:extLst>
              <a:ext uri="{FF2B5EF4-FFF2-40B4-BE49-F238E27FC236}">
                <a16:creationId xmlns:a16="http://schemas.microsoft.com/office/drawing/2014/main" id="{C1CF4B82-C493-4CCF-96A1-A16B2AF9B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060" y="6237421"/>
            <a:ext cx="6705467" cy="4924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rgbClr val="009900"/>
            </a:solidFill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一表法适用于三相四线制接法的对称负载。</a:t>
            </a:r>
          </a:p>
        </p:txBody>
      </p:sp>
      <p:sp>
        <p:nvSpPr>
          <p:cNvPr id="69687" name="Text Box 55">
            <a:extLst>
              <a:ext uri="{FF2B5EF4-FFF2-40B4-BE49-F238E27FC236}">
                <a16:creationId xmlns:a16="http://schemas.microsoft.com/office/drawing/2014/main" id="{646FD47C-1A10-4944-9A38-CD4D21347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1382" y="72028"/>
            <a:ext cx="4320413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00"/>
                    </a:gs>
                    <a:gs pos="50000">
                      <a:schemeClr val="bg1"/>
                    </a:gs>
                    <a:gs pos="100000">
                      <a:srgbClr val="FFCC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467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4.3.2 </a:t>
            </a:r>
            <a:r>
              <a:rPr lang="zh-CN" altLang="en-US" sz="3467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三相功率的测量</a:t>
            </a:r>
            <a:endParaRPr lang="zh-CN" altLang="en-US" sz="3467" u="sng" dirty="0">
              <a:solidFill>
                <a:schemeClr val="accent2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9688" name="Rectangle 56">
            <a:extLst>
              <a:ext uri="{FF2B5EF4-FFF2-40B4-BE49-F238E27FC236}">
                <a16:creationId xmlns:a16="http://schemas.microsoft.com/office/drawing/2014/main" id="{14BECC65-A2DE-4A99-995F-87609BC02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35" y="1088204"/>
            <a:ext cx="5208477" cy="492443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chemeClr val="bg1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60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1. </a:t>
            </a:r>
            <a:r>
              <a:rPr lang="zh-CN" altLang="en-US" sz="260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一表法：（用一个功率表测量）</a:t>
            </a:r>
          </a:p>
        </p:txBody>
      </p:sp>
      <p:sp>
        <p:nvSpPr>
          <p:cNvPr id="69690" name="Text Box 58">
            <a:extLst>
              <a:ext uri="{FF2B5EF4-FFF2-40B4-BE49-F238E27FC236}">
                <a16:creationId xmlns:a16="http://schemas.microsoft.com/office/drawing/2014/main" id="{01F76B32-5253-40BB-9C9C-85D93BF9D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3484" y="2018477"/>
            <a:ext cx="49885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600" i="1" dirty="0"/>
              <a:t>P</a:t>
            </a:r>
            <a:r>
              <a:rPr lang="en-US" altLang="zh-CN" sz="2600" baseline="-25000" dirty="0"/>
              <a:t>1</a:t>
            </a:r>
          </a:p>
        </p:txBody>
      </p:sp>
      <p:grpSp>
        <p:nvGrpSpPr>
          <p:cNvPr id="69699" name="Group 67">
            <a:extLst>
              <a:ext uri="{FF2B5EF4-FFF2-40B4-BE49-F238E27FC236}">
                <a16:creationId xmlns:a16="http://schemas.microsoft.com/office/drawing/2014/main" id="{6B9CA02D-8A5D-4302-AB2E-5AF08DF39FD2}"/>
              </a:ext>
            </a:extLst>
          </p:cNvPr>
          <p:cNvGrpSpPr>
            <a:grpSpLocks/>
          </p:cNvGrpSpPr>
          <p:nvPr/>
        </p:nvGrpSpPr>
        <p:grpSpPr bwMode="auto">
          <a:xfrm>
            <a:off x="1418739" y="2684734"/>
            <a:ext cx="3336396" cy="2280444"/>
            <a:chOff x="748" y="1410"/>
            <a:chExt cx="1940" cy="1326"/>
          </a:xfrm>
        </p:grpSpPr>
        <p:sp>
          <p:nvSpPr>
            <p:cNvPr id="69692" name="AutoShape 60">
              <a:extLst>
                <a:ext uri="{FF2B5EF4-FFF2-40B4-BE49-F238E27FC236}">
                  <a16:creationId xmlns:a16="http://schemas.microsoft.com/office/drawing/2014/main" id="{B1A59334-885E-4AED-A8D6-0426D1480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1410"/>
              <a:ext cx="687" cy="357"/>
            </a:xfrm>
            <a:prstGeom prst="wedgeRoundRectCallout">
              <a:avLst>
                <a:gd name="adj1" fmla="val 148611"/>
                <a:gd name="adj2" fmla="val 24583"/>
                <a:gd name="adj3" fmla="val 16667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600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相电压</a:t>
              </a:r>
            </a:p>
          </p:txBody>
        </p:sp>
        <p:grpSp>
          <p:nvGrpSpPr>
            <p:cNvPr id="69698" name="Group 66">
              <a:extLst>
                <a:ext uri="{FF2B5EF4-FFF2-40B4-BE49-F238E27FC236}">
                  <a16:creationId xmlns:a16="http://schemas.microsoft.com/office/drawing/2014/main" id="{07245E7D-1E4E-488A-B368-1DFA6D690D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440"/>
              <a:ext cx="576" cy="1296"/>
              <a:chOff x="2112" y="1440"/>
              <a:chExt cx="576" cy="1296"/>
            </a:xfrm>
          </p:grpSpPr>
          <p:sp>
            <p:nvSpPr>
              <p:cNvPr id="69693" name="Line 61">
                <a:extLst>
                  <a:ext uri="{FF2B5EF4-FFF2-40B4-BE49-F238E27FC236}">
                    <a16:creationId xmlns:a16="http://schemas.microsoft.com/office/drawing/2014/main" id="{1AA21DB4-940F-4FC0-9787-E68863E168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2" y="1440"/>
                <a:ext cx="240" cy="24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sp>
            <p:nvSpPr>
              <p:cNvPr id="69694" name="Line 62">
                <a:extLst>
                  <a:ext uri="{FF2B5EF4-FFF2-40B4-BE49-F238E27FC236}">
                    <a16:creationId xmlns:a16="http://schemas.microsoft.com/office/drawing/2014/main" id="{E64ADA80-472F-4C21-BB4B-20F5078413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680"/>
                <a:ext cx="576" cy="105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</p:grpSp>
      </p:grpSp>
      <p:sp>
        <p:nvSpPr>
          <p:cNvPr id="69695" name="AutoShape 63">
            <a:extLst>
              <a:ext uri="{FF2B5EF4-FFF2-40B4-BE49-F238E27FC236}">
                <a16:creationId xmlns:a16="http://schemas.microsoft.com/office/drawing/2014/main" id="{008C7E21-A9AC-4645-9EC0-14AE3B799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291" y="1721652"/>
            <a:ext cx="1269364" cy="533026"/>
          </a:xfrm>
          <a:prstGeom prst="wedgeRoundRectCallout">
            <a:avLst>
              <a:gd name="adj1" fmla="val -174313"/>
              <a:gd name="adj2" fmla="val 117807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6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相电流</a:t>
            </a:r>
          </a:p>
        </p:txBody>
      </p:sp>
      <p:sp>
        <p:nvSpPr>
          <p:cNvPr id="69696" name="Text Box 64">
            <a:extLst>
              <a:ext uri="{FF2B5EF4-FFF2-40B4-BE49-F238E27FC236}">
                <a16:creationId xmlns:a16="http://schemas.microsoft.com/office/drawing/2014/main" id="{7990F163-EF81-488E-AD07-1BD4BADEB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269" y="3512877"/>
            <a:ext cx="11557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6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电压线圈</a:t>
            </a:r>
          </a:p>
        </p:txBody>
      </p:sp>
      <p:sp>
        <p:nvSpPr>
          <p:cNvPr id="69697" name="Text Box 65">
            <a:extLst>
              <a:ext uri="{FF2B5EF4-FFF2-40B4-BE49-F238E27FC236}">
                <a16:creationId xmlns:a16="http://schemas.microsoft.com/office/drawing/2014/main" id="{A0C5FA44-3C7C-4D8B-BE6F-81E61A10D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6161" y="1516849"/>
            <a:ext cx="1052861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6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电流线圈</a:t>
            </a:r>
          </a:p>
        </p:txBody>
      </p:sp>
      <p:sp>
        <p:nvSpPr>
          <p:cNvPr id="40" name="动作按钮: 转到开头 39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BF2BC8B1-62DD-408F-8FC2-52F3E3392DAB}"/>
              </a:ext>
            </a:extLst>
          </p:cNvPr>
          <p:cNvSpPr/>
          <p:nvPr/>
        </p:nvSpPr>
        <p:spPr bwMode="auto">
          <a:xfrm>
            <a:off x="9009451" y="6369572"/>
            <a:ext cx="468052" cy="468052"/>
          </a:xfrm>
          <a:prstGeom prst="actionButtonBeginning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algn="l" defTabSz="990570"/>
            <a:endParaRPr kumimoji="0" lang="zh-CN" altLang="en-US" sz="195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75"/>
                                        <p:tgtEl>
                                          <p:spTgt spid="6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9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9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9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9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9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6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animBg="1" autoUpdateAnimBg="0"/>
      <p:bldP spid="69686" grpId="0" animBg="1" autoUpdateAnimBg="0"/>
      <p:bldP spid="69688" grpId="0" animBg="1" autoUpdateAnimBg="0"/>
      <p:bldP spid="69690" grpId="0" autoUpdateAnimBg="0"/>
      <p:bldP spid="69695" grpId="0" animBg="1" autoUpdateAnimBg="0"/>
      <p:bldP spid="69696" grpId="0" build="p" autoUpdateAnimBg="0"/>
      <p:bldP spid="69697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83" name="Group 55">
            <a:extLst>
              <a:ext uri="{FF2B5EF4-FFF2-40B4-BE49-F238E27FC236}">
                <a16:creationId xmlns:a16="http://schemas.microsoft.com/office/drawing/2014/main" id="{A4D2A841-7615-4CC4-ACE6-C370206CD562}"/>
              </a:ext>
            </a:extLst>
          </p:cNvPr>
          <p:cNvGrpSpPr>
            <a:grpSpLocks/>
          </p:cNvGrpSpPr>
          <p:nvPr/>
        </p:nvGrpSpPr>
        <p:grpSpPr bwMode="auto">
          <a:xfrm>
            <a:off x="2684118" y="1721780"/>
            <a:ext cx="5234090" cy="3061352"/>
            <a:chOff x="1127" y="960"/>
            <a:chExt cx="3913" cy="2357"/>
          </a:xfrm>
        </p:grpSpPr>
        <p:sp>
          <p:nvSpPr>
            <p:cNvPr id="48131" name="Line 3">
              <a:extLst>
                <a:ext uri="{FF2B5EF4-FFF2-40B4-BE49-F238E27FC236}">
                  <a16:creationId xmlns:a16="http://schemas.microsoft.com/office/drawing/2014/main" id="{86ED56B8-E6A9-4095-BC61-44998CF2A6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1" y="1352"/>
              <a:ext cx="453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8132" name="Line 4">
              <a:extLst>
                <a:ext uri="{FF2B5EF4-FFF2-40B4-BE49-F238E27FC236}">
                  <a16:creationId xmlns:a16="http://schemas.microsoft.com/office/drawing/2014/main" id="{8F39D009-C526-4140-BFFB-C2F2F30FD5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5" y="1352"/>
              <a:ext cx="725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8133" name="Line 5">
              <a:extLst>
                <a:ext uri="{FF2B5EF4-FFF2-40B4-BE49-F238E27FC236}">
                  <a16:creationId xmlns:a16="http://schemas.microsoft.com/office/drawing/2014/main" id="{CF75AFF7-4EC9-48EC-98A2-A77E029026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5" y="960"/>
              <a:ext cx="0" cy="16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8134" name="Line 6">
              <a:extLst>
                <a:ext uri="{FF2B5EF4-FFF2-40B4-BE49-F238E27FC236}">
                  <a16:creationId xmlns:a16="http://schemas.microsoft.com/office/drawing/2014/main" id="{53F1C097-4EBB-42A1-980F-A5F269B622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1" y="960"/>
              <a:ext cx="43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8135" name="Line 7">
              <a:extLst>
                <a:ext uri="{FF2B5EF4-FFF2-40B4-BE49-F238E27FC236}">
                  <a16:creationId xmlns:a16="http://schemas.microsoft.com/office/drawing/2014/main" id="{8B3B925C-FD7C-4D2F-B62B-FFC81B25DE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3" y="960"/>
              <a:ext cx="0" cy="3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8136" name="Line 8">
              <a:extLst>
                <a:ext uri="{FF2B5EF4-FFF2-40B4-BE49-F238E27FC236}">
                  <a16:creationId xmlns:a16="http://schemas.microsoft.com/office/drawing/2014/main" id="{1F75E240-3D59-4E01-855E-DAF6A0E954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5" y="1521"/>
              <a:ext cx="0" cy="22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8137" name="Oval 9">
              <a:extLst>
                <a:ext uri="{FF2B5EF4-FFF2-40B4-BE49-F238E27FC236}">
                  <a16:creationId xmlns:a16="http://schemas.microsoft.com/office/drawing/2014/main" id="{102B5980-2B84-43F4-B97D-EFCB60484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4" y="1129"/>
              <a:ext cx="361" cy="39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graphicFrame>
          <p:nvGraphicFramePr>
            <p:cNvPr id="48138" name="Object 10">
              <a:extLst>
                <a:ext uri="{FF2B5EF4-FFF2-40B4-BE49-F238E27FC236}">
                  <a16:creationId xmlns:a16="http://schemas.microsoft.com/office/drawing/2014/main" id="{140395BA-CFC1-47F2-A1AB-70CBFEF6CED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3942216"/>
                </p:ext>
              </p:extLst>
            </p:nvPr>
          </p:nvGraphicFramePr>
          <p:xfrm>
            <a:off x="2385" y="1182"/>
            <a:ext cx="235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02" name="公式" r:id="rId3" imgW="215640" imgH="228600" progId="Equation.3">
                    <p:embed/>
                  </p:oleObj>
                </mc:Choice>
                <mc:Fallback>
                  <p:oleObj name="公式" r:id="rId3" imgW="21564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5" y="1182"/>
                          <a:ext cx="235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9" name="Object 11">
              <a:extLst>
                <a:ext uri="{FF2B5EF4-FFF2-40B4-BE49-F238E27FC236}">
                  <a16:creationId xmlns:a16="http://schemas.microsoft.com/office/drawing/2014/main" id="{8D1CC2D3-2717-4BD8-B606-F6CA11DAE9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05" y="960"/>
            <a:ext cx="15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03" name="公式" r:id="rId5" imgW="114120" imgH="126720" progId="Equation.3">
                    <p:embed/>
                  </p:oleObj>
                </mc:Choice>
                <mc:Fallback>
                  <p:oleObj name="公式" r:id="rId5" imgW="114120" imgH="12672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5" y="960"/>
                          <a:ext cx="155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0" name="Object 12">
              <a:extLst>
                <a:ext uri="{FF2B5EF4-FFF2-40B4-BE49-F238E27FC236}">
                  <a16:creationId xmlns:a16="http://schemas.microsoft.com/office/drawing/2014/main" id="{504D388B-B0F1-4E77-AE24-60E1B665C6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52" y="1183"/>
            <a:ext cx="15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04" name="公式" r:id="rId7" imgW="114120" imgH="126720" progId="Equation.3">
                    <p:embed/>
                  </p:oleObj>
                </mc:Choice>
                <mc:Fallback>
                  <p:oleObj name="公式" r:id="rId7" imgW="114120" imgH="12672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2" y="1183"/>
                          <a:ext cx="15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1" name="Line 13">
              <a:extLst>
                <a:ext uri="{FF2B5EF4-FFF2-40B4-BE49-F238E27FC236}">
                  <a16:creationId xmlns:a16="http://schemas.microsoft.com/office/drawing/2014/main" id="{0B13EDC2-B7E3-4C93-9DE3-BFD1DC3B52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9" y="2080"/>
              <a:ext cx="453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8142" name="Line 14">
              <a:extLst>
                <a:ext uri="{FF2B5EF4-FFF2-40B4-BE49-F238E27FC236}">
                  <a16:creationId xmlns:a16="http://schemas.microsoft.com/office/drawing/2014/main" id="{59C3D67D-A1D2-41A0-978D-549BBF5788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4" y="2080"/>
              <a:ext cx="72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8143" name="Line 15">
              <a:extLst>
                <a:ext uri="{FF2B5EF4-FFF2-40B4-BE49-F238E27FC236}">
                  <a16:creationId xmlns:a16="http://schemas.microsoft.com/office/drawing/2014/main" id="{B4621F1F-0DEA-49D4-B527-39F7D92F58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3" y="1688"/>
              <a:ext cx="0" cy="16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8144" name="Line 16">
              <a:extLst>
                <a:ext uri="{FF2B5EF4-FFF2-40B4-BE49-F238E27FC236}">
                  <a16:creationId xmlns:a16="http://schemas.microsoft.com/office/drawing/2014/main" id="{E309CBC6-DDCE-40B9-ADEE-09F1302B9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9" y="1688"/>
              <a:ext cx="44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8145" name="Line 17">
              <a:extLst>
                <a:ext uri="{FF2B5EF4-FFF2-40B4-BE49-F238E27FC236}">
                  <a16:creationId xmlns:a16="http://schemas.microsoft.com/office/drawing/2014/main" id="{D7EB8DA1-8066-4314-B522-76715189C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1" y="1688"/>
              <a:ext cx="0" cy="3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8146" name="Line 18">
              <a:extLst>
                <a:ext uri="{FF2B5EF4-FFF2-40B4-BE49-F238E27FC236}">
                  <a16:creationId xmlns:a16="http://schemas.microsoft.com/office/drawing/2014/main" id="{9B7035C8-2B27-4D7F-A6AC-FF0A21AAF9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3" y="2248"/>
              <a:ext cx="0" cy="22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8147" name="Oval 19">
              <a:extLst>
                <a:ext uri="{FF2B5EF4-FFF2-40B4-BE49-F238E27FC236}">
                  <a16:creationId xmlns:a16="http://schemas.microsoft.com/office/drawing/2014/main" id="{4E530DDA-219F-46B4-AD9E-C722FA16C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2" y="1856"/>
              <a:ext cx="362" cy="39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graphicFrame>
          <p:nvGraphicFramePr>
            <p:cNvPr id="48148" name="Object 20">
              <a:extLst>
                <a:ext uri="{FF2B5EF4-FFF2-40B4-BE49-F238E27FC236}">
                  <a16:creationId xmlns:a16="http://schemas.microsoft.com/office/drawing/2014/main" id="{6F53149B-E6CF-42BB-8925-12A4712388D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1692146"/>
                </p:ext>
              </p:extLst>
            </p:nvPr>
          </p:nvGraphicFramePr>
          <p:xfrm>
            <a:off x="2863" y="1939"/>
            <a:ext cx="24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05" name="公式" r:id="rId8" imgW="228600" imgH="228600" progId="Equation.3">
                    <p:embed/>
                  </p:oleObj>
                </mc:Choice>
                <mc:Fallback>
                  <p:oleObj name="公式" r:id="rId8" imgW="228600" imgH="2286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3" y="1939"/>
                          <a:ext cx="244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9" name="Object 21">
              <a:extLst>
                <a:ext uri="{FF2B5EF4-FFF2-40B4-BE49-F238E27FC236}">
                  <a16:creationId xmlns:a16="http://schemas.microsoft.com/office/drawing/2014/main" id="{B6D50853-0B18-44C4-AB57-ECCF6D8C12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03" y="1688"/>
            <a:ext cx="15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06" name="公式" r:id="rId10" imgW="114120" imgH="126720" progId="Equation.3">
                    <p:embed/>
                  </p:oleObj>
                </mc:Choice>
                <mc:Fallback>
                  <p:oleObj name="公式" r:id="rId10" imgW="114120" imgH="12672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3" y="1688"/>
                          <a:ext cx="155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50" name="Object 22">
              <a:extLst>
                <a:ext uri="{FF2B5EF4-FFF2-40B4-BE49-F238E27FC236}">
                  <a16:creationId xmlns:a16="http://schemas.microsoft.com/office/drawing/2014/main" id="{4B07AA1F-79ED-4E4E-8924-F0514BAAE7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15" y="1911"/>
            <a:ext cx="15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07" name="公式" r:id="rId11" imgW="114120" imgH="126720" progId="Equation.3">
                    <p:embed/>
                  </p:oleObj>
                </mc:Choice>
                <mc:Fallback>
                  <p:oleObj name="公式" r:id="rId11" imgW="114120" imgH="12672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5" y="1911"/>
                          <a:ext cx="155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51" name="Line 23">
              <a:extLst>
                <a:ext uri="{FF2B5EF4-FFF2-40B4-BE49-F238E27FC236}">
                  <a16:creationId xmlns:a16="http://schemas.microsoft.com/office/drawing/2014/main" id="{61BE3668-E0DD-4035-860E-B3D710EB33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03" y="2751"/>
              <a:ext cx="453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8152" name="Line 24">
              <a:extLst>
                <a:ext uri="{FF2B5EF4-FFF2-40B4-BE49-F238E27FC236}">
                  <a16:creationId xmlns:a16="http://schemas.microsoft.com/office/drawing/2014/main" id="{64C8B6B0-68D6-4564-9EE5-20EB126510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7" y="2751"/>
              <a:ext cx="725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8153" name="Line 25">
              <a:extLst>
                <a:ext uri="{FF2B5EF4-FFF2-40B4-BE49-F238E27FC236}">
                  <a16:creationId xmlns:a16="http://schemas.microsoft.com/office/drawing/2014/main" id="{72A390ED-101A-4DB2-8F9D-2DF80AF7B5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6" y="2359"/>
              <a:ext cx="0" cy="16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8154" name="Line 26">
              <a:extLst>
                <a:ext uri="{FF2B5EF4-FFF2-40B4-BE49-F238E27FC236}">
                  <a16:creationId xmlns:a16="http://schemas.microsoft.com/office/drawing/2014/main" id="{CAAD18A5-CB4F-4A28-8644-42F4B32F3D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27" y="2359"/>
              <a:ext cx="421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8155" name="Line 27">
              <a:extLst>
                <a:ext uri="{FF2B5EF4-FFF2-40B4-BE49-F238E27FC236}">
                  <a16:creationId xmlns:a16="http://schemas.microsoft.com/office/drawing/2014/main" id="{B75250DC-20E6-4CA5-85F2-F14EF1DF3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9" y="2359"/>
              <a:ext cx="0" cy="3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8156" name="Line 28">
              <a:extLst>
                <a:ext uri="{FF2B5EF4-FFF2-40B4-BE49-F238E27FC236}">
                  <a16:creationId xmlns:a16="http://schemas.microsoft.com/office/drawing/2014/main" id="{61F69B67-7488-41A4-9ED4-E3076B4BD8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6" y="2920"/>
              <a:ext cx="0" cy="22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8157" name="Oval 29">
              <a:extLst>
                <a:ext uri="{FF2B5EF4-FFF2-40B4-BE49-F238E27FC236}">
                  <a16:creationId xmlns:a16="http://schemas.microsoft.com/office/drawing/2014/main" id="{16832E12-A3BF-4691-AE41-E7F49C0D7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528"/>
              <a:ext cx="361" cy="39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graphicFrame>
          <p:nvGraphicFramePr>
            <p:cNvPr id="48158" name="Object 30">
              <a:extLst>
                <a:ext uri="{FF2B5EF4-FFF2-40B4-BE49-F238E27FC236}">
                  <a16:creationId xmlns:a16="http://schemas.microsoft.com/office/drawing/2014/main" id="{4E265CCD-0B8D-46A3-8479-DBE4FD7D1A6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2099990"/>
                </p:ext>
              </p:extLst>
            </p:nvPr>
          </p:nvGraphicFramePr>
          <p:xfrm>
            <a:off x="3515" y="2608"/>
            <a:ext cx="24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08" name="公式" r:id="rId12" imgW="215640" imgH="177480" progId="Equation.3">
                    <p:embed/>
                  </p:oleObj>
                </mc:Choice>
                <mc:Fallback>
                  <p:oleObj name="公式" r:id="rId12" imgW="215640" imgH="17748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2608"/>
                          <a:ext cx="242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59" name="Object 31">
              <a:extLst>
                <a:ext uri="{FF2B5EF4-FFF2-40B4-BE49-F238E27FC236}">
                  <a16:creationId xmlns:a16="http://schemas.microsoft.com/office/drawing/2014/main" id="{3913051D-EA74-41AE-B91A-23EFA23D63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36" y="2359"/>
            <a:ext cx="15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09" name="公式" r:id="rId14" imgW="114120" imgH="126720" progId="Equation.3">
                    <p:embed/>
                  </p:oleObj>
                </mc:Choice>
                <mc:Fallback>
                  <p:oleObj name="公式" r:id="rId14" imgW="114120" imgH="12672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6" y="2359"/>
                          <a:ext cx="15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60" name="Object 32">
              <a:extLst>
                <a:ext uri="{FF2B5EF4-FFF2-40B4-BE49-F238E27FC236}">
                  <a16:creationId xmlns:a16="http://schemas.microsoft.com/office/drawing/2014/main" id="{74334F7B-C641-41F2-9384-B2489AB013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72" y="2583"/>
            <a:ext cx="15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10" name="公式" r:id="rId15" imgW="114120" imgH="126720" progId="Equation.3">
                    <p:embed/>
                  </p:oleObj>
                </mc:Choice>
                <mc:Fallback>
                  <p:oleObj name="公式" r:id="rId15" imgW="114120" imgH="12672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2" y="2583"/>
                          <a:ext cx="155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61" name="Line 33">
              <a:extLst>
                <a:ext uri="{FF2B5EF4-FFF2-40B4-BE49-F238E27FC236}">
                  <a16:creationId xmlns:a16="http://schemas.microsoft.com/office/drawing/2014/main" id="{FC91C453-81B2-4AAE-99DB-B79C600D9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8" y="3143"/>
              <a:ext cx="312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8162" name="Rectangle 34">
              <a:extLst>
                <a:ext uri="{FF2B5EF4-FFF2-40B4-BE49-F238E27FC236}">
                  <a16:creationId xmlns:a16="http://schemas.microsoft.com/office/drawing/2014/main" id="{F0E7AB96-418B-4C54-AD8A-8FF56FA3C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183"/>
              <a:ext cx="814" cy="2129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8163" name="Line 35">
              <a:extLst>
                <a:ext uri="{FF2B5EF4-FFF2-40B4-BE49-F238E27FC236}">
                  <a16:creationId xmlns:a16="http://schemas.microsoft.com/office/drawing/2014/main" id="{05B6895D-F8EE-4899-9EB5-7E3F879262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3" y="2080"/>
              <a:ext cx="363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8164" name="Line 36">
              <a:extLst>
                <a:ext uri="{FF2B5EF4-FFF2-40B4-BE49-F238E27FC236}">
                  <a16:creationId xmlns:a16="http://schemas.microsoft.com/office/drawing/2014/main" id="{84E1E841-445B-49D1-B65B-9056B93AE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0" y="1352"/>
              <a:ext cx="90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8165" name="Line 37">
              <a:extLst>
                <a:ext uri="{FF2B5EF4-FFF2-40B4-BE49-F238E27FC236}">
                  <a16:creationId xmlns:a16="http://schemas.microsoft.com/office/drawing/2014/main" id="{F4B49B10-4273-492C-B672-22A132B889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8" y="2751"/>
              <a:ext cx="163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8166" name="Line 38">
              <a:extLst>
                <a:ext uri="{FF2B5EF4-FFF2-40B4-BE49-F238E27FC236}">
                  <a16:creationId xmlns:a16="http://schemas.microsoft.com/office/drawing/2014/main" id="{317345F3-2BBA-4AEC-962C-E6E31D5135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8" y="2080"/>
              <a:ext cx="99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8167" name="Line 39">
              <a:extLst>
                <a:ext uri="{FF2B5EF4-FFF2-40B4-BE49-F238E27FC236}">
                  <a16:creationId xmlns:a16="http://schemas.microsoft.com/office/drawing/2014/main" id="{872CE7C1-D3BD-4B1F-8690-6703BEAC40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4" y="1352"/>
              <a:ext cx="453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8168" name="Line 40">
              <a:extLst>
                <a:ext uri="{FF2B5EF4-FFF2-40B4-BE49-F238E27FC236}">
                  <a16:creationId xmlns:a16="http://schemas.microsoft.com/office/drawing/2014/main" id="{9E18D96A-3E17-4E9C-85F4-5B9E4EE7F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3" y="2416"/>
              <a:ext cx="0" cy="72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8169" name="Line 41">
              <a:extLst>
                <a:ext uri="{FF2B5EF4-FFF2-40B4-BE49-F238E27FC236}">
                  <a16:creationId xmlns:a16="http://schemas.microsoft.com/office/drawing/2014/main" id="{A0A472A8-9E56-4C0E-B67A-B4931484A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5" y="1744"/>
              <a:ext cx="0" cy="139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8170" name="Text Box 42">
              <a:extLst>
                <a:ext uri="{FF2B5EF4-FFF2-40B4-BE49-F238E27FC236}">
                  <a16:creationId xmlns:a16="http://schemas.microsoft.com/office/drawing/2014/main" id="{9B06EB23-64FC-412B-81C9-93EFAB707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7" y="1775"/>
              <a:ext cx="437" cy="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r>
                <a:rPr lang="zh-CN" altLang="en-US" sz="2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负   载</a:t>
              </a:r>
            </a:p>
          </p:txBody>
        </p:sp>
        <p:sp>
          <p:nvSpPr>
            <p:cNvPr id="48171" name="Text Box 43">
              <a:extLst>
                <a:ext uri="{FF2B5EF4-FFF2-40B4-BE49-F238E27FC236}">
                  <a16:creationId xmlns:a16="http://schemas.microsoft.com/office/drawing/2014/main" id="{D7B83869-6FC1-4B78-9C43-8277D5B902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1" y="1063"/>
              <a:ext cx="222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600" i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48172" name="Text Box 44">
              <a:extLst>
                <a:ext uri="{FF2B5EF4-FFF2-40B4-BE49-F238E27FC236}">
                  <a16:creationId xmlns:a16="http://schemas.microsoft.com/office/drawing/2014/main" id="{AA6E71A4-8D5C-49C1-92E1-06798DC5CF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7" y="2531"/>
              <a:ext cx="305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600" i="1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48173" name="Text Box 45">
              <a:extLst>
                <a:ext uri="{FF2B5EF4-FFF2-40B4-BE49-F238E27FC236}">
                  <a16:creationId xmlns:a16="http://schemas.microsoft.com/office/drawing/2014/main" id="{3D479C05-C548-49F5-A721-EDB2B85D93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8" y="1887"/>
              <a:ext cx="259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600" i="1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48174" name="Text Box 46">
              <a:extLst>
                <a:ext uri="{FF2B5EF4-FFF2-40B4-BE49-F238E27FC236}">
                  <a16:creationId xmlns:a16="http://schemas.microsoft.com/office/drawing/2014/main" id="{41D35F38-BC8E-4C52-988D-806324D1DD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1" y="2938"/>
              <a:ext cx="235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600" i="1" dirty="0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48176" name="Oval 48">
              <a:extLst>
                <a:ext uri="{FF2B5EF4-FFF2-40B4-BE49-F238E27FC236}">
                  <a16:creationId xmlns:a16="http://schemas.microsoft.com/office/drawing/2014/main" id="{BBD000D8-880B-4F06-A9A4-B89FB2451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" y="1320"/>
              <a:ext cx="72" cy="7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8177" name="Oval 49">
              <a:extLst>
                <a:ext uri="{FF2B5EF4-FFF2-40B4-BE49-F238E27FC236}">
                  <a16:creationId xmlns:a16="http://schemas.microsoft.com/office/drawing/2014/main" id="{CE363484-70A2-4DB8-9FEC-AC9922FA5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040"/>
              <a:ext cx="72" cy="7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8178" name="Oval 50">
              <a:extLst>
                <a:ext uri="{FF2B5EF4-FFF2-40B4-BE49-F238E27FC236}">
                  <a16:creationId xmlns:a16="http://schemas.microsoft.com/office/drawing/2014/main" id="{D8854C93-F396-4B3C-AB01-2EAC70A3A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2" y="2700"/>
              <a:ext cx="72" cy="7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8179" name="Oval 51">
              <a:extLst>
                <a:ext uri="{FF2B5EF4-FFF2-40B4-BE49-F238E27FC236}">
                  <a16:creationId xmlns:a16="http://schemas.microsoft.com/office/drawing/2014/main" id="{8370B019-1260-4945-8B47-20ADABD14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3108"/>
              <a:ext cx="72" cy="7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8180" name="Oval 52">
              <a:extLst>
                <a:ext uri="{FF2B5EF4-FFF2-40B4-BE49-F238E27FC236}">
                  <a16:creationId xmlns:a16="http://schemas.microsoft.com/office/drawing/2014/main" id="{BFE51E66-3FE2-4DF0-80E3-B83879B7E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4" y="3108"/>
              <a:ext cx="72" cy="7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8181" name="Oval 53">
              <a:extLst>
                <a:ext uri="{FF2B5EF4-FFF2-40B4-BE49-F238E27FC236}">
                  <a16:creationId xmlns:a16="http://schemas.microsoft.com/office/drawing/2014/main" id="{495DE99D-4FA2-475C-B794-D9B45D728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108"/>
              <a:ext cx="72" cy="7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</p:grpSp>
      <p:sp>
        <p:nvSpPr>
          <p:cNvPr id="48184" name="Rectangle 56">
            <a:extLst>
              <a:ext uri="{FF2B5EF4-FFF2-40B4-BE49-F238E27FC236}">
                <a16:creationId xmlns:a16="http://schemas.microsoft.com/office/drawing/2014/main" id="{623BE73C-7E57-441D-AE7B-41B1E7105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93" y="238381"/>
            <a:ext cx="5208477" cy="492443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chemeClr val="bg1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60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2. </a:t>
            </a:r>
            <a:r>
              <a:rPr lang="zh-CN" altLang="en-US" sz="260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三表法：（用三个功率表测量）</a:t>
            </a:r>
          </a:p>
        </p:txBody>
      </p:sp>
      <p:sp>
        <p:nvSpPr>
          <p:cNvPr id="48185" name="Text Box 57">
            <a:extLst>
              <a:ext uri="{FF2B5EF4-FFF2-40B4-BE49-F238E27FC236}">
                <a16:creationId xmlns:a16="http://schemas.microsoft.com/office/drawing/2014/main" id="{CE0AE805-6B76-4E03-9FF4-1EA05431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1438" y="5055703"/>
            <a:ext cx="2895174" cy="559064"/>
          </a:xfrm>
          <a:prstGeom prst="rect">
            <a:avLst/>
          </a:prstGeom>
          <a:noFill/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3033" i="1" dirty="0">
                <a:solidFill>
                  <a:srgbClr val="0000FF"/>
                </a:solidFill>
              </a:rPr>
              <a:t>P</a:t>
            </a:r>
            <a:r>
              <a:rPr lang="en-US" altLang="zh-CN" sz="3033" dirty="0">
                <a:solidFill>
                  <a:srgbClr val="0000FF"/>
                </a:solidFill>
              </a:rPr>
              <a:t>=</a:t>
            </a:r>
            <a:r>
              <a:rPr lang="en-US" altLang="zh-CN" sz="3033" i="1" dirty="0">
                <a:solidFill>
                  <a:srgbClr val="0000FF"/>
                </a:solidFill>
              </a:rPr>
              <a:t>P</a:t>
            </a:r>
            <a:r>
              <a:rPr lang="en-US" altLang="zh-CN" sz="3033" baseline="-25000" dirty="0">
                <a:solidFill>
                  <a:srgbClr val="0000FF"/>
                </a:solidFill>
              </a:rPr>
              <a:t>1 </a:t>
            </a:r>
            <a:r>
              <a:rPr lang="en-US" altLang="zh-CN" sz="3033" i="1" dirty="0">
                <a:solidFill>
                  <a:srgbClr val="0000FF"/>
                </a:solidFill>
              </a:rPr>
              <a:t>+</a:t>
            </a:r>
            <a:r>
              <a:rPr lang="en-US" altLang="zh-CN" sz="3033" baseline="-25000" dirty="0">
                <a:solidFill>
                  <a:srgbClr val="0000FF"/>
                </a:solidFill>
              </a:rPr>
              <a:t> </a:t>
            </a:r>
            <a:r>
              <a:rPr lang="en-US" altLang="zh-CN" sz="3033" i="1" dirty="0">
                <a:solidFill>
                  <a:srgbClr val="0000FF"/>
                </a:solidFill>
              </a:rPr>
              <a:t>P</a:t>
            </a:r>
            <a:r>
              <a:rPr lang="en-US" altLang="zh-CN" sz="3033" baseline="-25000" dirty="0">
                <a:solidFill>
                  <a:srgbClr val="0000FF"/>
                </a:solidFill>
              </a:rPr>
              <a:t>2 </a:t>
            </a:r>
            <a:r>
              <a:rPr lang="en-US" altLang="zh-CN" sz="3033" i="1" dirty="0">
                <a:solidFill>
                  <a:srgbClr val="0000FF"/>
                </a:solidFill>
              </a:rPr>
              <a:t>+</a:t>
            </a:r>
            <a:r>
              <a:rPr lang="en-US" altLang="zh-CN" sz="3033" baseline="-25000" dirty="0">
                <a:solidFill>
                  <a:srgbClr val="0000FF"/>
                </a:solidFill>
              </a:rPr>
              <a:t> </a:t>
            </a:r>
            <a:r>
              <a:rPr lang="en-US" altLang="zh-CN" sz="3033" i="1" dirty="0">
                <a:solidFill>
                  <a:srgbClr val="0000FF"/>
                </a:solidFill>
              </a:rPr>
              <a:t>P</a:t>
            </a:r>
            <a:r>
              <a:rPr lang="en-US" altLang="zh-CN" sz="3033" baseline="-25000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48186" name="Text Box 58">
            <a:extLst>
              <a:ext uri="{FF2B5EF4-FFF2-40B4-BE49-F238E27FC236}">
                <a16:creationId xmlns:a16="http://schemas.microsoft.com/office/drawing/2014/main" id="{259D3332-F603-43DB-9CD5-5BC12620D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3040" y="1610418"/>
            <a:ext cx="49885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600" i="1" dirty="0"/>
              <a:t>P</a:t>
            </a:r>
            <a:r>
              <a:rPr lang="en-US" altLang="zh-CN" sz="2600" baseline="-25000" dirty="0"/>
              <a:t>1</a:t>
            </a:r>
          </a:p>
        </p:txBody>
      </p:sp>
      <p:sp>
        <p:nvSpPr>
          <p:cNvPr id="48187" name="Text Box 59">
            <a:extLst>
              <a:ext uri="{FF2B5EF4-FFF2-40B4-BE49-F238E27FC236}">
                <a16:creationId xmlns:a16="http://schemas.microsoft.com/office/drawing/2014/main" id="{77D7DBFB-E2FD-4C2C-B340-8151CE7FB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142" y="2564594"/>
            <a:ext cx="49885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600" i="1" dirty="0"/>
              <a:t>P</a:t>
            </a:r>
            <a:r>
              <a:rPr lang="en-US" altLang="zh-CN" sz="2600" baseline="-25000" dirty="0"/>
              <a:t>2</a:t>
            </a:r>
          </a:p>
        </p:txBody>
      </p:sp>
      <p:sp>
        <p:nvSpPr>
          <p:cNvPr id="48188" name="Text Box 60">
            <a:extLst>
              <a:ext uri="{FF2B5EF4-FFF2-40B4-BE49-F238E27FC236}">
                <a16:creationId xmlns:a16="http://schemas.microsoft.com/office/drawing/2014/main" id="{D86C5DB9-E1BB-4816-AD4A-5B41AA605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2447" y="3547492"/>
            <a:ext cx="49885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600" i="1" dirty="0"/>
              <a:t>P</a:t>
            </a:r>
            <a:r>
              <a:rPr lang="en-US" altLang="zh-CN" sz="2600" baseline="-25000" dirty="0"/>
              <a:t>3</a:t>
            </a:r>
          </a:p>
        </p:txBody>
      </p:sp>
      <p:grpSp>
        <p:nvGrpSpPr>
          <p:cNvPr id="48193" name="Group 65">
            <a:extLst>
              <a:ext uri="{FF2B5EF4-FFF2-40B4-BE49-F238E27FC236}">
                <a16:creationId xmlns:a16="http://schemas.microsoft.com/office/drawing/2014/main" id="{4D110F3F-23C3-40AF-9247-2004CCCFCA90}"/>
              </a:ext>
            </a:extLst>
          </p:cNvPr>
          <p:cNvGrpSpPr>
            <a:grpSpLocks/>
          </p:cNvGrpSpPr>
          <p:nvPr/>
        </p:nvGrpSpPr>
        <p:grpSpPr bwMode="auto">
          <a:xfrm>
            <a:off x="571258" y="1721779"/>
            <a:ext cx="1485900" cy="825500"/>
            <a:chOff x="528" y="960"/>
            <a:chExt cx="864" cy="48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48189" name="AutoShape 61">
              <a:extLst>
                <a:ext uri="{FF2B5EF4-FFF2-40B4-BE49-F238E27FC236}">
                  <a16:creationId xmlns:a16="http://schemas.microsoft.com/office/drawing/2014/main" id="{328AAF3A-5640-48AB-9759-E56216445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960"/>
              <a:ext cx="864" cy="480"/>
            </a:xfrm>
            <a:prstGeom prst="wedgeRoundRectCallout">
              <a:avLst>
                <a:gd name="adj1" fmla="val 205556"/>
                <a:gd name="adj2" fmla="val 34583"/>
                <a:gd name="adj3" fmla="val 16667"/>
              </a:avLst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60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相电压</a:t>
              </a:r>
            </a:p>
          </p:txBody>
        </p:sp>
        <p:sp>
          <p:nvSpPr>
            <p:cNvPr id="48190" name="AutoShape 62">
              <a:extLst>
                <a:ext uri="{FF2B5EF4-FFF2-40B4-BE49-F238E27FC236}">
                  <a16:creationId xmlns:a16="http://schemas.microsoft.com/office/drawing/2014/main" id="{8D4BE872-9B7D-43A2-BB63-6B51EE76C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960"/>
              <a:ext cx="864" cy="480"/>
            </a:xfrm>
            <a:prstGeom prst="wedgeRoundRectCallout">
              <a:avLst>
                <a:gd name="adj1" fmla="val 255556"/>
                <a:gd name="adj2" fmla="val 157083"/>
                <a:gd name="adj3" fmla="val 16667"/>
              </a:avLst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60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相电压</a:t>
              </a:r>
            </a:p>
          </p:txBody>
        </p:sp>
        <p:sp>
          <p:nvSpPr>
            <p:cNvPr id="48191" name="AutoShape 63">
              <a:extLst>
                <a:ext uri="{FF2B5EF4-FFF2-40B4-BE49-F238E27FC236}">
                  <a16:creationId xmlns:a16="http://schemas.microsoft.com/office/drawing/2014/main" id="{A2166E23-DFF3-42D9-8F08-D3D1CCBED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960"/>
              <a:ext cx="864" cy="480"/>
            </a:xfrm>
            <a:prstGeom prst="wedgeRoundRectCallout">
              <a:avLst>
                <a:gd name="adj1" fmla="val 313889"/>
                <a:gd name="adj2" fmla="val 274583"/>
                <a:gd name="adj3" fmla="val 16667"/>
              </a:avLst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60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相电压</a:t>
              </a:r>
            </a:p>
          </p:txBody>
        </p:sp>
      </p:grpSp>
      <p:sp>
        <p:nvSpPr>
          <p:cNvPr id="48192" name="Rectangle 64">
            <a:extLst>
              <a:ext uri="{FF2B5EF4-FFF2-40B4-BE49-F238E27FC236}">
                <a16:creationId xmlns:a16="http://schemas.microsoft.com/office/drawing/2014/main" id="{ABC63A8A-A127-40FC-A11B-7F4207BD6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4672" y="6060903"/>
            <a:ext cx="6885218" cy="4924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rgbClr val="009900"/>
            </a:solidFill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三表法适用于三相四线制接法的不对称负载。</a:t>
            </a:r>
          </a:p>
        </p:txBody>
      </p:sp>
      <p:grpSp>
        <p:nvGrpSpPr>
          <p:cNvPr id="48197" name="Group 69">
            <a:extLst>
              <a:ext uri="{FF2B5EF4-FFF2-40B4-BE49-F238E27FC236}">
                <a16:creationId xmlns:a16="http://schemas.microsoft.com/office/drawing/2014/main" id="{9B93D5CF-D37E-48EC-AC57-B4218C5D4567}"/>
              </a:ext>
            </a:extLst>
          </p:cNvPr>
          <p:cNvGrpSpPr>
            <a:grpSpLocks/>
          </p:cNvGrpSpPr>
          <p:nvPr/>
        </p:nvGrpSpPr>
        <p:grpSpPr bwMode="auto">
          <a:xfrm>
            <a:off x="7918208" y="813729"/>
            <a:ext cx="1320800" cy="825500"/>
            <a:chOff x="4848" y="432"/>
            <a:chExt cx="768" cy="480"/>
          </a:xfrm>
        </p:grpSpPr>
        <p:sp>
          <p:nvSpPr>
            <p:cNvPr id="48194" name="AutoShape 66">
              <a:extLst>
                <a:ext uri="{FF2B5EF4-FFF2-40B4-BE49-F238E27FC236}">
                  <a16:creationId xmlns:a16="http://schemas.microsoft.com/office/drawing/2014/main" id="{DB07AA18-0E54-4D2A-9662-979D6223F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432"/>
              <a:ext cx="768" cy="480"/>
            </a:xfrm>
            <a:prstGeom prst="wedgeRoundRectCallout">
              <a:avLst>
                <a:gd name="adj1" fmla="val -296875"/>
                <a:gd name="adj2" fmla="val 115000"/>
                <a:gd name="adj3" fmla="val 16667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600">
                  <a:latin typeface="黑体" panose="02010609060101010101" pitchFamily="49" charset="-122"/>
                  <a:ea typeface="黑体" panose="02010609060101010101" pitchFamily="49" charset="-122"/>
                </a:rPr>
                <a:t>相电流</a:t>
              </a:r>
            </a:p>
          </p:txBody>
        </p:sp>
        <p:sp>
          <p:nvSpPr>
            <p:cNvPr id="48195" name="AutoShape 67">
              <a:extLst>
                <a:ext uri="{FF2B5EF4-FFF2-40B4-BE49-F238E27FC236}">
                  <a16:creationId xmlns:a16="http://schemas.microsoft.com/office/drawing/2014/main" id="{2F07AA77-2B7C-4F6E-9261-CA6DC3BD3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432"/>
              <a:ext cx="768" cy="480"/>
            </a:xfrm>
            <a:prstGeom prst="wedgeRoundRectCallout">
              <a:avLst>
                <a:gd name="adj1" fmla="val -251171"/>
                <a:gd name="adj2" fmla="val 229583"/>
                <a:gd name="adj3" fmla="val 16667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600">
                  <a:latin typeface="黑体" panose="02010609060101010101" pitchFamily="49" charset="-122"/>
                  <a:ea typeface="黑体" panose="02010609060101010101" pitchFamily="49" charset="-122"/>
                </a:rPr>
                <a:t>相电流</a:t>
              </a:r>
            </a:p>
          </p:txBody>
        </p:sp>
        <p:sp>
          <p:nvSpPr>
            <p:cNvPr id="48196" name="AutoShape 68">
              <a:extLst>
                <a:ext uri="{FF2B5EF4-FFF2-40B4-BE49-F238E27FC236}">
                  <a16:creationId xmlns:a16="http://schemas.microsoft.com/office/drawing/2014/main" id="{D465C3F4-7664-4234-B1E5-7D3B78B96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432"/>
              <a:ext cx="768" cy="480"/>
            </a:xfrm>
            <a:prstGeom prst="wedgeRoundRectCallout">
              <a:avLst>
                <a:gd name="adj1" fmla="val -193361"/>
                <a:gd name="adj2" fmla="val 327083"/>
                <a:gd name="adj3" fmla="val 16667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600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相电流</a:t>
              </a:r>
            </a:p>
          </p:txBody>
        </p:sp>
      </p:grpSp>
      <p:sp>
        <p:nvSpPr>
          <p:cNvPr id="48198" name="Text Box 70">
            <a:extLst>
              <a:ext uri="{FF2B5EF4-FFF2-40B4-BE49-F238E27FC236}">
                <a16:creationId xmlns:a16="http://schemas.microsoft.com/office/drawing/2014/main" id="{2B8039A8-7741-4DDF-A1CA-9BFC8A037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932" y="2707011"/>
            <a:ext cx="11557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电压线圈</a:t>
            </a:r>
          </a:p>
        </p:txBody>
      </p:sp>
      <p:sp>
        <p:nvSpPr>
          <p:cNvPr id="48199" name="Text Box 71">
            <a:extLst>
              <a:ext uri="{FF2B5EF4-FFF2-40B4-BE49-F238E27FC236}">
                <a16:creationId xmlns:a16="http://schemas.microsoft.com/office/drawing/2014/main" id="{98FB3399-9918-4AC8-B2F5-897FAD614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3569" y="1694998"/>
            <a:ext cx="918942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电流线圈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48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48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" fill="hold"/>
                                        <p:tgtEl>
                                          <p:spTgt spid="48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fill="hold"/>
                                        <p:tgtEl>
                                          <p:spTgt spid="48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8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4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8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8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84" grpId="0" animBg="1" autoUpdateAnimBg="0"/>
      <p:bldP spid="48185" grpId="0" animBg="1" autoUpdateAnimBg="0"/>
      <p:bldP spid="48186" grpId="0" autoUpdateAnimBg="0"/>
      <p:bldP spid="48187" grpId="0" autoUpdateAnimBg="0"/>
      <p:bldP spid="48188" grpId="0" autoUpdateAnimBg="0"/>
      <p:bldP spid="48192" grpId="0" animBg="1" autoUpdateAnimBg="0"/>
      <p:bldP spid="48198" grpId="0" autoUpdateAnimBg="0"/>
      <p:bldP spid="48199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EFC00E96-2EA3-4822-93A5-8AA368ADD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176" y="240132"/>
            <a:ext cx="5237787" cy="492443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chemeClr val="bg1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3. </a:t>
            </a:r>
            <a:r>
              <a:rPr lang="zh-CN" altLang="en-US" sz="2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两表法：（用两个功率表测量）</a:t>
            </a:r>
          </a:p>
        </p:txBody>
      </p:sp>
      <p:sp>
        <p:nvSpPr>
          <p:cNvPr id="70710" name="Text Box 54">
            <a:extLst>
              <a:ext uri="{FF2B5EF4-FFF2-40B4-BE49-F238E27FC236}">
                <a16:creationId xmlns:a16="http://schemas.microsoft.com/office/drawing/2014/main" id="{03BFF21B-9F43-43C7-88C7-F515D538B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2494" y="4836114"/>
            <a:ext cx="2422622" cy="559064"/>
          </a:xfrm>
          <a:prstGeom prst="rect">
            <a:avLst/>
          </a:prstGeom>
          <a:noFill/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3033" i="1" dirty="0">
                <a:solidFill>
                  <a:srgbClr val="0000FF"/>
                </a:solidFill>
              </a:rPr>
              <a:t>P</a:t>
            </a:r>
            <a:r>
              <a:rPr lang="en-US" altLang="zh-CN" sz="3033" dirty="0">
                <a:solidFill>
                  <a:srgbClr val="0000FF"/>
                </a:solidFill>
              </a:rPr>
              <a:t>=</a:t>
            </a:r>
            <a:r>
              <a:rPr lang="en-US" altLang="zh-CN" sz="3033" i="1" dirty="0">
                <a:solidFill>
                  <a:srgbClr val="0000FF"/>
                </a:solidFill>
              </a:rPr>
              <a:t>P</a:t>
            </a:r>
            <a:r>
              <a:rPr lang="en-US" altLang="zh-CN" sz="3033" baseline="-25000" dirty="0">
                <a:solidFill>
                  <a:srgbClr val="0000FF"/>
                </a:solidFill>
              </a:rPr>
              <a:t>1 </a:t>
            </a:r>
            <a:r>
              <a:rPr lang="en-US" altLang="zh-CN" sz="3033" i="1" dirty="0">
                <a:solidFill>
                  <a:srgbClr val="0000FF"/>
                </a:solidFill>
              </a:rPr>
              <a:t>+</a:t>
            </a:r>
            <a:r>
              <a:rPr lang="en-US" altLang="zh-CN" sz="3033" baseline="-25000" dirty="0">
                <a:solidFill>
                  <a:srgbClr val="0000FF"/>
                </a:solidFill>
              </a:rPr>
              <a:t> </a:t>
            </a:r>
            <a:r>
              <a:rPr lang="en-US" altLang="zh-CN" sz="3033" i="1" dirty="0">
                <a:solidFill>
                  <a:srgbClr val="0000FF"/>
                </a:solidFill>
              </a:rPr>
              <a:t>P</a:t>
            </a:r>
            <a:r>
              <a:rPr lang="en-US" altLang="zh-CN" sz="3033" baseline="-25000" dirty="0">
                <a:solidFill>
                  <a:srgbClr val="0000FF"/>
                </a:solidFill>
              </a:rPr>
              <a:t>2 </a:t>
            </a:r>
          </a:p>
        </p:txBody>
      </p:sp>
      <p:sp>
        <p:nvSpPr>
          <p:cNvPr id="70711" name="Rectangle 55">
            <a:extLst>
              <a:ext uri="{FF2B5EF4-FFF2-40B4-BE49-F238E27FC236}">
                <a16:creationId xmlns:a16="http://schemas.microsoft.com/office/drawing/2014/main" id="{6F26B981-F1CA-47D1-A2B7-4BC748235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586" y="6011428"/>
            <a:ext cx="5880136" cy="4924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rgbClr val="009900"/>
            </a:solidFill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两表法适用于三相三线制接法的负载。</a:t>
            </a:r>
          </a:p>
        </p:txBody>
      </p:sp>
      <p:grpSp>
        <p:nvGrpSpPr>
          <p:cNvPr id="70728" name="Group 72">
            <a:extLst>
              <a:ext uri="{FF2B5EF4-FFF2-40B4-BE49-F238E27FC236}">
                <a16:creationId xmlns:a16="http://schemas.microsoft.com/office/drawing/2014/main" id="{B09C5C56-2874-43CD-9F26-54B3D95B6A29}"/>
              </a:ext>
            </a:extLst>
          </p:cNvPr>
          <p:cNvGrpSpPr>
            <a:grpSpLocks/>
          </p:cNvGrpSpPr>
          <p:nvPr/>
        </p:nvGrpSpPr>
        <p:grpSpPr bwMode="auto">
          <a:xfrm>
            <a:off x="2830307" y="1873885"/>
            <a:ext cx="5200650" cy="2847975"/>
            <a:chOff x="1824" y="960"/>
            <a:chExt cx="3024" cy="1656"/>
          </a:xfrm>
        </p:grpSpPr>
        <p:sp>
          <p:nvSpPr>
            <p:cNvPr id="70660" name="Line 4">
              <a:extLst>
                <a:ext uri="{FF2B5EF4-FFF2-40B4-BE49-F238E27FC236}">
                  <a16:creationId xmlns:a16="http://schemas.microsoft.com/office/drawing/2014/main" id="{18E5F690-BBCD-48BD-B62B-AFD4423661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3" y="1256"/>
              <a:ext cx="353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70661" name="Line 5">
              <a:extLst>
                <a:ext uri="{FF2B5EF4-FFF2-40B4-BE49-F238E27FC236}">
                  <a16:creationId xmlns:a16="http://schemas.microsoft.com/office/drawing/2014/main" id="{F9585962-BDEA-41DE-A19E-EDC7EAF0A0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1256"/>
              <a:ext cx="56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70662" name="Line 6">
              <a:extLst>
                <a:ext uri="{FF2B5EF4-FFF2-40B4-BE49-F238E27FC236}">
                  <a16:creationId xmlns:a16="http://schemas.microsoft.com/office/drawing/2014/main" id="{5E83C218-CE18-42B5-801E-EA79F19CF8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76" y="960"/>
              <a:ext cx="0" cy="12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70663" name="Line 7">
              <a:extLst>
                <a:ext uri="{FF2B5EF4-FFF2-40B4-BE49-F238E27FC236}">
                  <a16:creationId xmlns:a16="http://schemas.microsoft.com/office/drawing/2014/main" id="{EB45A623-05D4-440C-BF4A-6050581C3A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39" y="960"/>
              <a:ext cx="33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70664" name="Line 8">
              <a:extLst>
                <a:ext uri="{FF2B5EF4-FFF2-40B4-BE49-F238E27FC236}">
                  <a16:creationId xmlns:a16="http://schemas.microsoft.com/office/drawing/2014/main" id="{604A898C-A472-4A03-92A6-D5701965A1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8" y="960"/>
              <a:ext cx="0" cy="29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70665" name="Line 9">
              <a:extLst>
                <a:ext uri="{FF2B5EF4-FFF2-40B4-BE49-F238E27FC236}">
                  <a16:creationId xmlns:a16="http://schemas.microsoft.com/office/drawing/2014/main" id="{3C031BA6-953D-477D-AFC9-27F424A9FC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6" y="1384"/>
              <a:ext cx="0" cy="92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70666" name="Oval 10">
              <a:extLst>
                <a:ext uri="{FF2B5EF4-FFF2-40B4-BE49-F238E27FC236}">
                  <a16:creationId xmlns:a16="http://schemas.microsoft.com/office/drawing/2014/main" id="{5C23AB2C-0305-4204-BC7A-519BA8499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088"/>
              <a:ext cx="280" cy="29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graphicFrame>
          <p:nvGraphicFramePr>
            <p:cNvPr id="70667" name="Object 11">
              <a:extLst>
                <a:ext uri="{FF2B5EF4-FFF2-40B4-BE49-F238E27FC236}">
                  <a16:creationId xmlns:a16="http://schemas.microsoft.com/office/drawing/2014/main" id="{F77C2610-25E5-4EF9-8D18-4D5AE37AA17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2296252"/>
                </p:ext>
              </p:extLst>
            </p:nvPr>
          </p:nvGraphicFramePr>
          <p:xfrm>
            <a:off x="2775" y="1129"/>
            <a:ext cx="191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197" name="公式" r:id="rId3" imgW="215640" imgH="228600" progId="Equation.3">
                    <p:embed/>
                  </p:oleObj>
                </mc:Choice>
                <mc:Fallback>
                  <p:oleObj name="公式" r:id="rId3" imgW="215640" imgH="228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5" y="1129"/>
                          <a:ext cx="191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68" name="Object 12">
              <a:extLst>
                <a:ext uri="{FF2B5EF4-FFF2-40B4-BE49-F238E27FC236}">
                  <a16:creationId xmlns:a16="http://schemas.microsoft.com/office/drawing/2014/main" id="{6C617AF8-572C-4BA3-8A84-3D84D0177F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6" y="960"/>
            <a:ext cx="121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198" name="公式" r:id="rId5" imgW="114120" imgH="126720" progId="Equation.3">
                    <p:embed/>
                  </p:oleObj>
                </mc:Choice>
                <mc:Fallback>
                  <p:oleObj name="公式" r:id="rId5" imgW="114120" imgH="12672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6" y="960"/>
                          <a:ext cx="121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69" name="Object 13">
              <a:extLst>
                <a:ext uri="{FF2B5EF4-FFF2-40B4-BE49-F238E27FC236}">
                  <a16:creationId xmlns:a16="http://schemas.microsoft.com/office/drawing/2014/main" id="{ECDCD0F1-5A44-41A9-8A2F-947C5C14B9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02" y="1128"/>
            <a:ext cx="121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199" name="公式" r:id="rId7" imgW="114120" imgH="126720" progId="Equation.3">
                    <p:embed/>
                  </p:oleObj>
                </mc:Choice>
                <mc:Fallback>
                  <p:oleObj name="公式" r:id="rId7" imgW="114120" imgH="12672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2" y="1128"/>
                          <a:ext cx="121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70" name="Line 14">
              <a:extLst>
                <a:ext uri="{FF2B5EF4-FFF2-40B4-BE49-F238E27FC236}">
                  <a16:creationId xmlns:a16="http://schemas.microsoft.com/office/drawing/2014/main" id="{E8673DC3-C8E1-4505-80DA-CDC97ECEE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1" y="1806"/>
              <a:ext cx="35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70671" name="Line 15">
              <a:extLst>
                <a:ext uri="{FF2B5EF4-FFF2-40B4-BE49-F238E27FC236}">
                  <a16:creationId xmlns:a16="http://schemas.microsoft.com/office/drawing/2014/main" id="{7E9BA40C-89B6-4374-9DD3-016BE2ABAB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4" y="1807"/>
              <a:ext cx="56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70672" name="Line 16">
              <a:extLst>
                <a:ext uri="{FF2B5EF4-FFF2-40B4-BE49-F238E27FC236}">
                  <a16:creationId xmlns:a16="http://schemas.microsoft.com/office/drawing/2014/main" id="{0EF7C28C-9584-4239-A717-B47CCC5FE7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1510"/>
              <a:ext cx="0" cy="12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70673" name="Line 17">
              <a:extLst>
                <a:ext uri="{FF2B5EF4-FFF2-40B4-BE49-F238E27FC236}">
                  <a16:creationId xmlns:a16="http://schemas.microsoft.com/office/drawing/2014/main" id="{82E79D36-A20D-4BE3-8615-CEA3760FD7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6" y="1510"/>
              <a:ext cx="34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70674" name="Line 18">
              <a:extLst>
                <a:ext uri="{FF2B5EF4-FFF2-40B4-BE49-F238E27FC236}">
                  <a16:creationId xmlns:a16="http://schemas.microsoft.com/office/drawing/2014/main" id="{89DA5F73-CD9B-4504-9689-C3F641A83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5" y="1510"/>
              <a:ext cx="0" cy="29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70675" name="Line 19">
              <a:extLst>
                <a:ext uri="{FF2B5EF4-FFF2-40B4-BE49-F238E27FC236}">
                  <a16:creationId xmlns:a16="http://schemas.microsoft.com/office/drawing/2014/main" id="{7BC37F92-65F2-4AE6-9C38-F10D847F01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933"/>
              <a:ext cx="0" cy="4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70676" name="Oval 20">
              <a:extLst>
                <a:ext uri="{FF2B5EF4-FFF2-40B4-BE49-F238E27FC236}">
                  <a16:creationId xmlns:a16="http://schemas.microsoft.com/office/drawing/2014/main" id="{271C44A4-FE8C-4837-845D-14C731642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3" y="1637"/>
              <a:ext cx="281" cy="29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graphicFrame>
          <p:nvGraphicFramePr>
            <p:cNvPr id="70677" name="Object 21">
              <a:extLst>
                <a:ext uri="{FF2B5EF4-FFF2-40B4-BE49-F238E27FC236}">
                  <a16:creationId xmlns:a16="http://schemas.microsoft.com/office/drawing/2014/main" id="{59F4B281-9FD8-4387-98D2-6E199AD0EA7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9888032"/>
                </p:ext>
              </p:extLst>
            </p:nvPr>
          </p:nvGraphicFramePr>
          <p:xfrm>
            <a:off x="3159" y="1678"/>
            <a:ext cx="193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200" name="公式" r:id="rId8" imgW="215640" imgH="228600" progId="Equation.3">
                    <p:embed/>
                  </p:oleObj>
                </mc:Choice>
                <mc:Fallback>
                  <p:oleObj name="公式" r:id="rId8" imgW="215640" imgH="2286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9" y="1678"/>
                          <a:ext cx="193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78" name="Object 22">
              <a:extLst>
                <a:ext uri="{FF2B5EF4-FFF2-40B4-BE49-F238E27FC236}">
                  <a16:creationId xmlns:a16="http://schemas.microsoft.com/office/drawing/2014/main" id="{0CF91774-53AA-4285-B7F7-0B92D711E0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4" y="1510"/>
            <a:ext cx="120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201" name="公式" r:id="rId10" imgW="114120" imgH="126720" progId="Equation.3">
                    <p:embed/>
                  </p:oleObj>
                </mc:Choice>
                <mc:Fallback>
                  <p:oleObj name="公式" r:id="rId10" imgW="114120" imgH="12672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510"/>
                          <a:ext cx="120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79" name="Object 23">
              <a:extLst>
                <a:ext uri="{FF2B5EF4-FFF2-40B4-BE49-F238E27FC236}">
                  <a16:creationId xmlns:a16="http://schemas.microsoft.com/office/drawing/2014/main" id="{D3CABCFA-E205-419D-ADB7-F6847E1A43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62" y="1678"/>
            <a:ext cx="120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202" name="公式" r:id="rId11" imgW="114120" imgH="126720" progId="Equation.3">
                    <p:embed/>
                  </p:oleObj>
                </mc:Choice>
                <mc:Fallback>
                  <p:oleObj name="公式" r:id="rId11" imgW="114120" imgH="12672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2" y="1678"/>
                          <a:ext cx="120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91" name="Rectangle 35">
              <a:extLst>
                <a:ext uri="{FF2B5EF4-FFF2-40B4-BE49-F238E27FC236}">
                  <a16:creationId xmlns:a16="http://schemas.microsoft.com/office/drawing/2014/main" id="{EB148A7D-563C-41F2-A9D8-190B8F8AA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008"/>
              <a:ext cx="633" cy="160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70692" name="Line 36">
              <a:extLst>
                <a:ext uri="{FF2B5EF4-FFF2-40B4-BE49-F238E27FC236}">
                  <a16:creationId xmlns:a16="http://schemas.microsoft.com/office/drawing/2014/main" id="{D219AA9C-3532-4859-AC51-C40DC54A6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3" y="1806"/>
              <a:ext cx="28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70693" name="Line 37">
              <a:extLst>
                <a:ext uri="{FF2B5EF4-FFF2-40B4-BE49-F238E27FC236}">
                  <a16:creationId xmlns:a16="http://schemas.microsoft.com/office/drawing/2014/main" id="{9E652540-E695-49C9-A8BE-40773DB2E4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0" y="1256"/>
              <a:ext cx="705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70694" name="Line 38">
              <a:extLst>
                <a:ext uri="{FF2B5EF4-FFF2-40B4-BE49-F238E27FC236}">
                  <a16:creationId xmlns:a16="http://schemas.microsoft.com/office/drawing/2014/main" id="{FED6EBB5-1D10-4F12-94DD-487AE7E1FF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31" y="2313"/>
              <a:ext cx="2145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70695" name="Line 39">
              <a:extLst>
                <a:ext uri="{FF2B5EF4-FFF2-40B4-BE49-F238E27FC236}">
                  <a16:creationId xmlns:a16="http://schemas.microsoft.com/office/drawing/2014/main" id="{61AE5237-3FDD-4673-91AE-B8D356561A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31" y="1806"/>
              <a:ext cx="775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70696" name="Line 40">
              <a:extLst>
                <a:ext uri="{FF2B5EF4-FFF2-40B4-BE49-F238E27FC236}">
                  <a16:creationId xmlns:a16="http://schemas.microsoft.com/office/drawing/2014/main" id="{34A3CA76-2EB9-4A58-8A35-24E43694F2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7" y="1256"/>
              <a:ext cx="35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70699" name="Text Box 43">
              <a:extLst>
                <a:ext uri="{FF2B5EF4-FFF2-40B4-BE49-F238E27FC236}">
                  <a16:creationId xmlns:a16="http://schemas.microsoft.com/office/drawing/2014/main" id="{EBB608BC-B482-4FDB-90DE-918F0D3C4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7" y="1313"/>
              <a:ext cx="340" cy="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r>
                <a:rPr lang="zh-CN" altLang="en-US" sz="2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负   载</a:t>
              </a:r>
            </a:p>
          </p:txBody>
        </p:sp>
        <p:sp>
          <p:nvSpPr>
            <p:cNvPr id="70700" name="Text Box 44">
              <a:extLst>
                <a:ext uri="{FF2B5EF4-FFF2-40B4-BE49-F238E27FC236}">
                  <a16:creationId xmlns:a16="http://schemas.microsoft.com/office/drawing/2014/main" id="{60D49A2D-F166-4A35-8503-A42507CEB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117"/>
              <a:ext cx="173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3033" i="1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70701" name="Text Box 45">
              <a:extLst>
                <a:ext uri="{FF2B5EF4-FFF2-40B4-BE49-F238E27FC236}">
                  <a16:creationId xmlns:a16="http://schemas.microsoft.com/office/drawing/2014/main" id="{E580529E-1705-4E93-B9D1-0098EE52E7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062"/>
              <a:ext cx="258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033" i="1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70702" name="Text Box 46">
              <a:extLst>
                <a:ext uri="{FF2B5EF4-FFF2-40B4-BE49-F238E27FC236}">
                  <a16:creationId xmlns:a16="http://schemas.microsoft.com/office/drawing/2014/main" id="{B3AB7F4C-C951-4859-80FC-9BF4BCF6C1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639"/>
              <a:ext cx="201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3033" i="1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70704" name="Oval 48">
              <a:extLst>
                <a:ext uri="{FF2B5EF4-FFF2-40B4-BE49-F238E27FC236}">
                  <a16:creationId xmlns:a16="http://schemas.microsoft.com/office/drawing/2014/main" id="{6A314560-23CD-4A38-B75A-AAEA48A56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" y="1232"/>
              <a:ext cx="56" cy="54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70705" name="Oval 49">
              <a:extLst>
                <a:ext uri="{FF2B5EF4-FFF2-40B4-BE49-F238E27FC236}">
                  <a16:creationId xmlns:a16="http://schemas.microsoft.com/office/drawing/2014/main" id="{3820023A-9403-421A-82B7-DECA16F29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7" y="1776"/>
              <a:ext cx="56" cy="54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70708" name="Oval 52">
              <a:extLst>
                <a:ext uri="{FF2B5EF4-FFF2-40B4-BE49-F238E27FC236}">
                  <a16:creationId xmlns:a16="http://schemas.microsoft.com/office/drawing/2014/main" id="{167CAFF0-1ADF-410E-A1EF-8CF1295E8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297"/>
              <a:ext cx="56" cy="5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70712" name="Oval 56">
              <a:extLst>
                <a:ext uri="{FF2B5EF4-FFF2-40B4-BE49-F238E27FC236}">
                  <a16:creationId xmlns:a16="http://schemas.microsoft.com/office/drawing/2014/main" id="{4D8B27E6-0E32-4815-B86F-9A18A3162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297"/>
              <a:ext cx="56" cy="5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</p:grpSp>
      <p:sp>
        <p:nvSpPr>
          <p:cNvPr id="70713" name="Text Box 57">
            <a:extLst>
              <a:ext uri="{FF2B5EF4-FFF2-40B4-BE49-F238E27FC236}">
                <a16:creationId xmlns:a16="http://schemas.microsoft.com/office/drawing/2014/main" id="{D766699F-9744-484C-939A-1328834F4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6379" y="1623817"/>
            <a:ext cx="49885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600" i="1" dirty="0"/>
              <a:t>P</a:t>
            </a:r>
            <a:r>
              <a:rPr lang="en-US" altLang="zh-CN" sz="2600" baseline="-25000" dirty="0"/>
              <a:t>1</a:t>
            </a:r>
          </a:p>
        </p:txBody>
      </p:sp>
      <p:sp>
        <p:nvSpPr>
          <p:cNvPr id="70714" name="Text Box 58">
            <a:extLst>
              <a:ext uri="{FF2B5EF4-FFF2-40B4-BE49-F238E27FC236}">
                <a16:creationId xmlns:a16="http://schemas.microsoft.com/office/drawing/2014/main" id="{BF8D432B-B88D-4940-8E01-69F827044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0757" y="2430723"/>
            <a:ext cx="49885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600" i="1" dirty="0"/>
              <a:t>P</a:t>
            </a:r>
            <a:r>
              <a:rPr lang="en-US" altLang="zh-CN" sz="2600" baseline="-25000" dirty="0"/>
              <a:t>2</a:t>
            </a:r>
          </a:p>
        </p:txBody>
      </p:sp>
      <p:grpSp>
        <p:nvGrpSpPr>
          <p:cNvPr id="70720" name="Group 64">
            <a:extLst>
              <a:ext uri="{FF2B5EF4-FFF2-40B4-BE49-F238E27FC236}">
                <a16:creationId xmlns:a16="http://schemas.microsoft.com/office/drawing/2014/main" id="{576020A7-B698-4270-8FF7-CE2F04C038D8}"/>
              </a:ext>
            </a:extLst>
          </p:cNvPr>
          <p:cNvGrpSpPr>
            <a:grpSpLocks/>
          </p:cNvGrpSpPr>
          <p:nvPr/>
        </p:nvGrpSpPr>
        <p:grpSpPr bwMode="auto">
          <a:xfrm>
            <a:off x="492856" y="2027600"/>
            <a:ext cx="1485900" cy="825500"/>
            <a:chOff x="480" y="1056"/>
            <a:chExt cx="864" cy="480"/>
          </a:xfrm>
        </p:grpSpPr>
        <p:sp>
          <p:nvSpPr>
            <p:cNvPr id="70715" name="AutoShape 59">
              <a:extLst>
                <a:ext uri="{FF2B5EF4-FFF2-40B4-BE49-F238E27FC236}">
                  <a16:creationId xmlns:a16="http://schemas.microsoft.com/office/drawing/2014/main" id="{018B5056-6F03-494E-AC26-1309B3904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56"/>
              <a:ext cx="864" cy="480"/>
            </a:xfrm>
            <a:prstGeom prst="wedgeRoundRectCallout">
              <a:avLst>
                <a:gd name="adj1" fmla="val 204167"/>
                <a:gd name="adj2" fmla="val 19583"/>
                <a:gd name="adj3" fmla="val 16667"/>
              </a:avLst>
            </a:prstGeom>
            <a:solidFill>
              <a:srgbClr val="66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3467"/>
                <a:t>线电压</a:t>
              </a:r>
            </a:p>
          </p:txBody>
        </p:sp>
        <p:sp>
          <p:nvSpPr>
            <p:cNvPr id="70717" name="AutoShape 61">
              <a:extLst>
                <a:ext uri="{FF2B5EF4-FFF2-40B4-BE49-F238E27FC236}">
                  <a16:creationId xmlns:a16="http://schemas.microsoft.com/office/drawing/2014/main" id="{42893D64-5762-4063-9A6B-C1519EB40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56"/>
              <a:ext cx="864" cy="480"/>
            </a:xfrm>
            <a:prstGeom prst="wedgeRoundRectCallout">
              <a:avLst>
                <a:gd name="adj1" fmla="val 256250"/>
                <a:gd name="adj2" fmla="val 150000"/>
                <a:gd name="adj3" fmla="val 16667"/>
              </a:avLst>
            </a:prstGeom>
            <a:solidFill>
              <a:srgbClr val="66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</a:rPr>
                <a:t>线电压</a:t>
              </a:r>
            </a:p>
          </p:txBody>
        </p:sp>
      </p:grpSp>
      <p:grpSp>
        <p:nvGrpSpPr>
          <p:cNvPr id="70719" name="Group 63">
            <a:extLst>
              <a:ext uri="{FF2B5EF4-FFF2-40B4-BE49-F238E27FC236}">
                <a16:creationId xmlns:a16="http://schemas.microsoft.com/office/drawing/2014/main" id="{0BBD66A8-F719-4DE9-B6A7-95162EA9C439}"/>
              </a:ext>
            </a:extLst>
          </p:cNvPr>
          <p:cNvGrpSpPr>
            <a:grpSpLocks/>
          </p:cNvGrpSpPr>
          <p:nvPr/>
        </p:nvGrpSpPr>
        <p:grpSpPr bwMode="auto">
          <a:xfrm>
            <a:off x="7033495" y="1115048"/>
            <a:ext cx="1253268" cy="664902"/>
            <a:chOff x="4721" y="471"/>
            <a:chExt cx="768" cy="480"/>
          </a:xfrm>
        </p:grpSpPr>
        <p:sp>
          <p:nvSpPr>
            <p:cNvPr id="70716" name="AutoShape 60">
              <a:extLst>
                <a:ext uri="{FF2B5EF4-FFF2-40B4-BE49-F238E27FC236}">
                  <a16:creationId xmlns:a16="http://schemas.microsoft.com/office/drawing/2014/main" id="{F71B0391-B875-4E92-9E33-2358DEE35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4" y="473"/>
              <a:ext cx="723" cy="439"/>
            </a:xfrm>
            <a:prstGeom prst="wedgeRoundRectCallout">
              <a:avLst>
                <a:gd name="adj1" fmla="val -219036"/>
                <a:gd name="adj2" fmla="val 150276"/>
                <a:gd name="adj3" fmla="val 16667"/>
              </a:avLst>
            </a:prstGeom>
            <a:solidFill>
              <a:srgbClr val="66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467" dirty="0"/>
            </a:p>
          </p:txBody>
        </p:sp>
        <p:sp>
          <p:nvSpPr>
            <p:cNvPr id="70718" name="AutoShape 62">
              <a:extLst>
                <a:ext uri="{FF2B5EF4-FFF2-40B4-BE49-F238E27FC236}">
                  <a16:creationId xmlns:a16="http://schemas.microsoft.com/office/drawing/2014/main" id="{5C102094-D64F-4C29-953C-58B82D16B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1" y="471"/>
              <a:ext cx="768" cy="480"/>
            </a:xfrm>
            <a:prstGeom prst="wedgeRoundRectCallout">
              <a:avLst>
                <a:gd name="adj1" fmla="val -155063"/>
                <a:gd name="adj2" fmla="val 271679"/>
                <a:gd name="adj3" fmla="val 16667"/>
              </a:avLst>
            </a:prstGeom>
            <a:solidFill>
              <a:srgbClr val="66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</a:rPr>
                <a:t>线电流</a:t>
              </a:r>
            </a:p>
          </p:txBody>
        </p:sp>
      </p:grpSp>
      <p:sp>
        <p:nvSpPr>
          <p:cNvPr id="70726" name="Text Box 70">
            <a:extLst>
              <a:ext uri="{FF2B5EF4-FFF2-40B4-BE49-F238E27FC236}">
                <a16:creationId xmlns:a16="http://schemas.microsoft.com/office/drawing/2014/main" id="{3BA4882A-4BC1-438A-A7EF-83A48CE1F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552" y="3059737"/>
            <a:ext cx="11557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电压线圈</a:t>
            </a:r>
          </a:p>
        </p:txBody>
      </p:sp>
      <p:sp>
        <p:nvSpPr>
          <p:cNvPr id="70727" name="Text Box 71">
            <a:extLst>
              <a:ext uri="{FF2B5EF4-FFF2-40B4-BE49-F238E27FC236}">
                <a16:creationId xmlns:a16="http://schemas.microsoft.com/office/drawing/2014/main" id="{98F3E13E-C89E-4C67-9688-11D891F28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4295" y="879703"/>
            <a:ext cx="968821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电流线圈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75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0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0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0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0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0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0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animBg="1" autoUpdateAnimBg="0"/>
      <p:bldP spid="70710" grpId="0" animBg="1" autoUpdateAnimBg="0"/>
      <p:bldP spid="70711" grpId="0" animBg="1" autoUpdateAnimBg="0"/>
      <p:bldP spid="70713" grpId="0" autoUpdateAnimBg="0"/>
      <p:bldP spid="70714" grpId="0" autoUpdateAnimBg="0"/>
      <p:bldP spid="70726" grpId="0" autoUpdateAnimBg="0"/>
      <p:bldP spid="70727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21" name="Text Box 69">
            <a:extLst>
              <a:ext uri="{FF2B5EF4-FFF2-40B4-BE49-F238E27FC236}">
                <a16:creationId xmlns:a16="http://schemas.microsoft.com/office/drawing/2014/main" id="{239EF3C0-711B-41A7-BEDE-E205A0216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507" y="136629"/>
            <a:ext cx="4540025" cy="492443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chemeClr val="bg1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两表法测量功率的原理证明：</a:t>
            </a:r>
          </a:p>
        </p:txBody>
      </p:sp>
      <p:grpSp>
        <p:nvGrpSpPr>
          <p:cNvPr id="49257" name="Group 105">
            <a:extLst>
              <a:ext uri="{FF2B5EF4-FFF2-40B4-BE49-F238E27FC236}">
                <a16:creationId xmlns:a16="http://schemas.microsoft.com/office/drawing/2014/main" id="{B466CA03-65F2-45C2-B591-14EA923CF43B}"/>
              </a:ext>
            </a:extLst>
          </p:cNvPr>
          <p:cNvGrpSpPr>
            <a:grpSpLocks/>
          </p:cNvGrpSpPr>
          <p:nvPr/>
        </p:nvGrpSpPr>
        <p:grpSpPr bwMode="auto">
          <a:xfrm>
            <a:off x="4335595" y="710010"/>
            <a:ext cx="5130138" cy="2798100"/>
            <a:chOff x="2748" y="528"/>
            <a:chExt cx="2983" cy="1627"/>
          </a:xfrm>
        </p:grpSpPr>
        <p:sp>
          <p:nvSpPr>
            <p:cNvPr id="49155" name="Line 3">
              <a:extLst>
                <a:ext uri="{FF2B5EF4-FFF2-40B4-BE49-F238E27FC236}">
                  <a16:creationId xmlns:a16="http://schemas.microsoft.com/office/drawing/2014/main" id="{C88DBF4E-FBFC-4EB2-B8B9-07F25E8DF2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47" y="846"/>
              <a:ext cx="305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9156" name="Line 4">
              <a:extLst>
                <a:ext uri="{FF2B5EF4-FFF2-40B4-BE49-F238E27FC236}">
                  <a16:creationId xmlns:a16="http://schemas.microsoft.com/office/drawing/2014/main" id="{53BB3022-DF8F-41AF-84D6-72E60D988F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9" y="846"/>
              <a:ext cx="765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9157" name="Line 5">
              <a:extLst>
                <a:ext uri="{FF2B5EF4-FFF2-40B4-BE49-F238E27FC236}">
                  <a16:creationId xmlns:a16="http://schemas.microsoft.com/office/drawing/2014/main" id="{5319BC94-0923-464F-82A7-2133036983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4" y="1439"/>
              <a:ext cx="305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9158" name="Line 6">
              <a:extLst>
                <a:ext uri="{FF2B5EF4-FFF2-40B4-BE49-F238E27FC236}">
                  <a16:creationId xmlns:a16="http://schemas.microsoft.com/office/drawing/2014/main" id="{22264506-B519-4921-A588-387A052E3D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0" y="1439"/>
              <a:ext cx="771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9159" name="Line 7">
              <a:extLst>
                <a:ext uri="{FF2B5EF4-FFF2-40B4-BE49-F238E27FC236}">
                  <a16:creationId xmlns:a16="http://schemas.microsoft.com/office/drawing/2014/main" id="{26B272EB-3B70-4614-83ED-884CC1C3C3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8" y="846"/>
              <a:ext cx="0" cy="54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9160" name="Rectangle 8">
              <a:extLst>
                <a:ext uri="{FF2B5EF4-FFF2-40B4-BE49-F238E27FC236}">
                  <a16:creationId xmlns:a16="http://schemas.microsoft.com/office/drawing/2014/main" id="{47C21579-E515-4FD8-96CD-7E34AD2EA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4" y="1041"/>
              <a:ext cx="64" cy="215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9161" name="Line 9">
              <a:extLst>
                <a:ext uri="{FF2B5EF4-FFF2-40B4-BE49-F238E27FC236}">
                  <a16:creationId xmlns:a16="http://schemas.microsoft.com/office/drawing/2014/main" id="{3918ED68-F38B-4D12-BB36-687A4049791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2623042">
              <a:off x="5402" y="1312"/>
              <a:ext cx="11" cy="53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9162" name="Rectangle 10">
              <a:extLst>
                <a:ext uri="{FF2B5EF4-FFF2-40B4-BE49-F238E27FC236}">
                  <a16:creationId xmlns:a16="http://schemas.microsoft.com/office/drawing/2014/main" id="{AB7782A1-C2D2-4E7B-96FA-70A69481D92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61607">
              <a:off x="5351" y="1493"/>
              <a:ext cx="81" cy="16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9163" name="Line 11">
              <a:extLst>
                <a:ext uri="{FF2B5EF4-FFF2-40B4-BE49-F238E27FC236}">
                  <a16:creationId xmlns:a16="http://schemas.microsoft.com/office/drawing/2014/main" id="{4869E46E-1F08-4405-B5A7-194B05FCB9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3" y="846"/>
              <a:ext cx="85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9164" name="Line 12">
              <a:extLst>
                <a:ext uri="{FF2B5EF4-FFF2-40B4-BE49-F238E27FC236}">
                  <a16:creationId xmlns:a16="http://schemas.microsoft.com/office/drawing/2014/main" id="{EE5A27EA-410A-4F5B-AD81-E45D3E345E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1" y="1438"/>
              <a:ext cx="0" cy="31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9165" name="Line 13">
              <a:extLst>
                <a:ext uri="{FF2B5EF4-FFF2-40B4-BE49-F238E27FC236}">
                  <a16:creationId xmlns:a16="http://schemas.microsoft.com/office/drawing/2014/main" id="{C30E567D-27B8-4BEA-99A1-ADAA384A65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1" y="1752"/>
              <a:ext cx="1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9166" name="Line 14">
              <a:extLst>
                <a:ext uri="{FF2B5EF4-FFF2-40B4-BE49-F238E27FC236}">
                  <a16:creationId xmlns:a16="http://schemas.microsoft.com/office/drawing/2014/main" id="{FF27990C-C983-4C2B-8F53-CB06E4318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5" y="1756"/>
              <a:ext cx="0" cy="27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9167" name="Line 15">
              <a:extLst>
                <a:ext uri="{FF2B5EF4-FFF2-40B4-BE49-F238E27FC236}">
                  <a16:creationId xmlns:a16="http://schemas.microsoft.com/office/drawing/2014/main" id="{2E43BCD1-DB9D-4FC5-B6AD-636891E14F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9" y="2030"/>
              <a:ext cx="263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9168" name="Line 16">
              <a:extLst>
                <a:ext uri="{FF2B5EF4-FFF2-40B4-BE49-F238E27FC236}">
                  <a16:creationId xmlns:a16="http://schemas.microsoft.com/office/drawing/2014/main" id="{C9A00847-07A0-42D3-93DA-7296330CD9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9" y="1438"/>
              <a:ext cx="85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9169" name="Line 17">
              <a:extLst>
                <a:ext uri="{FF2B5EF4-FFF2-40B4-BE49-F238E27FC236}">
                  <a16:creationId xmlns:a16="http://schemas.microsoft.com/office/drawing/2014/main" id="{6886B971-E5CD-4E62-BFAC-629625A41D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0" y="846"/>
              <a:ext cx="39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9170" name="Line 18">
              <a:extLst>
                <a:ext uri="{FF2B5EF4-FFF2-40B4-BE49-F238E27FC236}">
                  <a16:creationId xmlns:a16="http://schemas.microsoft.com/office/drawing/2014/main" id="{AE1278DC-68D8-4005-A4E3-A11D39A984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1" y="846"/>
              <a:ext cx="24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9171" name="Line 19">
              <a:extLst>
                <a:ext uri="{FF2B5EF4-FFF2-40B4-BE49-F238E27FC236}">
                  <a16:creationId xmlns:a16="http://schemas.microsoft.com/office/drawing/2014/main" id="{BEB920B7-FC65-4086-9796-FF4B228D33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1" y="1438"/>
              <a:ext cx="24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9172" name="Line 20">
              <a:extLst>
                <a:ext uri="{FF2B5EF4-FFF2-40B4-BE49-F238E27FC236}">
                  <a16:creationId xmlns:a16="http://schemas.microsoft.com/office/drawing/2014/main" id="{27A7A7F3-A5EC-4215-A5F1-FD0E0260F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1" y="2030"/>
              <a:ext cx="24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9224" name="Rectangle 72">
              <a:extLst>
                <a:ext uri="{FF2B5EF4-FFF2-40B4-BE49-F238E27FC236}">
                  <a16:creationId xmlns:a16="http://schemas.microsoft.com/office/drawing/2014/main" id="{AF1B2E34-9A1B-406A-9A42-50EE22DD8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" y="539"/>
              <a:ext cx="22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600" i="1" dirty="0" err="1">
                  <a:solidFill>
                    <a:srgbClr val="000000"/>
                  </a:solidFill>
                </a:rPr>
                <a:t>i</a:t>
              </a:r>
              <a:r>
                <a:rPr lang="en-US" altLang="zh-CN" sz="2600" i="1" baseline="-25000" dirty="0" err="1">
                  <a:solidFill>
                    <a:srgbClr val="000000"/>
                  </a:solidFill>
                </a:rPr>
                <a:t>A</a:t>
              </a:r>
              <a:endParaRPr lang="en-US" altLang="zh-CN" sz="2600" baseline="-25000" dirty="0"/>
            </a:p>
          </p:txBody>
        </p:sp>
        <p:sp>
          <p:nvSpPr>
            <p:cNvPr id="49233" name="Rectangle 81">
              <a:extLst>
                <a:ext uri="{FF2B5EF4-FFF2-40B4-BE49-F238E27FC236}">
                  <a16:creationId xmlns:a16="http://schemas.microsoft.com/office/drawing/2014/main" id="{98E43514-6A33-48A1-9D64-5E3CF0B85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105"/>
              <a:ext cx="5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600" i="1" dirty="0" err="1">
                  <a:solidFill>
                    <a:srgbClr val="000000"/>
                  </a:solidFill>
                </a:rPr>
                <a:t>u</a:t>
              </a:r>
              <a:r>
                <a:rPr lang="en-US" altLang="zh-CN" sz="2600" baseline="-25000" dirty="0" err="1">
                  <a:solidFill>
                    <a:srgbClr val="000000"/>
                  </a:solidFill>
                </a:rPr>
                <a:t>AC</a:t>
              </a:r>
              <a:endParaRPr lang="en-US" altLang="zh-CN" sz="2600" baseline="-25000" dirty="0"/>
            </a:p>
          </p:txBody>
        </p:sp>
        <p:sp>
          <p:nvSpPr>
            <p:cNvPr id="49179" name="Line 27">
              <a:extLst>
                <a:ext uri="{FF2B5EF4-FFF2-40B4-BE49-F238E27FC236}">
                  <a16:creationId xmlns:a16="http://schemas.microsoft.com/office/drawing/2014/main" id="{0913DC03-E855-453C-8D06-3F514AA38C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2" y="1512"/>
              <a:ext cx="0" cy="45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9180" name="Line 28">
              <a:extLst>
                <a:ext uri="{FF2B5EF4-FFF2-40B4-BE49-F238E27FC236}">
                  <a16:creationId xmlns:a16="http://schemas.microsoft.com/office/drawing/2014/main" id="{DA710C0A-FCB6-495C-A648-595DFA7612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1" y="987"/>
              <a:ext cx="0" cy="9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9181" name="Text Box 29">
              <a:extLst>
                <a:ext uri="{FF2B5EF4-FFF2-40B4-BE49-F238E27FC236}">
                  <a16:creationId xmlns:a16="http://schemas.microsoft.com/office/drawing/2014/main" id="{CCE49FDB-7046-45C4-9A23-6D3031DB67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8" y="719"/>
              <a:ext cx="155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167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9182" name="Text Box 30">
              <a:extLst>
                <a:ext uri="{FF2B5EF4-FFF2-40B4-BE49-F238E27FC236}">
                  <a16:creationId xmlns:a16="http://schemas.microsoft.com/office/drawing/2014/main" id="{DB5750E1-F668-41A2-9BD8-E4C2DF496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8" y="1907"/>
              <a:ext cx="22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167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49183" name="Text Box 31">
              <a:extLst>
                <a:ext uri="{FF2B5EF4-FFF2-40B4-BE49-F238E27FC236}">
                  <a16:creationId xmlns:a16="http://schemas.microsoft.com/office/drawing/2014/main" id="{6031004A-5931-400A-B609-3992892A9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1" y="1300"/>
              <a:ext cx="15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167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9185" name="Line 33">
              <a:extLst>
                <a:ext uri="{FF2B5EF4-FFF2-40B4-BE49-F238E27FC236}">
                  <a16:creationId xmlns:a16="http://schemas.microsoft.com/office/drawing/2014/main" id="{2A243A9F-506E-4B2D-853E-2BC36E204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3" y="1053"/>
              <a:ext cx="0" cy="22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9239" name="Rectangle 87">
              <a:extLst>
                <a:ext uri="{FF2B5EF4-FFF2-40B4-BE49-F238E27FC236}">
                  <a16:creationId xmlns:a16="http://schemas.microsoft.com/office/drawing/2014/main" id="{435FB62E-0EFE-44F2-9A60-7BBFC11A2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4" y="993"/>
              <a:ext cx="36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817" i="1" dirty="0" err="1">
                  <a:solidFill>
                    <a:srgbClr val="000000"/>
                  </a:solidFill>
                </a:rPr>
                <a:t>u</a:t>
              </a:r>
              <a:r>
                <a:rPr lang="en-US" altLang="zh-CN" sz="2817" i="1" baseline="-25000" dirty="0" err="1">
                  <a:solidFill>
                    <a:srgbClr val="000000"/>
                  </a:solidFill>
                </a:rPr>
                <a:t>A</a:t>
              </a:r>
              <a:endParaRPr lang="en-US" altLang="zh-CN" sz="2167" baseline="-25000" dirty="0"/>
            </a:p>
          </p:txBody>
        </p:sp>
        <p:sp>
          <p:nvSpPr>
            <p:cNvPr id="49242" name="Rectangle 90">
              <a:extLst>
                <a:ext uri="{FF2B5EF4-FFF2-40B4-BE49-F238E27FC236}">
                  <a16:creationId xmlns:a16="http://schemas.microsoft.com/office/drawing/2014/main" id="{D6AF168A-E8A9-437E-AB65-EF98E6235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7" y="1617"/>
              <a:ext cx="30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275" i="1" dirty="0">
                  <a:solidFill>
                    <a:srgbClr val="000000"/>
                  </a:solidFill>
                </a:rPr>
                <a:t>Z</a:t>
              </a:r>
              <a:r>
                <a:rPr lang="en-US" altLang="zh-CN" sz="2275" baseline="-25000" dirty="0">
                  <a:solidFill>
                    <a:srgbClr val="000000"/>
                  </a:solidFill>
                </a:rPr>
                <a:t>C</a:t>
              </a:r>
              <a:endParaRPr lang="en-US" altLang="zh-CN" sz="1950" baseline="-25000" dirty="0"/>
            </a:p>
          </p:txBody>
        </p:sp>
        <p:grpSp>
          <p:nvGrpSpPr>
            <p:cNvPr id="49190" name="Group 38">
              <a:extLst>
                <a:ext uri="{FF2B5EF4-FFF2-40B4-BE49-F238E27FC236}">
                  <a16:creationId xmlns:a16="http://schemas.microsoft.com/office/drawing/2014/main" id="{785D7EE6-BE42-4047-9F95-CA64A404EA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8" y="1128"/>
              <a:ext cx="508" cy="937"/>
              <a:chOff x="2604" y="1532"/>
              <a:chExt cx="768" cy="1360"/>
            </a:xfrm>
          </p:grpSpPr>
          <p:sp>
            <p:nvSpPr>
              <p:cNvPr id="49191" name="Line 39">
                <a:extLst>
                  <a:ext uri="{FF2B5EF4-FFF2-40B4-BE49-F238E27FC236}">
                    <a16:creationId xmlns:a16="http://schemas.microsoft.com/office/drawing/2014/main" id="{0ED28FB9-42F8-4A0A-B05A-5EC7EF88C3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17" y="1532"/>
                <a:ext cx="0" cy="19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sp>
            <p:nvSpPr>
              <p:cNvPr id="49192" name="Line 40">
                <a:extLst>
                  <a:ext uri="{FF2B5EF4-FFF2-40B4-BE49-F238E27FC236}">
                    <a16:creationId xmlns:a16="http://schemas.microsoft.com/office/drawing/2014/main" id="{8DB795E2-B93D-44F9-938B-823C21FF72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9" y="2193"/>
                <a:ext cx="0" cy="26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grpSp>
            <p:nvGrpSpPr>
              <p:cNvPr id="49193" name="Group 41">
                <a:extLst>
                  <a:ext uri="{FF2B5EF4-FFF2-40B4-BE49-F238E27FC236}">
                    <a16:creationId xmlns:a16="http://schemas.microsoft.com/office/drawing/2014/main" id="{63EDD7AA-7E24-46FE-9EFB-84B6CD99A8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04" y="1532"/>
                <a:ext cx="768" cy="1360"/>
                <a:chOff x="2412" y="1532"/>
                <a:chExt cx="768" cy="1360"/>
              </a:xfrm>
            </p:grpSpPr>
            <p:sp>
              <p:nvSpPr>
                <p:cNvPr id="49194" name="Line 42">
                  <a:extLst>
                    <a:ext uri="{FF2B5EF4-FFF2-40B4-BE49-F238E27FC236}">
                      <a16:creationId xmlns:a16="http://schemas.microsoft.com/office/drawing/2014/main" id="{9620928E-B79A-4AFC-BEC0-1AEBB66047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449" y="1532"/>
                  <a:ext cx="488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/>
                </a:p>
              </p:txBody>
            </p:sp>
            <p:sp>
              <p:nvSpPr>
                <p:cNvPr id="49195" name="Line 43">
                  <a:extLst>
                    <a:ext uri="{FF2B5EF4-FFF2-40B4-BE49-F238E27FC236}">
                      <a16:creationId xmlns:a16="http://schemas.microsoft.com/office/drawing/2014/main" id="{EE4596C0-367A-48B9-B867-AC3BE2BF9A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9" y="1532"/>
                  <a:ext cx="0" cy="463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/>
                </a:p>
              </p:txBody>
            </p:sp>
            <p:sp>
              <p:nvSpPr>
                <p:cNvPr id="49196" name="Oval 44">
                  <a:extLst>
                    <a:ext uri="{FF2B5EF4-FFF2-40B4-BE49-F238E27FC236}">
                      <a16:creationId xmlns:a16="http://schemas.microsoft.com/office/drawing/2014/main" id="{4C3DFD76-1A82-4056-B4C6-B5E00F915B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3" y="1730"/>
                  <a:ext cx="487" cy="463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/>
                </a:p>
              </p:txBody>
            </p:sp>
            <p:graphicFrame>
              <p:nvGraphicFramePr>
                <p:cNvPr id="49197" name="Object 45">
                  <a:extLst>
                    <a:ext uri="{FF2B5EF4-FFF2-40B4-BE49-F238E27FC236}">
                      <a16:creationId xmlns:a16="http://schemas.microsoft.com/office/drawing/2014/main" id="{C8C05F73-D84C-4FAB-8878-CF27E45898B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44455954"/>
                    </p:ext>
                  </p:extLst>
                </p:nvPr>
              </p:nvGraphicFramePr>
              <p:xfrm>
                <a:off x="2807" y="1822"/>
                <a:ext cx="232" cy="3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798" name="公式" r:id="rId3" imgW="203040" imgH="215640" progId="Equation.3">
                        <p:embed/>
                      </p:oleObj>
                    </mc:Choice>
                    <mc:Fallback>
                      <p:oleObj name="公式" r:id="rId3" imgW="203040" imgH="215640" progId="Equation.3">
                        <p:embed/>
                        <p:pic>
                          <p:nvPicPr>
                            <p:cNvPr id="0" name="Object 4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07" y="1822"/>
                              <a:ext cx="232" cy="32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9198" name="Object 46">
                  <a:extLst>
                    <a:ext uri="{FF2B5EF4-FFF2-40B4-BE49-F238E27FC236}">
                      <a16:creationId xmlns:a16="http://schemas.microsoft.com/office/drawing/2014/main" id="{7986D19D-E96B-4A38-9FC4-B66D913A6CB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937" y="1532"/>
                <a:ext cx="209" cy="25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799" name="公式" r:id="rId5" imgW="114120" imgH="126720" progId="Equation.3">
                        <p:embed/>
                      </p:oleObj>
                    </mc:Choice>
                    <mc:Fallback>
                      <p:oleObj name="公式" r:id="rId5" imgW="114120" imgH="126720" progId="Equation.3">
                        <p:embed/>
                        <p:pic>
                          <p:nvPicPr>
                            <p:cNvPr id="0" name="Object 4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37" y="1532"/>
                              <a:ext cx="209" cy="25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9199" name="Object 47">
                  <a:extLst>
                    <a:ext uri="{FF2B5EF4-FFF2-40B4-BE49-F238E27FC236}">
                      <a16:creationId xmlns:a16="http://schemas.microsoft.com/office/drawing/2014/main" id="{56D95F92-B247-4872-A5AC-8ED0F9D01D7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510" y="1796"/>
                <a:ext cx="209" cy="25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800" name="公式" r:id="rId7" imgW="114120" imgH="126720" progId="Equation.3">
                        <p:embed/>
                      </p:oleObj>
                    </mc:Choice>
                    <mc:Fallback>
                      <p:oleObj name="公式" r:id="rId7" imgW="114120" imgH="126720" progId="Equation.3">
                        <p:embed/>
                        <p:pic>
                          <p:nvPicPr>
                            <p:cNvPr id="0" name="Object 4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10" y="1796"/>
                              <a:ext cx="209" cy="25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9200" name="Line 48">
                  <a:extLst>
                    <a:ext uri="{FF2B5EF4-FFF2-40B4-BE49-F238E27FC236}">
                      <a16:creationId xmlns:a16="http://schemas.microsoft.com/office/drawing/2014/main" id="{BDDB56AC-BB03-433E-8FA7-97E7D6BB3E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36" y="2391"/>
                  <a:ext cx="0" cy="463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/>
                </a:p>
              </p:txBody>
            </p:sp>
            <p:sp>
              <p:nvSpPr>
                <p:cNvPr id="49201" name="Oval 49">
                  <a:extLst>
                    <a:ext uri="{FF2B5EF4-FFF2-40B4-BE49-F238E27FC236}">
                      <a16:creationId xmlns:a16="http://schemas.microsoft.com/office/drawing/2014/main" id="{1E84D18F-40A9-475A-AD23-3D1326330C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12" y="1968"/>
                  <a:ext cx="72" cy="72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/>
                </a:p>
              </p:txBody>
            </p:sp>
            <p:sp>
              <p:nvSpPr>
                <p:cNvPr id="49202" name="Oval 50">
                  <a:extLst>
                    <a:ext uri="{FF2B5EF4-FFF2-40B4-BE49-F238E27FC236}">
                      <a16:creationId xmlns:a16="http://schemas.microsoft.com/office/drawing/2014/main" id="{F4D2AA94-9D71-4800-BA42-60C83CA536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4" y="2820"/>
                  <a:ext cx="72" cy="72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/>
                </a:p>
              </p:txBody>
            </p:sp>
          </p:grpSp>
        </p:grpSp>
        <p:grpSp>
          <p:nvGrpSpPr>
            <p:cNvPr id="49203" name="Group 51">
              <a:extLst>
                <a:ext uri="{FF2B5EF4-FFF2-40B4-BE49-F238E27FC236}">
                  <a16:creationId xmlns:a16="http://schemas.microsoft.com/office/drawing/2014/main" id="{1092345E-CDFF-4978-9ADA-187F3AC274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8" y="528"/>
              <a:ext cx="469" cy="1528"/>
              <a:chOff x="1560" y="672"/>
              <a:chExt cx="767" cy="2220"/>
            </a:xfrm>
          </p:grpSpPr>
          <p:sp>
            <p:nvSpPr>
              <p:cNvPr id="49204" name="Line 52">
                <a:extLst>
                  <a:ext uri="{FF2B5EF4-FFF2-40B4-BE49-F238E27FC236}">
                    <a16:creationId xmlns:a16="http://schemas.microsoft.com/office/drawing/2014/main" id="{BD68AB9F-6DB7-4872-8BA7-0CBEC485A0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84" y="672"/>
                <a:ext cx="0" cy="19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sp>
            <p:nvSpPr>
              <p:cNvPr id="49205" name="Line 53">
                <a:extLst>
                  <a:ext uri="{FF2B5EF4-FFF2-40B4-BE49-F238E27FC236}">
                    <a16:creationId xmlns:a16="http://schemas.microsoft.com/office/drawing/2014/main" id="{C2E224F7-E0DA-484C-9B13-F85FAAC13A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96" y="672"/>
                <a:ext cx="48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sp>
            <p:nvSpPr>
              <p:cNvPr id="49206" name="Line 54">
                <a:extLst>
                  <a:ext uri="{FF2B5EF4-FFF2-40B4-BE49-F238E27FC236}">
                    <a16:creationId xmlns:a16="http://schemas.microsoft.com/office/drawing/2014/main" id="{8CA524A4-06FA-49A5-8305-2424EC2E37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96" y="672"/>
                <a:ext cx="0" cy="463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sp>
            <p:nvSpPr>
              <p:cNvPr id="49207" name="Line 55">
                <a:extLst>
                  <a:ext uri="{FF2B5EF4-FFF2-40B4-BE49-F238E27FC236}">
                    <a16:creationId xmlns:a16="http://schemas.microsoft.com/office/drawing/2014/main" id="{2BE0A3E1-D98F-49E5-872D-F95CAA8E63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84" y="1333"/>
                <a:ext cx="0" cy="265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sp>
            <p:nvSpPr>
              <p:cNvPr id="49208" name="Oval 56">
                <a:extLst>
                  <a:ext uri="{FF2B5EF4-FFF2-40B4-BE49-F238E27FC236}">
                    <a16:creationId xmlns:a16="http://schemas.microsoft.com/office/drawing/2014/main" id="{7CDD6239-EDFD-4EDA-AB5B-9BD48048CE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0" y="870"/>
                <a:ext cx="487" cy="463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graphicFrame>
            <p:nvGraphicFramePr>
              <p:cNvPr id="49209" name="Object 57">
                <a:extLst>
                  <a:ext uri="{FF2B5EF4-FFF2-40B4-BE49-F238E27FC236}">
                    <a16:creationId xmlns:a16="http://schemas.microsoft.com/office/drawing/2014/main" id="{16A4B28B-E4D8-4848-A5A4-907364E1705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26007489"/>
                  </p:ext>
                </p:extLst>
              </p:nvPr>
            </p:nvGraphicFramePr>
            <p:xfrm>
              <a:off x="1968" y="954"/>
              <a:ext cx="254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801" name="公式" r:id="rId8" imgW="190440" imgH="215640" progId="Equation.3">
                      <p:embed/>
                    </p:oleObj>
                  </mc:Choice>
                  <mc:Fallback>
                    <p:oleObj name="公式" r:id="rId8" imgW="190440" imgH="215640" progId="Equation.3">
                      <p:embed/>
                      <p:pic>
                        <p:nvPicPr>
                          <p:cNvPr id="0" name="Object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8" y="954"/>
                            <a:ext cx="254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210" name="Object 58">
                <a:extLst>
                  <a:ext uri="{FF2B5EF4-FFF2-40B4-BE49-F238E27FC236}">
                    <a16:creationId xmlns:a16="http://schemas.microsoft.com/office/drawing/2014/main" id="{2B97C8DD-93CB-4103-BDD6-4E7A110A50F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84" y="672"/>
              <a:ext cx="209" cy="2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802" name="公式" r:id="rId10" imgW="114120" imgH="126720" progId="Equation.3">
                      <p:embed/>
                    </p:oleObj>
                  </mc:Choice>
                  <mc:Fallback>
                    <p:oleObj name="公式" r:id="rId10" imgW="114120" imgH="126720" progId="Equation.3">
                      <p:embed/>
                      <p:pic>
                        <p:nvPicPr>
                          <p:cNvPr id="0" name="Object 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84" y="672"/>
                            <a:ext cx="209" cy="2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211" name="Object 59">
                <a:extLst>
                  <a:ext uri="{FF2B5EF4-FFF2-40B4-BE49-F238E27FC236}">
                    <a16:creationId xmlns:a16="http://schemas.microsoft.com/office/drawing/2014/main" id="{7F8DFC39-DEFD-48EF-A75F-224D9405BFF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657" y="937"/>
              <a:ext cx="209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803" name="公式" r:id="rId11" imgW="114120" imgH="126720" progId="Equation.3">
                      <p:embed/>
                    </p:oleObj>
                  </mc:Choice>
                  <mc:Fallback>
                    <p:oleObj name="公式" r:id="rId11" imgW="114120" imgH="126720" progId="Equation.3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57" y="937"/>
                            <a:ext cx="209" cy="2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212" name="Line 60">
                <a:extLst>
                  <a:ext uri="{FF2B5EF4-FFF2-40B4-BE49-F238E27FC236}">
                    <a16:creationId xmlns:a16="http://schemas.microsoft.com/office/drawing/2014/main" id="{B42A5A42-F84D-4745-BAB3-10F843BFB8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83" y="1532"/>
                <a:ext cx="0" cy="132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sp>
            <p:nvSpPr>
              <p:cNvPr id="49213" name="Oval 61">
                <a:extLst>
                  <a:ext uri="{FF2B5EF4-FFF2-40B4-BE49-F238E27FC236}">
                    <a16:creationId xmlns:a16="http://schemas.microsoft.com/office/drawing/2014/main" id="{4B6A3D85-BF4F-44C6-BCB0-0E3EE0297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" y="1104"/>
                <a:ext cx="72" cy="72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sp>
            <p:nvSpPr>
              <p:cNvPr id="49214" name="Oval 62">
                <a:extLst>
                  <a:ext uri="{FF2B5EF4-FFF2-40B4-BE49-F238E27FC236}">
                    <a16:creationId xmlns:a16="http://schemas.microsoft.com/office/drawing/2014/main" id="{1D0D5715-087A-4C33-8468-A78100285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2" y="2820"/>
                <a:ext cx="72" cy="72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</p:grpSp>
        <p:sp>
          <p:nvSpPr>
            <p:cNvPr id="49215" name="Oval 63">
              <a:extLst>
                <a:ext uri="{FF2B5EF4-FFF2-40B4-BE49-F238E27FC236}">
                  <a16:creationId xmlns:a16="http://schemas.microsoft.com/office/drawing/2014/main" id="{1278464D-BC19-4B39-A10B-12DDD0029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8" y="1370"/>
              <a:ext cx="36" cy="5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9216" name="Line 64">
              <a:extLst>
                <a:ext uri="{FF2B5EF4-FFF2-40B4-BE49-F238E27FC236}">
                  <a16:creationId xmlns:a16="http://schemas.microsoft.com/office/drawing/2014/main" id="{510BA0FC-AA47-4215-86B5-25018B5177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93" y="1544"/>
              <a:ext cx="145" cy="19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9217" name="Line 65">
              <a:extLst>
                <a:ext uri="{FF2B5EF4-FFF2-40B4-BE49-F238E27FC236}">
                  <a16:creationId xmlns:a16="http://schemas.microsoft.com/office/drawing/2014/main" id="{C462B4BC-EF49-4B69-8B93-B130C56BF4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92" y="1403"/>
              <a:ext cx="143" cy="1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9218" name="Line 66">
              <a:extLst>
                <a:ext uri="{FF2B5EF4-FFF2-40B4-BE49-F238E27FC236}">
                  <a16:creationId xmlns:a16="http://schemas.microsoft.com/office/drawing/2014/main" id="{C2716BBE-3803-4B61-8CE2-E643BF21F1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29" y="1397"/>
              <a:ext cx="271" cy="3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9219" name="Rectangle 67">
              <a:extLst>
                <a:ext uri="{FF2B5EF4-FFF2-40B4-BE49-F238E27FC236}">
                  <a16:creationId xmlns:a16="http://schemas.microsoft.com/office/drawing/2014/main" id="{0C75F3CE-914A-4887-B382-36A819F3D8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07403">
              <a:off x="5068" y="1464"/>
              <a:ext cx="72" cy="16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49228" name="Rectangle 76">
              <a:extLst>
                <a:ext uri="{FF2B5EF4-FFF2-40B4-BE49-F238E27FC236}">
                  <a16:creationId xmlns:a16="http://schemas.microsoft.com/office/drawing/2014/main" id="{30B6543E-AA28-422B-A79E-E600C1096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3" y="1144"/>
              <a:ext cx="2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600" i="1" dirty="0" err="1">
                  <a:solidFill>
                    <a:srgbClr val="000000"/>
                  </a:solidFill>
                </a:rPr>
                <a:t>i</a:t>
              </a:r>
              <a:r>
                <a:rPr lang="en-US" altLang="zh-CN" sz="2600" i="1" baseline="-25000" dirty="0" err="1">
                  <a:solidFill>
                    <a:srgbClr val="000000"/>
                  </a:solidFill>
                </a:rPr>
                <a:t>B</a:t>
              </a:r>
              <a:endParaRPr lang="en-US" altLang="zh-CN" sz="2600" baseline="-25000" dirty="0"/>
            </a:p>
          </p:txBody>
        </p:sp>
        <p:sp>
          <p:nvSpPr>
            <p:cNvPr id="49231" name="Rectangle 79">
              <a:extLst>
                <a:ext uri="{FF2B5EF4-FFF2-40B4-BE49-F238E27FC236}">
                  <a16:creationId xmlns:a16="http://schemas.microsoft.com/office/drawing/2014/main" id="{C2FEA41E-1045-4265-AA3B-82A718A9D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" y="1726"/>
              <a:ext cx="1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600" i="1" dirty="0" err="1">
                  <a:solidFill>
                    <a:srgbClr val="000000"/>
                  </a:solidFill>
                </a:rPr>
                <a:t>i</a:t>
              </a:r>
              <a:r>
                <a:rPr lang="en-US" altLang="zh-CN" sz="2600" i="1" baseline="-25000" dirty="0" err="1">
                  <a:solidFill>
                    <a:srgbClr val="000000"/>
                  </a:solidFill>
                </a:rPr>
                <a:t>C</a:t>
              </a:r>
              <a:endParaRPr lang="en-US" altLang="zh-CN" sz="2600" baseline="-25000" dirty="0"/>
            </a:p>
          </p:txBody>
        </p:sp>
        <p:sp>
          <p:nvSpPr>
            <p:cNvPr id="49237" name="Rectangle 85">
              <a:extLst>
                <a:ext uri="{FF2B5EF4-FFF2-40B4-BE49-F238E27FC236}">
                  <a16:creationId xmlns:a16="http://schemas.microsoft.com/office/drawing/2014/main" id="{6CC67A7F-FB7D-4466-A6D1-77B2AB308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" y="1599"/>
              <a:ext cx="40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600" i="1" dirty="0" err="1">
                  <a:solidFill>
                    <a:srgbClr val="000000"/>
                  </a:solidFill>
                </a:rPr>
                <a:t>u</a:t>
              </a:r>
              <a:r>
                <a:rPr lang="en-US" altLang="zh-CN" sz="2600" baseline="-25000" dirty="0" err="1">
                  <a:solidFill>
                    <a:srgbClr val="000000"/>
                  </a:solidFill>
                </a:rPr>
                <a:t>BC</a:t>
              </a:r>
              <a:endParaRPr lang="en-US" altLang="zh-CN" sz="2600" baseline="-25000" dirty="0"/>
            </a:p>
          </p:txBody>
        </p:sp>
        <p:sp>
          <p:nvSpPr>
            <p:cNvPr id="49246" name="Rectangle 94">
              <a:extLst>
                <a:ext uri="{FF2B5EF4-FFF2-40B4-BE49-F238E27FC236}">
                  <a16:creationId xmlns:a16="http://schemas.microsoft.com/office/drawing/2014/main" id="{C1558FA0-61EB-4C13-8362-5F69EA1F4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0" y="1013"/>
              <a:ext cx="22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275" i="1" dirty="0">
                  <a:solidFill>
                    <a:srgbClr val="000000"/>
                  </a:solidFill>
                </a:rPr>
                <a:t>Z</a:t>
              </a:r>
              <a:r>
                <a:rPr lang="en-US" altLang="zh-CN" sz="2275" baseline="-25000" dirty="0">
                  <a:solidFill>
                    <a:srgbClr val="000000"/>
                  </a:solidFill>
                </a:rPr>
                <a:t>A</a:t>
              </a:r>
              <a:endParaRPr lang="en-US" altLang="zh-CN" sz="1950" baseline="-25000" dirty="0"/>
            </a:p>
          </p:txBody>
        </p:sp>
        <p:sp>
          <p:nvSpPr>
            <p:cNvPr id="49249" name="Rectangle 97">
              <a:extLst>
                <a:ext uri="{FF2B5EF4-FFF2-40B4-BE49-F238E27FC236}">
                  <a16:creationId xmlns:a16="http://schemas.microsoft.com/office/drawing/2014/main" id="{2E550E79-8D9B-4E40-90F2-833986B4F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3" y="1349"/>
              <a:ext cx="28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275" i="1" dirty="0">
                  <a:solidFill>
                    <a:srgbClr val="000000"/>
                  </a:solidFill>
                </a:rPr>
                <a:t>Z</a:t>
              </a:r>
              <a:r>
                <a:rPr lang="en-US" altLang="zh-CN" sz="2275" baseline="-25000" dirty="0">
                  <a:solidFill>
                    <a:srgbClr val="000000"/>
                  </a:solidFill>
                </a:rPr>
                <a:t>B</a:t>
              </a:r>
              <a:endParaRPr lang="en-US" altLang="zh-CN" sz="1950" baseline="-25000" dirty="0"/>
            </a:p>
          </p:txBody>
        </p:sp>
        <p:sp>
          <p:nvSpPr>
            <p:cNvPr id="49252" name="Rectangle 100">
              <a:extLst>
                <a:ext uri="{FF2B5EF4-FFF2-40B4-BE49-F238E27FC236}">
                  <a16:creationId xmlns:a16="http://schemas.microsoft.com/office/drawing/2014/main" id="{4018C8E7-3B46-4A09-BCF0-DDD36E16B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5" y="1648"/>
              <a:ext cx="2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817" i="1" dirty="0" err="1">
                  <a:solidFill>
                    <a:srgbClr val="000000"/>
                  </a:solidFill>
                </a:rPr>
                <a:t>u</a:t>
              </a:r>
              <a:r>
                <a:rPr lang="en-US" altLang="zh-CN" sz="2817" i="1" baseline="-25000" dirty="0" err="1">
                  <a:solidFill>
                    <a:srgbClr val="000000"/>
                  </a:solidFill>
                </a:rPr>
                <a:t>B</a:t>
              </a:r>
              <a:endParaRPr lang="en-US" altLang="zh-CN" sz="2167" baseline="-25000" dirty="0"/>
            </a:p>
          </p:txBody>
        </p:sp>
        <p:sp>
          <p:nvSpPr>
            <p:cNvPr id="49255" name="Rectangle 103">
              <a:extLst>
                <a:ext uri="{FF2B5EF4-FFF2-40B4-BE49-F238E27FC236}">
                  <a16:creationId xmlns:a16="http://schemas.microsoft.com/office/drawing/2014/main" id="{EA78019D-9F32-4371-A9C3-69B26F841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4" y="1305"/>
              <a:ext cx="26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817" i="1" dirty="0" err="1">
                  <a:solidFill>
                    <a:srgbClr val="000000"/>
                  </a:solidFill>
                </a:rPr>
                <a:t>u</a:t>
              </a:r>
              <a:r>
                <a:rPr lang="en-US" altLang="zh-CN" sz="2817" i="1" baseline="-25000" dirty="0" err="1">
                  <a:solidFill>
                    <a:srgbClr val="000000"/>
                  </a:solidFill>
                </a:rPr>
                <a:t>C</a:t>
              </a:r>
              <a:endParaRPr lang="en-US" altLang="zh-CN" sz="2167" baseline="-25000" dirty="0"/>
            </a:p>
          </p:txBody>
        </p:sp>
      </p:grpSp>
      <p:sp>
        <p:nvSpPr>
          <p:cNvPr id="49303" name="Rectangle 151">
            <a:extLst>
              <a:ext uri="{FF2B5EF4-FFF2-40B4-BE49-F238E27FC236}">
                <a16:creationId xmlns:a16="http://schemas.microsoft.com/office/drawing/2014/main" id="{A5C2D9D3-F18E-46C6-863F-DD46BB656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870" y="3705200"/>
            <a:ext cx="3760194" cy="46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3033" i="1" dirty="0">
                <a:solidFill>
                  <a:srgbClr val="000000"/>
                </a:solidFill>
              </a:rPr>
              <a:t>P=</a:t>
            </a:r>
            <a:r>
              <a:rPr lang="en-US" altLang="zh-CN" sz="3033" i="1" dirty="0" err="1">
                <a:solidFill>
                  <a:srgbClr val="000000"/>
                </a:solidFill>
              </a:rPr>
              <a:t>u</a:t>
            </a:r>
            <a:r>
              <a:rPr lang="en-US" altLang="zh-CN" sz="3033" baseline="-25000" dirty="0" err="1">
                <a:solidFill>
                  <a:srgbClr val="000000"/>
                </a:solidFill>
              </a:rPr>
              <a:t>A</a:t>
            </a:r>
            <a:r>
              <a:rPr lang="en-US" altLang="zh-CN" sz="3033" i="1" dirty="0" err="1">
                <a:solidFill>
                  <a:srgbClr val="000000"/>
                </a:solidFill>
              </a:rPr>
              <a:t>i</a:t>
            </a:r>
            <a:r>
              <a:rPr lang="en-US" altLang="zh-CN" sz="3033" baseline="-25000" dirty="0" err="1">
                <a:solidFill>
                  <a:srgbClr val="000000"/>
                </a:solidFill>
              </a:rPr>
              <a:t>A</a:t>
            </a:r>
            <a:r>
              <a:rPr lang="en-US" altLang="zh-CN" sz="3033" i="1" dirty="0" err="1">
                <a:solidFill>
                  <a:srgbClr val="000000"/>
                </a:solidFill>
              </a:rPr>
              <a:t>+u</a:t>
            </a:r>
            <a:r>
              <a:rPr lang="en-US" altLang="zh-CN" sz="3033" baseline="-25000" dirty="0" err="1">
                <a:solidFill>
                  <a:srgbClr val="000000"/>
                </a:solidFill>
              </a:rPr>
              <a:t>B</a:t>
            </a:r>
            <a:r>
              <a:rPr lang="en-US" altLang="zh-CN" sz="3033" i="1" dirty="0" err="1">
                <a:solidFill>
                  <a:srgbClr val="000000"/>
                </a:solidFill>
              </a:rPr>
              <a:t>i</a:t>
            </a:r>
            <a:r>
              <a:rPr lang="en-US" altLang="zh-CN" sz="3033" baseline="-25000" dirty="0" err="1">
                <a:solidFill>
                  <a:srgbClr val="000000"/>
                </a:solidFill>
              </a:rPr>
              <a:t>B</a:t>
            </a:r>
            <a:r>
              <a:rPr lang="en-US" altLang="zh-CN" sz="3033" i="1" dirty="0" err="1">
                <a:solidFill>
                  <a:srgbClr val="000000"/>
                </a:solidFill>
              </a:rPr>
              <a:t>+u</a:t>
            </a:r>
            <a:r>
              <a:rPr lang="en-US" altLang="zh-CN" sz="3033" baseline="-25000" dirty="0" err="1">
                <a:solidFill>
                  <a:srgbClr val="000000"/>
                </a:solidFill>
              </a:rPr>
              <a:t>C</a:t>
            </a:r>
            <a:r>
              <a:rPr lang="en-US" altLang="zh-CN" sz="3033" i="1" dirty="0" err="1">
                <a:solidFill>
                  <a:srgbClr val="000000"/>
                </a:solidFill>
              </a:rPr>
              <a:t>i</a:t>
            </a:r>
            <a:r>
              <a:rPr lang="en-US" altLang="zh-CN" sz="3033" baseline="-25000" dirty="0" err="1">
                <a:solidFill>
                  <a:srgbClr val="000000"/>
                </a:solidFill>
              </a:rPr>
              <a:t>C</a:t>
            </a:r>
            <a:endParaRPr lang="en-US" altLang="zh-CN" sz="3033" baseline="-25000" dirty="0"/>
          </a:p>
        </p:txBody>
      </p:sp>
      <p:grpSp>
        <p:nvGrpSpPr>
          <p:cNvPr id="49320" name="Group 168">
            <a:extLst>
              <a:ext uri="{FF2B5EF4-FFF2-40B4-BE49-F238E27FC236}">
                <a16:creationId xmlns:a16="http://schemas.microsoft.com/office/drawing/2014/main" id="{62EEF09C-0073-40AE-AF2F-997AC79FAB1C}"/>
              </a:ext>
            </a:extLst>
          </p:cNvPr>
          <p:cNvGrpSpPr>
            <a:grpSpLocks/>
          </p:cNvGrpSpPr>
          <p:nvPr/>
        </p:nvGrpSpPr>
        <p:grpSpPr bwMode="auto">
          <a:xfrm>
            <a:off x="2067192" y="1824437"/>
            <a:ext cx="1976041" cy="531416"/>
            <a:chOff x="1336" y="1510"/>
            <a:chExt cx="1149" cy="309"/>
          </a:xfrm>
        </p:grpSpPr>
        <p:sp>
          <p:nvSpPr>
            <p:cNvPr id="49308" name="AutoShape 156">
              <a:extLst>
                <a:ext uri="{FF2B5EF4-FFF2-40B4-BE49-F238E27FC236}">
                  <a16:creationId xmlns:a16="http://schemas.microsoft.com/office/drawing/2014/main" id="{C59821EC-5DDC-4774-A3AB-7FA792B9A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4" y="1510"/>
              <a:ext cx="1030" cy="309"/>
            </a:xfrm>
            <a:prstGeom prst="wedgeRoundRectCallout">
              <a:avLst>
                <a:gd name="adj1" fmla="val 60954"/>
                <a:gd name="adj2" fmla="val 205662"/>
                <a:gd name="adj3" fmla="val 16667"/>
              </a:avLst>
            </a:prstGeom>
            <a:solidFill>
              <a:srgbClr val="FFFF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167">
                <a:solidFill>
                  <a:srgbClr val="FF0000"/>
                </a:solidFill>
              </a:endParaRPr>
            </a:p>
          </p:txBody>
        </p:sp>
        <p:sp>
          <p:nvSpPr>
            <p:cNvPr id="49315" name="Rectangle 163">
              <a:extLst>
                <a:ext uri="{FF2B5EF4-FFF2-40B4-BE49-F238E27FC236}">
                  <a16:creationId xmlns:a16="http://schemas.microsoft.com/office/drawing/2014/main" id="{C1F83B11-9E81-4FA1-88B1-7FDF01734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" y="1539"/>
              <a:ext cx="11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600" i="1" dirty="0" err="1">
                  <a:solidFill>
                    <a:srgbClr val="000000"/>
                  </a:solidFill>
                </a:rPr>
                <a:t>i</a:t>
              </a:r>
              <a:r>
                <a:rPr lang="en-US" altLang="zh-CN" sz="2600" baseline="-25000" dirty="0" err="1">
                  <a:solidFill>
                    <a:srgbClr val="000000"/>
                  </a:solidFill>
                </a:rPr>
                <a:t>C</a:t>
              </a:r>
              <a:r>
                <a:rPr lang="en-US" altLang="zh-CN" sz="2600" i="1" dirty="0">
                  <a:solidFill>
                    <a:srgbClr val="000000"/>
                  </a:solidFill>
                </a:rPr>
                <a:t>=-</a:t>
              </a:r>
              <a:r>
                <a:rPr lang="en-US" altLang="zh-CN" sz="2600" i="1" dirty="0" err="1">
                  <a:solidFill>
                    <a:srgbClr val="000000"/>
                  </a:solidFill>
                </a:rPr>
                <a:t>i</a:t>
              </a:r>
              <a:r>
                <a:rPr lang="en-US" altLang="zh-CN" sz="2600" baseline="-25000" dirty="0" err="1">
                  <a:solidFill>
                    <a:srgbClr val="000000"/>
                  </a:solidFill>
                </a:rPr>
                <a:t>A</a:t>
              </a:r>
              <a:r>
                <a:rPr lang="en-US" altLang="zh-CN" sz="2600" i="1" dirty="0" err="1">
                  <a:solidFill>
                    <a:srgbClr val="000000"/>
                  </a:solidFill>
                </a:rPr>
                <a:t>-i</a:t>
              </a:r>
              <a:r>
                <a:rPr lang="en-US" altLang="zh-CN" sz="2600" baseline="-25000" dirty="0" err="1">
                  <a:solidFill>
                    <a:srgbClr val="000000"/>
                  </a:solidFill>
                </a:rPr>
                <a:t>B</a:t>
              </a:r>
              <a:endParaRPr lang="en-US" altLang="zh-CN" sz="2600" baseline="-25000" dirty="0"/>
            </a:p>
          </p:txBody>
        </p:sp>
      </p:grpSp>
      <p:sp>
        <p:nvSpPr>
          <p:cNvPr id="49322" name="Text Box 170">
            <a:extLst>
              <a:ext uri="{FF2B5EF4-FFF2-40B4-BE49-F238E27FC236}">
                <a16:creationId xmlns:a16="http://schemas.microsoft.com/office/drawing/2014/main" id="{7B68557B-BD60-4EE0-81B9-C50ABEF9F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4506" y="5374358"/>
            <a:ext cx="6514571" cy="892552"/>
          </a:xfrm>
          <a:prstGeom prst="rect">
            <a:avLst/>
          </a:prstGeom>
          <a:gradFill rotWithShape="0">
            <a:gsLst>
              <a:gs pos="0">
                <a:srgbClr val="9966FF"/>
              </a:gs>
              <a:gs pos="50000">
                <a:schemeClr val="bg1"/>
              </a:gs>
              <a:gs pos="100000">
                <a:srgbClr val="9966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三相总功率等于两表测得数据之和。每单个功率表的读数没有意义。</a:t>
            </a:r>
          </a:p>
        </p:txBody>
      </p:sp>
      <p:sp>
        <p:nvSpPr>
          <p:cNvPr id="154" name="Rectangle 137">
            <a:extLst>
              <a:ext uri="{FF2B5EF4-FFF2-40B4-BE49-F238E27FC236}">
                <a16:creationId xmlns:a16="http://schemas.microsoft.com/office/drawing/2014/main" id="{23CE9703-5DAB-4758-B0AA-71F16BB4A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849" y="4398591"/>
            <a:ext cx="4188726" cy="46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3033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CN" sz="3033" i="1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altLang="zh-CN" sz="3033" baseline="-25000" dirty="0" err="1">
                <a:solidFill>
                  <a:srgbClr val="000000"/>
                </a:solidFill>
                <a:latin typeface="+mn-lt"/>
              </a:rPr>
              <a:t>A</a:t>
            </a:r>
            <a:r>
              <a:rPr lang="en-US" altLang="zh-CN" sz="3033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altLang="zh-CN" sz="3033" i="1" dirty="0" err="1">
                <a:solidFill>
                  <a:srgbClr val="000000"/>
                </a:solidFill>
                <a:latin typeface="+mn-lt"/>
              </a:rPr>
              <a:t>u</a:t>
            </a:r>
            <a:r>
              <a:rPr lang="en-US" altLang="zh-CN" sz="3033" baseline="-25000" dirty="0" err="1">
                <a:solidFill>
                  <a:srgbClr val="000000"/>
                </a:solidFill>
                <a:latin typeface="+mn-lt"/>
              </a:rPr>
              <a:t>A</a:t>
            </a:r>
            <a:r>
              <a:rPr lang="en-US" altLang="zh-CN" sz="3033" i="1" dirty="0" err="1">
                <a:solidFill>
                  <a:srgbClr val="000000"/>
                </a:solidFill>
                <a:latin typeface="+mn-lt"/>
              </a:rPr>
              <a:t>-u</a:t>
            </a:r>
            <a:r>
              <a:rPr lang="en-US" altLang="zh-CN" sz="3033" baseline="-25000" dirty="0" err="1">
                <a:solidFill>
                  <a:srgbClr val="000000"/>
                </a:solidFill>
                <a:latin typeface="+mn-lt"/>
              </a:rPr>
              <a:t>C</a:t>
            </a:r>
            <a:r>
              <a:rPr lang="en-US" altLang="zh-CN" sz="3033" dirty="0">
                <a:solidFill>
                  <a:srgbClr val="000000"/>
                </a:solidFill>
                <a:latin typeface="+mn-lt"/>
              </a:rPr>
              <a:t>)</a:t>
            </a:r>
            <a:r>
              <a:rPr lang="en-US" altLang="zh-CN" sz="3033" i="1" dirty="0">
                <a:solidFill>
                  <a:srgbClr val="000000"/>
                </a:solidFill>
                <a:latin typeface="+mn-lt"/>
              </a:rPr>
              <a:t>+</a:t>
            </a:r>
            <a:r>
              <a:rPr lang="en-US" altLang="zh-CN" sz="3033" i="1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altLang="zh-CN" sz="3033" baseline="-25000" dirty="0" err="1">
                <a:solidFill>
                  <a:srgbClr val="000000"/>
                </a:solidFill>
                <a:latin typeface="+mn-lt"/>
              </a:rPr>
              <a:t>B</a:t>
            </a:r>
            <a:r>
              <a:rPr lang="en-US" altLang="zh-CN" sz="3033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altLang="zh-CN" sz="3033" i="1" dirty="0" err="1">
                <a:solidFill>
                  <a:srgbClr val="000000"/>
                </a:solidFill>
                <a:latin typeface="+mn-lt"/>
              </a:rPr>
              <a:t>u</a:t>
            </a:r>
            <a:r>
              <a:rPr lang="en-US" altLang="zh-CN" sz="3033" baseline="-25000" dirty="0" err="1">
                <a:solidFill>
                  <a:srgbClr val="000000"/>
                </a:solidFill>
                <a:latin typeface="+mn-lt"/>
              </a:rPr>
              <a:t>B</a:t>
            </a:r>
            <a:r>
              <a:rPr lang="en-US" altLang="zh-CN" sz="3033" i="1" dirty="0" err="1">
                <a:solidFill>
                  <a:srgbClr val="000000"/>
                </a:solidFill>
                <a:latin typeface="+mn-lt"/>
              </a:rPr>
              <a:t>-u</a:t>
            </a:r>
            <a:r>
              <a:rPr lang="en-US" altLang="zh-CN" sz="3033" baseline="-25000" dirty="0" err="1">
                <a:solidFill>
                  <a:srgbClr val="000000"/>
                </a:solidFill>
                <a:latin typeface="+mn-lt"/>
              </a:rPr>
              <a:t>C</a:t>
            </a:r>
            <a:r>
              <a:rPr lang="en-US" altLang="zh-CN" sz="3033" dirty="0">
                <a:solidFill>
                  <a:srgbClr val="000000"/>
                </a:solidFill>
                <a:latin typeface="+mn-lt"/>
              </a:rPr>
              <a:t>)</a:t>
            </a:r>
            <a:endParaRPr lang="en-US" altLang="zh-CN" sz="3033" dirty="0"/>
          </a:p>
        </p:txBody>
      </p:sp>
      <p:sp>
        <p:nvSpPr>
          <p:cNvPr id="155" name="Rectangle 137">
            <a:extLst>
              <a:ext uri="{FF2B5EF4-FFF2-40B4-BE49-F238E27FC236}">
                <a16:creationId xmlns:a16="http://schemas.microsoft.com/office/drawing/2014/main" id="{5DEE8463-3D2D-4BAE-B200-6BC67BEA7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6822" y="4397140"/>
            <a:ext cx="4188726" cy="46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3033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CN" sz="3033" i="1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altLang="zh-CN" sz="3033" baseline="-25000" dirty="0" err="1">
                <a:solidFill>
                  <a:srgbClr val="000000"/>
                </a:solidFill>
                <a:latin typeface="+mn-lt"/>
              </a:rPr>
              <a:t>A</a:t>
            </a:r>
            <a:r>
              <a:rPr lang="en-US" altLang="zh-CN" sz="3033" i="1" dirty="0" err="1">
                <a:solidFill>
                  <a:srgbClr val="000000"/>
                </a:solidFill>
                <a:latin typeface="+mn-lt"/>
              </a:rPr>
              <a:t>u</a:t>
            </a:r>
            <a:r>
              <a:rPr lang="en-US" altLang="zh-CN" sz="3033" baseline="-25000" dirty="0" err="1">
                <a:solidFill>
                  <a:srgbClr val="000000"/>
                </a:solidFill>
                <a:latin typeface="+mn-lt"/>
              </a:rPr>
              <a:t>AC</a:t>
            </a:r>
            <a:r>
              <a:rPr lang="en-US" altLang="zh-CN" sz="3033" i="1" dirty="0" err="1">
                <a:solidFill>
                  <a:srgbClr val="000000"/>
                </a:solidFill>
                <a:latin typeface="+mn-lt"/>
              </a:rPr>
              <a:t>+i</a:t>
            </a:r>
            <a:r>
              <a:rPr lang="en-US" altLang="zh-CN" sz="3033" baseline="-25000" dirty="0" err="1">
                <a:solidFill>
                  <a:srgbClr val="000000"/>
                </a:solidFill>
                <a:latin typeface="+mn-lt"/>
              </a:rPr>
              <a:t>B</a:t>
            </a:r>
            <a:r>
              <a:rPr lang="en-US" altLang="zh-CN" sz="3033" i="1" dirty="0" err="1">
                <a:solidFill>
                  <a:srgbClr val="000000"/>
                </a:solidFill>
                <a:latin typeface="+mn-lt"/>
              </a:rPr>
              <a:t>u</a:t>
            </a:r>
            <a:r>
              <a:rPr lang="en-US" altLang="zh-CN" sz="3033" baseline="-25000" dirty="0" err="1">
                <a:solidFill>
                  <a:srgbClr val="000000"/>
                </a:solidFill>
                <a:latin typeface="+mn-lt"/>
              </a:rPr>
              <a:t>BC</a:t>
            </a:r>
            <a:endParaRPr lang="en-US" altLang="zh-CN" sz="3033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49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9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03" grpId="0"/>
      <p:bldP spid="49322" grpId="0" animBg="1" autoUpdateAnimBg="0"/>
      <p:bldP spid="154" grpId="0"/>
      <p:bldP spid="15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120" name="Group 56">
            <a:extLst>
              <a:ext uri="{FF2B5EF4-FFF2-40B4-BE49-F238E27FC236}">
                <a16:creationId xmlns:a16="http://schemas.microsoft.com/office/drawing/2014/main" id="{D5DB45A1-3958-41B1-89CA-CCCDD1797DCC}"/>
              </a:ext>
            </a:extLst>
          </p:cNvPr>
          <p:cNvGrpSpPr>
            <a:grpSpLocks/>
          </p:cNvGrpSpPr>
          <p:nvPr/>
        </p:nvGrpSpPr>
        <p:grpSpPr bwMode="auto">
          <a:xfrm>
            <a:off x="132875" y="-153388"/>
            <a:ext cx="767027" cy="495300"/>
            <a:chOff x="107" y="576"/>
            <a:chExt cx="446" cy="288"/>
          </a:xfrm>
        </p:grpSpPr>
        <p:sp>
          <p:nvSpPr>
            <p:cNvPr id="88121" name="Oval 57">
              <a:extLst>
                <a:ext uri="{FF2B5EF4-FFF2-40B4-BE49-F238E27FC236}">
                  <a16:creationId xmlns:a16="http://schemas.microsoft.com/office/drawing/2014/main" id="{3CC32D68-31F3-4060-937C-1711D80C5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" y="576"/>
              <a:ext cx="417" cy="288"/>
            </a:xfrm>
            <a:prstGeom prst="ellipse">
              <a:avLst/>
            </a:prstGeom>
            <a:gradFill rotWithShape="0">
              <a:gsLst>
                <a:gs pos="0">
                  <a:srgbClr val="FFCC00">
                    <a:gamma/>
                    <a:shade val="46275"/>
                    <a:invGamma/>
                  </a:srgbClr>
                </a:gs>
                <a:gs pos="50000">
                  <a:srgbClr val="FFCC00"/>
                </a:gs>
                <a:gs pos="100000">
                  <a:srgbClr val="FF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>
              <a:solidFill>
                <a:srgbClr val="CC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88122" name="Text Box 58">
              <a:extLst>
                <a:ext uri="{FF2B5EF4-FFF2-40B4-BE49-F238E27FC236}">
                  <a16:creationId xmlns:a16="http://schemas.microsoft.com/office/drawing/2014/main" id="{E9BDFF93-6539-428F-BA63-D6AB8BE07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" y="576"/>
              <a:ext cx="446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>
                  <a:solidFill>
                    <a:schemeClr val="tx1"/>
                  </a:solidFill>
                  <a:ea typeface="方正姚体" panose="02010601030101010101" pitchFamily="2" charset="-122"/>
                </a:rPr>
                <a:t>例</a:t>
              </a:r>
              <a:r>
                <a:rPr lang="en-US" altLang="zh-CN" sz="2600">
                  <a:solidFill>
                    <a:schemeClr val="tx1"/>
                  </a:solidFill>
                  <a:ea typeface="方正姚体" panose="02010601030101010101" pitchFamily="2" charset="-122"/>
                </a:rPr>
                <a:t>5</a:t>
              </a:r>
            </a:p>
          </p:txBody>
        </p:sp>
      </p:grpSp>
      <p:sp>
        <p:nvSpPr>
          <p:cNvPr id="58" name="Text Box 3">
            <a:extLst>
              <a:ext uri="{FF2B5EF4-FFF2-40B4-BE49-F238E27FC236}">
                <a16:creationId xmlns:a16="http://schemas.microsoft.com/office/drawing/2014/main" id="{7981F285-2070-468E-A5AB-4586F4CD5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432" y="134988"/>
            <a:ext cx="8997950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线电压</a:t>
            </a:r>
            <a:r>
              <a:rPr lang="en-US" altLang="zh-CN" sz="2600" dirty="0" err="1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600" baseline="-25000" dirty="0" err="1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=380v</a:t>
            </a: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的三相电源上接有</a:t>
            </a:r>
            <a:r>
              <a:rPr lang="zh-CN" altLang="en-US" sz="26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两组对称三相负载</a:t>
            </a: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，一组是三角形连接的感性负载，每组阻抗                             ，另一组是星形连接的电阻性负载，每相电阻</a:t>
            </a:r>
            <a:r>
              <a:rPr lang="en-US" altLang="zh-CN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R=10</a:t>
            </a:r>
            <a:r>
              <a:rPr lang="en-US" altLang="zh-CN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，如图所示，求：</a:t>
            </a:r>
            <a:b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）每相负载的相电流（</a:t>
            </a:r>
            <a:r>
              <a:rPr lang="en-US" altLang="zh-CN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）电路线电流（</a:t>
            </a:r>
            <a:r>
              <a:rPr lang="en-US" altLang="zh-CN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）三相有功功率</a:t>
            </a:r>
            <a:endParaRPr lang="zh-CN" altLang="en-US" sz="2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9" name="Object 4">
            <a:extLst>
              <a:ext uri="{FF2B5EF4-FFF2-40B4-BE49-F238E27FC236}">
                <a16:creationId xmlns:a16="http://schemas.microsoft.com/office/drawing/2014/main" id="{2BEF9180-281F-41CE-8A88-5607FFC6EB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054840"/>
              </p:ext>
            </p:extLst>
          </p:nvPr>
        </p:nvGraphicFramePr>
        <p:xfrm>
          <a:off x="5951232" y="595290"/>
          <a:ext cx="2121678" cy="440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12" name="Equation" r:id="rId3" imgW="1117440" imgH="215640" progId="Equation.3">
                  <p:embed/>
                </p:oleObj>
              </mc:Choice>
              <mc:Fallback>
                <p:oleObj name="Equation" r:id="rId3" imgW="1117440" imgH="215640" progId="Equation.3">
                  <p:embed/>
                  <p:pic>
                    <p:nvPicPr>
                      <p:cNvPr id="46" name="Object 4">
                        <a:extLst>
                          <a:ext uri="{FF2B5EF4-FFF2-40B4-BE49-F238E27FC236}">
                            <a16:creationId xmlns:a16="http://schemas.microsoft.com/office/drawing/2014/main" id="{51A6767B-AF39-4B7A-A98F-C9F6D861B0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232" y="595290"/>
                        <a:ext cx="2121678" cy="4409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" name="Group 5">
            <a:extLst>
              <a:ext uri="{FF2B5EF4-FFF2-40B4-BE49-F238E27FC236}">
                <a16:creationId xmlns:a16="http://schemas.microsoft.com/office/drawing/2014/main" id="{76F0A996-3121-4C71-B64C-2933B141EC4E}"/>
              </a:ext>
            </a:extLst>
          </p:cNvPr>
          <p:cNvGrpSpPr>
            <a:grpSpLocks/>
          </p:cNvGrpSpPr>
          <p:nvPr/>
        </p:nvGrpSpPr>
        <p:grpSpPr bwMode="auto">
          <a:xfrm>
            <a:off x="4434907" y="1794984"/>
            <a:ext cx="5302118" cy="2801541"/>
            <a:chOff x="2208" y="963"/>
            <a:chExt cx="3083" cy="1629"/>
          </a:xfrm>
        </p:grpSpPr>
        <p:grpSp>
          <p:nvGrpSpPr>
            <p:cNvPr id="61" name="Group 6">
              <a:extLst>
                <a:ext uri="{FF2B5EF4-FFF2-40B4-BE49-F238E27FC236}">
                  <a16:creationId xmlns:a16="http://schemas.microsoft.com/office/drawing/2014/main" id="{478BF933-334E-4E19-BE3F-1685A53CA0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963"/>
              <a:ext cx="2843" cy="1629"/>
              <a:chOff x="2448" y="867"/>
              <a:chExt cx="2843" cy="1629"/>
            </a:xfrm>
          </p:grpSpPr>
          <p:grpSp>
            <p:nvGrpSpPr>
              <p:cNvPr id="65" name="Group 7">
                <a:extLst>
                  <a:ext uri="{FF2B5EF4-FFF2-40B4-BE49-F238E27FC236}">
                    <a16:creationId xmlns:a16="http://schemas.microsoft.com/office/drawing/2014/main" id="{EC18BEC2-F35B-4E00-98B1-EC66DAB3A3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8" y="1104"/>
                <a:ext cx="2843" cy="1392"/>
                <a:chOff x="2448" y="1104"/>
                <a:chExt cx="2843" cy="1392"/>
              </a:xfrm>
            </p:grpSpPr>
            <p:sp>
              <p:nvSpPr>
                <p:cNvPr id="72" name="Line 8">
                  <a:extLst>
                    <a:ext uri="{FF2B5EF4-FFF2-40B4-BE49-F238E27FC236}">
                      <a16:creationId xmlns:a16="http://schemas.microsoft.com/office/drawing/2014/main" id="{C2B87518-5ECC-4FD8-99BC-2968560346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8" y="1119"/>
                  <a:ext cx="2843" cy="0"/>
                </a:xfrm>
                <a:prstGeom prst="line">
                  <a:avLst/>
                </a:prstGeom>
                <a:noFill/>
                <a:ln w="38100">
                  <a:solidFill>
                    <a:srgbClr val="3399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" name="Line 9">
                  <a:extLst>
                    <a:ext uri="{FF2B5EF4-FFF2-40B4-BE49-F238E27FC236}">
                      <a16:creationId xmlns:a16="http://schemas.microsoft.com/office/drawing/2014/main" id="{77DB360E-DD57-4A3E-8F8E-368A8F7C4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8" y="1344"/>
                  <a:ext cx="2843" cy="0"/>
                </a:xfrm>
                <a:prstGeom prst="line">
                  <a:avLst/>
                </a:prstGeom>
                <a:noFill/>
                <a:ln w="38100">
                  <a:solidFill>
                    <a:srgbClr val="3399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" name="Line 10">
                  <a:extLst>
                    <a:ext uri="{FF2B5EF4-FFF2-40B4-BE49-F238E27FC236}">
                      <a16:creationId xmlns:a16="http://schemas.microsoft.com/office/drawing/2014/main" id="{59C77A41-0C52-4411-B964-9F44C7C231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8" y="1584"/>
                  <a:ext cx="2843" cy="0"/>
                </a:xfrm>
                <a:prstGeom prst="line">
                  <a:avLst/>
                </a:prstGeom>
                <a:noFill/>
                <a:ln w="38100">
                  <a:solidFill>
                    <a:srgbClr val="3399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" name="Line 11">
                  <a:extLst>
                    <a:ext uri="{FF2B5EF4-FFF2-40B4-BE49-F238E27FC236}">
                      <a16:creationId xmlns:a16="http://schemas.microsoft.com/office/drawing/2014/main" id="{E3CAC1B3-25E5-4BD1-B3FB-58AACD8DAF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8" y="1104"/>
                  <a:ext cx="0" cy="1200"/>
                </a:xfrm>
                <a:prstGeom prst="line">
                  <a:avLst/>
                </a:prstGeom>
                <a:noFill/>
                <a:ln w="38100">
                  <a:solidFill>
                    <a:srgbClr val="3399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" name="Line 12">
                  <a:extLst>
                    <a:ext uri="{FF2B5EF4-FFF2-40B4-BE49-F238E27FC236}">
                      <a16:creationId xmlns:a16="http://schemas.microsoft.com/office/drawing/2014/main" id="{65167C06-DE6E-4B5B-A317-4DD784B160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59" y="2304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3399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" name="Line 13">
                  <a:extLst>
                    <a:ext uri="{FF2B5EF4-FFF2-40B4-BE49-F238E27FC236}">
                      <a16:creationId xmlns:a16="http://schemas.microsoft.com/office/drawing/2014/main" id="{B914FDDC-AE32-4DC4-801E-C48D2E277C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65" y="1344"/>
                  <a:ext cx="0" cy="960"/>
                </a:xfrm>
                <a:prstGeom prst="line">
                  <a:avLst/>
                </a:prstGeom>
                <a:noFill/>
                <a:ln w="38100">
                  <a:solidFill>
                    <a:srgbClr val="3399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" name="Line 14">
                  <a:extLst>
                    <a:ext uri="{FF2B5EF4-FFF2-40B4-BE49-F238E27FC236}">
                      <a16:creationId xmlns:a16="http://schemas.microsoft.com/office/drawing/2014/main" id="{F710A8B8-A3F0-4EC7-BA4B-D43F2460DC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62" y="1584"/>
                  <a:ext cx="0" cy="720"/>
                </a:xfrm>
                <a:prstGeom prst="line">
                  <a:avLst/>
                </a:prstGeom>
                <a:noFill/>
                <a:ln w="38100">
                  <a:solidFill>
                    <a:srgbClr val="3399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9" name="Rectangle 15">
                  <a:extLst>
                    <a:ext uri="{FF2B5EF4-FFF2-40B4-BE49-F238E27FC236}">
                      <a16:creationId xmlns:a16="http://schemas.microsoft.com/office/drawing/2014/main" id="{75A3D8C2-364E-4A0E-9558-D732062B5D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1890"/>
                  <a:ext cx="96" cy="24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3399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" name="Rectangle 16">
                  <a:extLst>
                    <a:ext uri="{FF2B5EF4-FFF2-40B4-BE49-F238E27FC236}">
                      <a16:creationId xmlns:a16="http://schemas.microsoft.com/office/drawing/2014/main" id="{3FFEBD27-3125-49EF-8FF7-6C744E4758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7" y="1893"/>
                  <a:ext cx="96" cy="24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3399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" name="Rectangle 17">
                  <a:extLst>
                    <a:ext uri="{FF2B5EF4-FFF2-40B4-BE49-F238E27FC236}">
                      <a16:creationId xmlns:a16="http://schemas.microsoft.com/office/drawing/2014/main" id="{82CB70BE-BD5D-4A5F-8C98-FA33DF5970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17" y="1902"/>
                  <a:ext cx="96" cy="24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3399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" name="Line 18">
                  <a:extLst>
                    <a:ext uri="{FF2B5EF4-FFF2-40B4-BE49-F238E27FC236}">
                      <a16:creationId xmlns:a16="http://schemas.microsoft.com/office/drawing/2014/main" id="{9C3C3609-A5EF-49FF-A979-07A813A984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8" y="1518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83" name="Object 19">
                  <a:extLst>
                    <a:ext uri="{FF2B5EF4-FFF2-40B4-BE49-F238E27FC236}">
                      <a16:creationId xmlns:a16="http://schemas.microsoft.com/office/drawing/2014/main" id="{07522445-056C-4771-A619-5C14C363ACFC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102" y="1627"/>
                <a:ext cx="259" cy="24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0513" name="Equation" r:id="rId5" imgW="241200" imgH="228600" progId="Equation.3">
                        <p:embed/>
                      </p:oleObj>
                    </mc:Choice>
                    <mc:Fallback>
                      <p:oleObj name="Equation" r:id="rId5" imgW="241200" imgH="228600" progId="Equation.3">
                        <p:embed/>
                        <p:pic>
                          <p:nvPicPr>
                            <p:cNvPr id="70" name="Object 19">
                              <a:extLst>
                                <a:ext uri="{FF2B5EF4-FFF2-40B4-BE49-F238E27FC236}">
                                  <a16:creationId xmlns:a16="http://schemas.microsoft.com/office/drawing/2014/main" id="{1599251E-2AEC-4D2D-9D04-7CE4A5006FDA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02" y="1627"/>
                              <a:ext cx="259" cy="24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84" name="Line 20">
                  <a:extLst>
                    <a:ext uri="{FF2B5EF4-FFF2-40B4-BE49-F238E27FC236}">
                      <a16:creationId xmlns:a16="http://schemas.microsoft.com/office/drawing/2014/main" id="{8B01308F-684A-48F2-9502-A321CED6C6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1104"/>
                  <a:ext cx="0" cy="1344"/>
                </a:xfrm>
                <a:prstGeom prst="line">
                  <a:avLst/>
                </a:prstGeom>
                <a:noFill/>
                <a:ln w="38100">
                  <a:solidFill>
                    <a:srgbClr val="3399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5" name="Group 21">
                  <a:extLst>
                    <a:ext uri="{FF2B5EF4-FFF2-40B4-BE49-F238E27FC236}">
                      <a16:creationId xmlns:a16="http://schemas.microsoft.com/office/drawing/2014/main" id="{C70D83C6-8C8F-4108-B08C-47CBBE43C78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72" y="2391"/>
                  <a:ext cx="816" cy="96"/>
                  <a:chOff x="3072" y="2256"/>
                  <a:chExt cx="816" cy="96"/>
                </a:xfrm>
              </p:grpSpPr>
              <p:sp>
                <p:nvSpPr>
                  <p:cNvPr id="98" name="Line 22">
                    <a:extLst>
                      <a:ext uri="{FF2B5EF4-FFF2-40B4-BE49-F238E27FC236}">
                        <a16:creationId xmlns:a16="http://schemas.microsoft.com/office/drawing/2014/main" id="{4FAA3122-F087-42F6-BA63-986146121B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72" y="2304"/>
                    <a:ext cx="81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339966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2600"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9" name="Rectangle 23">
                    <a:extLst>
                      <a:ext uri="{FF2B5EF4-FFF2-40B4-BE49-F238E27FC236}">
                        <a16:creationId xmlns:a16="http://schemas.microsoft.com/office/drawing/2014/main" id="{2F3B579E-60E0-403E-983F-0A1426F00B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256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339966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6" name="Group 24">
                  <a:extLst>
                    <a:ext uri="{FF2B5EF4-FFF2-40B4-BE49-F238E27FC236}">
                      <a16:creationId xmlns:a16="http://schemas.microsoft.com/office/drawing/2014/main" id="{0C0E0EEB-3EC2-46E8-A99D-3510BE2B0E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3600000">
                  <a:off x="3261" y="2040"/>
                  <a:ext cx="816" cy="96"/>
                  <a:chOff x="3072" y="2256"/>
                  <a:chExt cx="816" cy="96"/>
                </a:xfrm>
              </p:grpSpPr>
              <p:sp>
                <p:nvSpPr>
                  <p:cNvPr id="96" name="Line 25">
                    <a:extLst>
                      <a:ext uri="{FF2B5EF4-FFF2-40B4-BE49-F238E27FC236}">
                        <a16:creationId xmlns:a16="http://schemas.microsoft.com/office/drawing/2014/main" id="{D139BD64-95D2-4010-B6E7-C2DCA8D620D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72" y="2304"/>
                    <a:ext cx="81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339966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2600"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7" name="Rectangle 26">
                    <a:extLst>
                      <a:ext uri="{FF2B5EF4-FFF2-40B4-BE49-F238E27FC236}">
                        <a16:creationId xmlns:a16="http://schemas.microsoft.com/office/drawing/2014/main" id="{87906D86-F202-4BEF-8249-4D1E3BA37C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256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339966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7" name="Group 27">
                  <a:extLst>
                    <a:ext uri="{FF2B5EF4-FFF2-40B4-BE49-F238E27FC236}">
                      <a16:creationId xmlns:a16="http://schemas.microsoft.com/office/drawing/2014/main" id="{7B5D253D-A9C5-4D40-9D93-35A7297AA3B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000000">
                  <a:off x="2856" y="2040"/>
                  <a:ext cx="816" cy="96"/>
                  <a:chOff x="3072" y="2256"/>
                  <a:chExt cx="816" cy="96"/>
                </a:xfrm>
              </p:grpSpPr>
              <p:sp>
                <p:nvSpPr>
                  <p:cNvPr id="94" name="Line 28">
                    <a:extLst>
                      <a:ext uri="{FF2B5EF4-FFF2-40B4-BE49-F238E27FC236}">
                        <a16:creationId xmlns:a16="http://schemas.microsoft.com/office/drawing/2014/main" id="{6C58A5A7-5E6C-4F15-999C-C4DCA73AC4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72" y="2304"/>
                    <a:ext cx="81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339966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2600"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" name="Rectangle 29">
                    <a:extLst>
                      <a:ext uri="{FF2B5EF4-FFF2-40B4-BE49-F238E27FC236}">
                        <a16:creationId xmlns:a16="http://schemas.microsoft.com/office/drawing/2014/main" id="{B364B2D0-F567-404C-92B5-DEBA320920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256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339966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8" name="Line 30">
                  <a:extLst>
                    <a:ext uri="{FF2B5EF4-FFF2-40B4-BE49-F238E27FC236}">
                      <a16:creationId xmlns:a16="http://schemas.microsoft.com/office/drawing/2014/main" id="{F00C0160-A4BB-40C7-A92A-59B6243F1B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1344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rgbClr val="3399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" name="Line 31">
                  <a:extLst>
                    <a:ext uri="{FF2B5EF4-FFF2-40B4-BE49-F238E27FC236}">
                      <a16:creationId xmlns:a16="http://schemas.microsoft.com/office/drawing/2014/main" id="{B7321A03-DAAB-4623-AB82-E4B5882B0C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76" y="1584"/>
                  <a:ext cx="0" cy="864"/>
                </a:xfrm>
                <a:prstGeom prst="line">
                  <a:avLst/>
                </a:prstGeom>
                <a:noFill/>
                <a:ln w="38100">
                  <a:solidFill>
                    <a:srgbClr val="3399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" name="Line 32">
                  <a:extLst>
                    <a:ext uri="{FF2B5EF4-FFF2-40B4-BE49-F238E27FC236}">
                      <a16:creationId xmlns:a16="http://schemas.microsoft.com/office/drawing/2014/main" id="{72A867A0-5437-4DC5-84E6-8C84A2C55B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1680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91" name="Object 33">
                  <a:extLst>
                    <a:ext uri="{FF2B5EF4-FFF2-40B4-BE49-F238E27FC236}">
                      <a16:creationId xmlns:a16="http://schemas.microsoft.com/office/drawing/2014/main" id="{DA245F4F-6E2F-4C9D-B93A-4CE7479C3BC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811" y="1723"/>
                <a:ext cx="218" cy="24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0514" name="Equation" r:id="rId7" imgW="203040" imgH="228600" progId="Equation.3">
                        <p:embed/>
                      </p:oleObj>
                    </mc:Choice>
                    <mc:Fallback>
                      <p:oleObj name="Equation" r:id="rId7" imgW="203040" imgH="228600" progId="Equation.3">
                        <p:embed/>
                        <p:pic>
                          <p:nvPicPr>
                            <p:cNvPr id="78" name="Object 33">
                              <a:extLst>
                                <a:ext uri="{FF2B5EF4-FFF2-40B4-BE49-F238E27FC236}">
                                  <a16:creationId xmlns:a16="http://schemas.microsoft.com/office/drawing/2014/main" id="{78ABFCA6-C43A-4E48-B193-AF88A7689808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11" y="1723"/>
                              <a:ext cx="218" cy="24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2" name="Line 34">
                  <a:extLst>
                    <a:ext uri="{FF2B5EF4-FFF2-40B4-BE49-F238E27FC236}">
                      <a16:creationId xmlns:a16="http://schemas.microsoft.com/office/drawing/2014/main" id="{627E960F-948B-4EC8-9BBD-819F44CE76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000000">
                  <a:off x="3276" y="1869"/>
                  <a:ext cx="227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93" name="Object 35">
                  <a:extLst>
                    <a:ext uri="{FF2B5EF4-FFF2-40B4-BE49-F238E27FC236}">
                      <a16:creationId xmlns:a16="http://schemas.microsoft.com/office/drawing/2014/main" id="{04F35B13-80C5-49AA-BE9E-C2397FA586E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141" y="1671"/>
                <a:ext cx="245" cy="24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0515" name="Equation" r:id="rId9" imgW="228600" imgH="228600" progId="Equation.3">
                        <p:embed/>
                      </p:oleObj>
                    </mc:Choice>
                    <mc:Fallback>
                      <p:oleObj name="Equation" r:id="rId9" imgW="228600" imgH="228600" progId="Equation.3">
                        <p:embed/>
                        <p:pic>
                          <p:nvPicPr>
                            <p:cNvPr id="80" name="Object 35">
                              <a:extLst>
                                <a:ext uri="{FF2B5EF4-FFF2-40B4-BE49-F238E27FC236}">
                                  <a16:creationId xmlns:a16="http://schemas.microsoft.com/office/drawing/2014/main" id="{54F9876A-45D8-4D66-8C86-FE44760B7697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41" y="1671"/>
                              <a:ext cx="245" cy="24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66" name="Line 36">
                <a:extLst>
                  <a:ext uri="{FF2B5EF4-FFF2-40B4-BE49-F238E27FC236}">
                    <a16:creationId xmlns:a16="http://schemas.microsoft.com/office/drawing/2014/main" id="{6604A179-8F65-4576-9F35-373A7F1BB8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1113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Line 37">
                <a:extLst>
                  <a:ext uri="{FF2B5EF4-FFF2-40B4-BE49-F238E27FC236}">
                    <a16:creationId xmlns:a16="http://schemas.microsoft.com/office/drawing/2014/main" id="{54641B25-C440-45CE-9E46-502E416E23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1344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Line 38">
                <a:extLst>
                  <a:ext uri="{FF2B5EF4-FFF2-40B4-BE49-F238E27FC236}">
                    <a16:creationId xmlns:a16="http://schemas.microsoft.com/office/drawing/2014/main" id="{BDFFCBEB-1182-4392-AD65-C090ECBB47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1584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69" name="Object 39">
                <a:extLst>
                  <a:ext uri="{FF2B5EF4-FFF2-40B4-BE49-F238E27FC236}">
                    <a16:creationId xmlns:a16="http://schemas.microsoft.com/office/drawing/2014/main" id="{63C553A4-5B85-4A93-8118-FC6C45F9883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544" y="867"/>
              <a:ext cx="220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516" name="Equation" r:id="rId11" imgW="190440" imgH="228600" progId="Equation.3">
                      <p:embed/>
                    </p:oleObj>
                  </mc:Choice>
                  <mc:Fallback>
                    <p:oleObj name="Equation" r:id="rId11" imgW="190440" imgH="228600" progId="Equation.3">
                      <p:embed/>
                      <p:pic>
                        <p:nvPicPr>
                          <p:cNvPr id="56" name="Object 39">
                            <a:extLst>
                              <a:ext uri="{FF2B5EF4-FFF2-40B4-BE49-F238E27FC236}">
                                <a16:creationId xmlns:a16="http://schemas.microsoft.com/office/drawing/2014/main" id="{16C3ADAC-2FA6-471A-ACC1-74C50BF37B1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4" y="867"/>
                            <a:ext cx="220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" name="Object 40">
                <a:extLst>
                  <a:ext uri="{FF2B5EF4-FFF2-40B4-BE49-F238E27FC236}">
                    <a16:creationId xmlns:a16="http://schemas.microsoft.com/office/drawing/2014/main" id="{230D897F-3693-46E9-8AA6-683539A3BA3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551" y="1119"/>
              <a:ext cx="206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517" name="Equation" r:id="rId13" imgW="177480" imgH="228600" progId="Equation.3">
                      <p:embed/>
                    </p:oleObj>
                  </mc:Choice>
                  <mc:Fallback>
                    <p:oleObj name="Equation" r:id="rId13" imgW="177480" imgH="228600" progId="Equation.3">
                      <p:embed/>
                      <p:pic>
                        <p:nvPicPr>
                          <p:cNvPr id="57" name="Object 40">
                            <a:extLst>
                              <a:ext uri="{FF2B5EF4-FFF2-40B4-BE49-F238E27FC236}">
                                <a16:creationId xmlns:a16="http://schemas.microsoft.com/office/drawing/2014/main" id="{28EB2107-6193-4DF8-93CB-516F862ECFA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51" y="1119"/>
                            <a:ext cx="206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" name="Object 41">
                <a:extLst>
                  <a:ext uri="{FF2B5EF4-FFF2-40B4-BE49-F238E27FC236}">
                    <a16:creationId xmlns:a16="http://schemas.microsoft.com/office/drawing/2014/main" id="{481FB9DE-E228-4D71-AF5C-F453DCA6754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553" y="1343"/>
              <a:ext cx="206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518" name="Equation" r:id="rId15" imgW="177480" imgH="241200" progId="Equation.3">
                      <p:embed/>
                    </p:oleObj>
                  </mc:Choice>
                  <mc:Fallback>
                    <p:oleObj name="Equation" r:id="rId15" imgW="177480" imgH="241200" progId="Equation.3">
                      <p:embed/>
                      <p:pic>
                        <p:nvPicPr>
                          <p:cNvPr id="58" name="Object 41">
                            <a:extLst>
                              <a:ext uri="{FF2B5EF4-FFF2-40B4-BE49-F238E27FC236}">
                                <a16:creationId xmlns:a16="http://schemas.microsoft.com/office/drawing/2014/main" id="{D6FD2ADB-96B3-4C00-BB0E-EA6EB4C6ADE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53" y="1343"/>
                            <a:ext cx="206" cy="2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2" name="Text Box 42">
              <a:extLst>
                <a:ext uri="{FF2B5EF4-FFF2-40B4-BE49-F238E27FC236}">
                  <a16:creationId xmlns:a16="http://schemas.microsoft.com/office/drawing/2014/main" id="{DED7C0DD-5169-4FA9-96D0-FDAA8EE58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035"/>
              <a:ext cx="28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>
                  <a:solidFill>
                    <a:srgbClr val="0099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3" name="Text Box 43">
              <a:extLst>
                <a:ext uri="{FF2B5EF4-FFF2-40B4-BE49-F238E27FC236}">
                  <a16:creationId xmlns:a16="http://schemas.microsoft.com/office/drawing/2014/main" id="{3EC21D07-EAEB-4710-906A-DC42D5E003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296"/>
              <a:ext cx="28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>
                  <a:solidFill>
                    <a:srgbClr val="0099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4" name="Text Box 44">
              <a:extLst>
                <a:ext uri="{FF2B5EF4-FFF2-40B4-BE49-F238E27FC236}">
                  <a16:creationId xmlns:a16="http://schemas.microsoft.com/office/drawing/2014/main" id="{D38C7270-C087-4B56-B84A-AB5C7B1D1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524"/>
              <a:ext cx="28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>
                  <a:solidFill>
                    <a:srgbClr val="0099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100" name="Text Box 45">
            <a:extLst>
              <a:ext uri="{FF2B5EF4-FFF2-40B4-BE49-F238E27FC236}">
                <a16:creationId xmlns:a16="http://schemas.microsoft.com/office/drawing/2014/main" id="{FB464BD7-113A-4A66-8976-05820973F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602" y="1810705"/>
            <a:ext cx="9080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600" dirty="0"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</a:p>
        </p:txBody>
      </p:sp>
      <p:sp>
        <p:nvSpPr>
          <p:cNvPr id="101" name="Text Box 46">
            <a:extLst>
              <a:ext uri="{FF2B5EF4-FFF2-40B4-BE49-F238E27FC236}">
                <a16:creationId xmlns:a16="http://schemas.microsoft.com/office/drawing/2014/main" id="{B3BFC514-061D-425E-9480-EE205A232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045" y="1810705"/>
            <a:ext cx="17335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600" dirty="0">
                <a:ea typeface="黑体" panose="02010609060101010101" pitchFamily="49" charset="-122"/>
                <a:cs typeface="Times New Roman" panose="02020603050405020304" pitchFamily="18" charset="0"/>
              </a:rPr>
              <a:t>对称负载</a:t>
            </a:r>
          </a:p>
        </p:txBody>
      </p:sp>
      <p:graphicFrame>
        <p:nvGraphicFramePr>
          <p:cNvPr id="102" name="Object 47">
            <a:extLst>
              <a:ext uri="{FF2B5EF4-FFF2-40B4-BE49-F238E27FC236}">
                <a16:creationId xmlns:a16="http://schemas.microsoft.com/office/drawing/2014/main" id="{BC45C023-94C7-45F6-B2F8-1643550FCF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457581"/>
              </p:ext>
            </p:extLst>
          </p:nvPr>
        </p:nvGraphicFramePr>
        <p:xfrm>
          <a:off x="925743" y="2338992"/>
          <a:ext cx="2001838" cy="479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19" name="Equation" r:id="rId17" imgW="952200" imgH="228600" progId="Equation.3">
                  <p:embed/>
                </p:oleObj>
              </mc:Choice>
              <mc:Fallback>
                <p:oleObj name="Equation" r:id="rId17" imgW="952200" imgH="228600" progId="Equation.3">
                  <p:embed/>
                  <p:pic>
                    <p:nvPicPr>
                      <p:cNvPr id="89" name="Object 47">
                        <a:extLst>
                          <a:ext uri="{FF2B5EF4-FFF2-40B4-BE49-F238E27FC236}">
                            <a16:creationId xmlns:a16="http://schemas.microsoft.com/office/drawing/2014/main" id="{E817636D-6B1A-4F6E-9268-95926B8A61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743" y="2338992"/>
                        <a:ext cx="2001838" cy="479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ct 48">
            <a:extLst>
              <a:ext uri="{FF2B5EF4-FFF2-40B4-BE49-F238E27FC236}">
                <a16:creationId xmlns:a16="http://schemas.microsoft.com/office/drawing/2014/main" id="{E4430B1A-554A-4C0A-9290-11C285356F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702651"/>
              </p:ext>
            </p:extLst>
          </p:nvPr>
        </p:nvGraphicFramePr>
        <p:xfrm>
          <a:off x="925743" y="2834292"/>
          <a:ext cx="2321719" cy="479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20" name="Equation" r:id="rId19" imgW="1104840" imgH="228600" progId="Equation.3">
                  <p:embed/>
                </p:oleObj>
              </mc:Choice>
              <mc:Fallback>
                <p:oleObj name="Equation" r:id="rId19" imgW="1104840" imgH="228600" progId="Equation.3">
                  <p:embed/>
                  <p:pic>
                    <p:nvPicPr>
                      <p:cNvPr id="90" name="Object 48">
                        <a:extLst>
                          <a:ext uri="{FF2B5EF4-FFF2-40B4-BE49-F238E27FC236}">
                            <a16:creationId xmlns:a16="http://schemas.microsoft.com/office/drawing/2014/main" id="{67C70B20-7319-4E84-A761-F8FB387308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743" y="2834292"/>
                        <a:ext cx="2321719" cy="479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Text Box 49">
            <a:extLst>
              <a:ext uri="{FF2B5EF4-FFF2-40B4-BE49-F238E27FC236}">
                <a16:creationId xmlns:a16="http://schemas.microsoft.com/office/drawing/2014/main" id="{8145738E-EADB-479B-9A65-367D2A4CA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7" y="3322249"/>
            <a:ext cx="18161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600" dirty="0"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dirty="0"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600" dirty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形：</a:t>
            </a:r>
            <a:endParaRPr lang="zh-CN" altLang="en-US" sz="26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5" name="Object 50">
            <a:extLst>
              <a:ext uri="{FF2B5EF4-FFF2-40B4-BE49-F238E27FC236}">
                <a16:creationId xmlns:a16="http://schemas.microsoft.com/office/drawing/2014/main" id="{A736D4E2-D4EF-4870-A34C-34D4FD3655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515683"/>
              </p:ext>
            </p:extLst>
          </p:nvPr>
        </p:nvGraphicFramePr>
        <p:xfrm>
          <a:off x="585224" y="3816362"/>
          <a:ext cx="4898755" cy="841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21" name="Equation" r:id="rId21" imgW="2438280" imgH="419040" progId="Equation.3">
                  <p:embed/>
                </p:oleObj>
              </mc:Choice>
              <mc:Fallback>
                <p:oleObj name="Equation" r:id="rId21" imgW="2438280" imgH="419040" progId="Equation.3">
                  <p:embed/>
                  <p:pic>
                    <p:nvPicPr>
                      <p:cNvPr id="92" name="Object 50">
                        <a:extLst>
                          <a:ext uri="{FF2B5EF4-FFF2-40B4-BE49-F238E27FC236}">
                            <a16:creationId xmlns:a16="http://schemas.microsoft.com/office/drawing/2014/main" id="{D0F329B8-A4CB-4A69-BF53-9154AB23F3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224" y="3816362"/>
                        <a:ext cx="4898755" cy="841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Object 51">
            <a:extLst>
              <a:ext uri="{FF2B5EF4-FFF2-40B4-BE49-F238E27FC236}">
                <a16:creationId xmlns:a16="http://schemas.microsoft.com/office/drawing/2014/main" id="{E2169414-896B-4E4E-A154-9C7A6BD64A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737398"/>
              </p:ext>
            </p:extLst>
          </p:nvPr>
        </p:nvGraphicFramePr>
        <p:xfrm>
          <a:off x="585224" y="4739482"/>
          <a:ext cx="2694913" cy="505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22" name="Equation" r:id="rId23" imgW="1282680" imgH="241200" progId="Equation.3">
                  <p:embed/>
                </p:oleObj>
              </mc:Choice>
              <mc:Fallback>
                <p:oleObj name="Equation" r:id="rId23" imgW="1282680" imgH="241200" progId="Equation.3">
                  <p:embed/>
                  <p:pic>
                    <p:nvPicPr>
                      <p:cNvPr id="93" name="Object 51">
                        <a:extLst>
                          <a:ext uri="{FF2B5EF4-FFF2-40B4-BE49-F238E27FC236}">
                            <a16:creationId xmlns:a16="http://schemas.microsoft.com/office/drawing/2014/main" id="{FE56E028-7414-4788-B6CA-3077861E16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224" y="4739482"/>
                        <a:ext cx="2694913" cy="505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Object 52">
            <a:extLst>
              <a:ext uri="{FF2B5EF4-FFF2-40B4-BE49-F238E27FC236}">
                <a16:creationId xmlns:a16="http://schemas.microsoft.com/office/drawing/2014/main" id="{567DCA69-971B-4B84-B940-6C63C631DD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180718"/>
              </p:ext>
            </p:extLst>
          </p:nvPr>
        </p:nvGraphicFramePr>
        <p:xfrm>
          <a:off x="3753080" y="4739481"/>
          <a:ext cx="2268405" cy="505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23" name="Equation" r:id="rId25" imgW="1079280" imgH="241200" progId="Equation.3">
                  <p:embed/>
                </p:oleObj>
              </mc:Choice>
              <mc:Fallback>
                <p:oleObj name="Equation" r:id="rId25" imgW="1079280" imgH="241200" progId="Equation.3">
                  <p:embed/>
                  <p:pic>
                    <p:nvPicPr>
                      <p:cNvPr id="94" name="Object 52">
                        <a:extLst>
                          <a:ext uri="{FF2B5EF4-FFF2-40B4-BE49-F238E27FC236}">
                            <a16:creationId xmlns:a16="http://schemas.microsoft.com/office/drawing/2014/main" id="{F4BA0356-F913-492B-9ED0-540A1841D2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3080" y="4739481"/>
                        <a:ext cx="2268405" cy="505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Object 53">
            <a:extLst>
              <a:ext uri="{FF2B5EF4-FFF2-40B4-BE49-F238E27FC236}">
                <a16:creationId xmlns:a16="http://schemas.microsoft.com/office/drawing/2014/main" id="{4E92EFFF-1739-472F-936C-132B20929F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641883"/>
              </p:ext>
            </p:extLst>
          </p:nvPr>
        </p:nvGraphicFramePr>
        <p:xfrm>
          <a:off x="585224" y="5234782"/>
          <a:ext cx="5682192" cy="505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24" name="Equation" r:id="rId27" imgW="2705040" imgH="241200" progId="Equation.3">
                  <p:embed/>
                </p:oleObj>
              </mc:Choice>
              <mc:Fallback>
                <p:oleObj name="Equation" r:id="rId27" imgW="2705040" imgH="241200" progId="Equation.3">
                  <p:embed/>
                  <p:pic>
                    <p:nvPicPr>
                      <p:cNvPr id="95" name="Object 53">
                        <a:extLst>
                          <a:ext uri="{FF2B5EF4-FFF2-40B4-BE49-F238E27FC236}">
                            <a16:creationId xmlns:a16="http://schemas.microsoft.com/office/drawing/2014/main" id="{2CE93B8B-DB28-4D6B-91E5-F3333B1C40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224" y="5234782"/>
                        <a:ext cx="5682192" cy="505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Object 54">
            <a:extLst>
              <a:ext uri="{FF2B5EF4-FFF2-40B4-BE49-F238E27FC236}">
                <a16:creationId xmlns:a16="http://schemas.microsoft.com/office/drawing/2014/main" id="{19F25190-D432-4024-A5B5-96E2023809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625802"/>
              </p:ext>
            </p:extLst>
          </p:nvPr>
        </p:nvGraphicFramePr>
        <p:xfrm>
          <a:off x="585224" y="5821231"/>
          <a:ext cx="5283200" cy="478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25" name="Equation" r:id="rId29" imgW="2514600" imgH="228600" progId="Equation.3">
                  <p:embed/>
                </p:oleObj>
              </mc:Choice>
              <mc:Fallback>
                <p:oleObj name="Equation" r:id="rId29" imgW="2514600" imgH="228600" progId="Equation.3">
                  <p:embed/>
                  <p:pic>
                    <p:nvPicPr>
                      <p:cNvPr id="96" name="Object 54">
                        <a:extLst>
                          <a:ext uri="{FF2B5EF4-FFF2-40B4-BE49-F238E27FC236}">
                            <a16:creationId xmlns:a16="http://schemas.microsoft.com/office/drawing/2014/main" id="{6AE831AF-77D0-4C93-A79A-0DCF9859E6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224" y="5821231"/>
                        <a:ext cx="5283200" cy="4781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Object 55">
            <a:extLst>
              <a:ext uri="{FF2B5EF4-FFF2-40B4-BE49-F238E27FC236}">
                <a16:creationId xmlns:a16="http://schemas.microsoft.com/office/drawing/2014/main" id="{0C4DAE71-D971-4168-B1A7-289A00EC57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18613"/>
              </p:ext>
            </p:extLst>
          </p:nvPr>
        </p:nvGraphicFramePr>
        <p:xfrm>
          <a:off x="585225" y="6405961"/>
          <a:ext cx="5149056" cy="503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26" name="Equation" r:id="rId31" imgW="2450880" imgH="241200" progId="Equation.3">
                  <p:embed/>
                </p:oleObj>
              </mc:Choice>
              <mc:Fallback>
                <p:oleObj name="Equation" r:id="rId31" imgW="2450880" imgH="241200" progId="Equation.3">
                  <p:embed/>
                  <p:pic>
                    <p:nvPicPr>
                      <p:cNvPr id="97" name="Object 55">
                        <a:extLst>
                          <a:ext uri="{FF2B5EF4-FFF2-40B4-BE49-F238E27FC236}">
                            <a16:creationId xmlns:a16="http://schemas.microsoft.com/office/drawing/2014/main" id="{DCD591FA-A52E-428B-94CC-CDFD66D014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225" y="6405961"/>
                        <a:ext cx="5149056" cy="5038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utoUpdateAnimBg="0"/>
      <p:bldP spid="101" grpId="0" autoUpdateAnimBg="0"/>
      <p:bldP spid="104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Box 2">
            <a:extLst>
              <a:ext uri="{FF2B5EF4-FFF2-40B4-BE49-F238E27FC236}">
                <a16:creationId xmlns:a16="http://schemas.microsoft.com/office/drawing/2014/main" id="{5550476B-7EB5-440A-BDAD-344EEFAA7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24" y="289521"/>
            <a:ext cx="10731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600" dirty="0"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600" dirty="0">
                <a:ea typeface="黑体" panose="02010609060101010101" pitchFamily="49" charset="-122"/>
                <a:cs typeface="Times New Roman" panose="02020603050405020304" pitchFamily="18" charset="0"/>
              </a:rPr>
              <a:t>形：</a:t>
            </a:r>
          </a:p>
        </p:txBody>
      </p:sp>
      <p:grpSp>
        <p:nvGrpSpPr>
          <p:cNvPr id="53" name="Group 3">
            <a:extLst>
              <a:ext uri="{FF2B5EF4-FFF2-40B4-BE49-F238E27FC236}">
                <a16:creationId xmlns:a16="http://schemas.microsoft.com/office/drawing/2014/main" id="{B8852E92-2B3C-4D9A-A430-B15432CE213F}"/>
              </a:ext>
            </a:extLst>
          </p:cNvPr>
          <p:cNvGrpSpPr>
            <a:grpSpLocks/>
          </p:cNvGrpSpPr>
          <p:nvPr/>
        </p:nvGrpSpPr>
        <p:grpSpPr bwMode="auto">
          <a:xfrm>
            <a:off x="4708789" y="-33800"/>
            <a:ext cx="5174854" cy="2801541"/>
            <a:chOff x="2208" y="963"/>
            <a:chExt cx="3009" cy="1629"/>
          </a:xfrm>
        </p:grpSpPr>
        <p:grpSp>
          <p:nvGrpSpPr>
            <p:cNvPr id="54" name="Group 4">
              <a:extLst>
                <a:ext uri="{FF2B5EF4-FFF2-40B4-BE49-F238E27FC236}">
                  <a16:creationId xmlns:a16="http://schemas.microsoft.com/office/drawing/2014/main" id="{342A0F1A-0750-42B2-9CBD-0DFD10FE10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963"/>
              <a:ext cx="2769" cy="1629"/>
              <a:chOff x="2448" y="867"/>
              <a:chExt cx="2769" cy="1629"/>
            </a:xfrm>
          </p:grpSpPr>
          <p:grpSp>
            <p:nvGrpSpPr>
              <p:cNvPr id="58" name="Group 5">
                <a:extLst>
                  <a:ext uri="{FF2B5EF4-FFF2-40B4-BE49-F238E27FC236}">
                    <a16:creationId xmlns:a16="http://schemas.microsoft.com/office/drawing/2014/main" id="{CB66185C-4273-4BC9-8E02-0843D2C986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8" y="1104"/>
                <a:ext cx="2769" cy="1392"/>
                <a:chOff x="2448" y="1104"/>
                <a:chExt cx="2769" cy="1392"/>
              </a:xfrm>
            </p:grpSpPr>
            <p:sp>
              <p:nvSpPr>
                <p:cNvPr id="65" name="Line 6">
                  <a:extLst>
                    <a:ext uri="{FF2B5EF4-FFF2-40B4-BE49-F238E27FC236}">
                      <a16:creationId xmlns:a16="http://schemas.microsoft.com/office/drawing/2014/main" id="{E36F10BA-CAF6-40A7-9774-EBB4CE7037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8" y="1119"/>
                  <a:ext cx="2769" cy="0"/>
                </a:xfrm>
                <a:prstGeom prst="line">
                  <a:avLst/>
                </a:prstGeom>
                <a:noFill/>
                <a:ln w="38100">
                  <a:solidFill>
                    <a:srgbClr val="3399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" name="Line 7">
                  <a:extLst>
                    <a:ext uri="{FF2B5EF4-FFF2-40B4-BE49-F238E27FC236}">
                      <a16:creationId xmlns:a16="http://schemas.microsoft.com/office/drawing/2014/main" id="{3704FFF1-1741-4867-AD6D-165BAA2548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8" y="1344"/>
                  <a:ext cx="2751" cy="0"/>
                </a:xfrm>
                <a:prstGeom prst="line">
                  <a:avLst/>
                </a:prstGeom>
                <a:noFill/>
                <a:ln w="38100">
                  <a:solidFill>
                    <a:srgbClr val="3399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" name="Line 8">
                  <a:extLst>
                    <a:ext uri="{FF2B5EF4-FFF2-40B4-BE49-F238E27FC236}">
                      <a16:creationId xmlns:a16="http://schemas.microsoft.com/office/drawing/2014/main" id="{DA827EA0-6D4A-427D-A242-D0209F7A1A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8" y="1584"/>
                  <a:ext cx="2751" cy="0"/>
                </a:xfrm>
                <a:prstGeom prst="line">
                  <a:avLst/>
                </a:prstGeom>
                <a:noFill/>
                <a:ln w="38100">
                  <a:solidFill>
                    <a:srgbClr val="3399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" name="Line 9">
                  <a:extLst>
                    <a:ext uri="{FF2B5EF4-FFF2-40B4-BE49-F238E27FC236}">
                      <a16:creationId xmlns:a16="http://schemas.microsoft.com/office/drawing/2014/main" id="{2422F0FF-BB34-486C-8B71-6A3FFDCAB9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8" y="1104"/>
                  <a:ext cx="0" cy="1200"/>
                </a:xfrm>
                <a:prstGeom prst="line">
                  <a:avLst/>
                </a:prstGeom>
                <a:noFill/>
                <a:ln w="38100">
                  <a:solidFill>
                    <a:srgbClr val="3399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Line 10">
                  <a:extLst>
                    <a:ext uri="{FF2B5EF4-FFF2-40B4-BE49-F238E27FC236}">
                      <a16:creationId xmlns:a16="http://schemas.microsoft.com/office/drawing/2014/main" id="{A71C34A3-F705-44A8-82E1-C7017D5EF7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53" y="2304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3399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" name="Line 11">
                  <a:extLst>
                    <a:ext uri="{FF2B5EF4-FFF2-40B4-BE49-F238E27FC236}">
                      <a16:creationId xmlns:a16="http://schemas.microsoft.com/office/drawing/2014/main" id="{9F104F1E-7CA5-40B3-B7B4-E5A914CAD3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65" y="1344"/>
                  <a:ext cx="0" cy="960"/>
                </a:xfrm>
                <a:prstGeom prst="line">
                  <a:avLst/>
                </a:prstGeom>
                <a:noFill/>
                <a:ln w="38100">
                  <a:solidFill>
                    <a:srgbClr val="3399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" name="Line 12">
                  <a:extLst>
                    <a:ext uri="{FF2B5EF4-FFF2-40B4-BE49-F238E27FC236}">
                      <a16:creationId xmlns:a16="http://schemas.microsoft.com/office/drawing/2014/main" id="{D0AE69E8-0EC6-428C-81D9-756C7F725A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62" y="1584"/>
                  <a:ext cx="0" cy="720"/>
                </a:xfrm>
                <a:prstGeom prst="line">
                  <a:avLst/>
                </a:prstGeom>
                <a:noFill/>
                <a:ln w="38100">
                  <a:solidFill>
                    <a:srgbClr val="3399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" name="Rectangle 13">
                  <a:extLst>
                    <a:ext uri="{FF2B5EF4-FFF2-40B4-BE49-F238E27FC236}">
                      <a16:creationId xmlns:a16="http://schemas.microsoft.com/office/drawing/2014/main" id="{5A4A8927-1994-4D7B-93AB-4498B8E3DF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1890"/>
                  <a:ext cx="96" cy="24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3399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" name="Rectangle 14">
                  <a:extLst>
                    <a:ext uri="{FF2B5EF4-FFF2-40B4-BE49-F238E27FC236}">
                      <a16:creationId xmlns:a16="http://schemas.microsoft.com/office/drawing/2014/main" id="{499D815A-0197-45E7-9242-D91EDF9866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7" y="1893"/>
                  <a:ext cx="96" cy="24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3399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" name="Rectangle 15">
                  <a:extLst>
                    <a:ext uri="{FF2B5EF4-FFF2-40B4-BE49-F238E27FC236}">
                      <a16:creationId xmlns:a16="http://schemas.microsoft.com/office/drawing/2014/main" id="{364784F2-A482-48BA-979A-3B1E055BE8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17" y="1902"/>
                  <a:ext cx="96" cy="24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3399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" name="Line 16">
                  <a:extLst>
                    <a:ext uri="{FF2B5EF4-FFF2-40B4-BE49-F238E27FC236}">
                      <a16:creationId xmlns:a16="http://schemas.microsoft.com/office/drawing/2014/main" id="{4E7DD33B-44EC-48C0-B3AD-E840BFFE8C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8" y="1518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76" name="Object 17">
                  <a:extLst>
                    <a:ext uri="{FF2B5EF4-FFF2-40B4-BE49-F238E27FC236}">
                      <a16:creationId xmlns:a16="http://schemas.microsoft.com/office/drawing/2014/main" id="{A17AF718-E808-4E39-87E0-F04BEAFA42CD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102" y="1627"/>
                <a:ext cx="259" cy="24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3427" name="Equation" r:id="rId3" imgW="241200" imgH="228600" progId="Equation.3">
                        <p:embed/>
                      </p:oleObj>
                    </mc:Choice>
                    <mc:Fallback>
                      <p:oleObj name="Equation" r:id="rId3" imgW="241200" imgH="228600" progId="Equation.3">
                        <p:embed/>
                        <p:pic>
                          <p:nvPicPr>
                            <p:cNvPr id="75" name="Object 17">
                              <a:extLst>
                                <a:ext uri="{FF2B5EF4-FFF2-40B4-BE49-F238E27FC236}">
                                  <a16:creationId xmlns:a16="http://schemas.microsoft.com/office/drawing/2014/main" id="{CD25D08E-419B-40BA-8627-3D9167C12CBE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02" y="1627"/>
                              <a:ext cx="259" cy="24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7" name="Line 18">
                  <a:extLst>
                    <a:ext uri="{FF2B5EF4-FFF2-40B4-BE49-F238E27FC236}">
                      <a16:creationId xmlns:a16="http://schemas.microsoft.com/office/drawing/2014/main" id="{BE721A88-14D4-45C8-AAE7-169994F4F6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1104"/>
                  <a:ext cx="0" cy="1344"/>
                </a:xfrm>
                <a:prstGeom prst="line">
                  <a:avLst/>
                </a:prstGeom>
                <a:noFill/>
                <a:ln w="38100">
                  <a:solidFill>
                    <a:srgbClr val="3399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8" name="Group 19">
                  <a:extLst>
                    <a:ext uri="{FF2B5EF4-FFF2-40B4-BE49-F238E27FC236}">
                      <a16:creationId xmlns:a16="http://schemas.microsoft.com/office/drawing/2014/main" id="{ABBB7DF0-5890-4289-8D96-4649166E80D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72" y="2391"/>
                  <a:ext cx="816" cy="96"/>
                  <a:chOff x="3072" y="2256"/>
                  <a:chExt cx="816" cy="96"/>
                </a:xfrm>
              </p:grpSpPr>
              <p:sp>
                <p:nvSpPr>
                  <p:cNvPr id="91" name="Line 20">
                    <a:extLst>
                      <a:ext uri="{FF2B5EF4-FFF2-40B4-BE49-F238E27FC236}">
                        <a16:creationId xmlns:a16="http://schemas.microsoft.com/office/drawing/2014/main" id="{0662156A-FC3A-4EEC-8959-6A59F07075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72" y="2304"/>
                    <a:ext cx="81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339966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2600"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" name="Rectangle 21">
                    <a:extLst>
                      <a:ext uri="{FF2B5EF4-FFF2-40B4-BE49-F238E27FC236}">
                        <a16:creationId xmlns:a16="http://schemas.microsoft.com/office/drawing/2014/main" id="{6639EA15-49A3-434A-A4C2-9983DD7857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256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339966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9" name="Group 22">
                  <a:extLst>
                    <a:ext uri="{FF2B5EF4-FFF2-40B4-BE49-F238E27FC236}">
                      <a16:creationId xmlns:a16="http://schemas.microsoft.com/office/drawing/2014/main" id="{1424EC05-AE23-40D2-B32A-FC03690D387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3600000">
                  <a:off x="3261" y="2040"/>
                  <a:ext cx="816" cy="96"/>
                  <a:chOff x="3072" y="2256"/>
                  <a:chExt cx="816" cy="96"/>
                </a:xfrm>
              </p:grpSpPr>
              <p:sp>
                <p:nvSpPr>
                  <p:cNvPr id="89" name="Line 23">
                    <a:extLst>
                      <a:ext uri="{FF2B5EF4-FFF2-40B4-BE49-F238E27FC236}">
                        <a16:creationId xmlns:a16="http://schemas.microsoft.com/office/drawing/2014/main" id="{42B4BF95-22ED-4D0A-80F6-795566F708E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72" y="2304"/>
                    <a:ext cx="81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339966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2600"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" name="Rectangle 24">
                    <a:extLst>
                      <a:ext uri="{FF2B5EF4-FFF2-40B4-BE49-F238E27FC236}">
                        <a16:creationId xmlns:a16="http://schemas.microsoft.com/office/drawing/2014/main" id="{5DF10723-D8BF-466F-8B9C-A38F90A4B28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256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339966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0" name="Group 25">
                  <a:extLst>
                    <a:ext uri="{FF2B5EF4-FFF2-40B4-BE49-F238E27FC236}">
                      <a16:creationId xmlns:a16="http://schemas.microsoft.com/office/drawing/2014/main" id="{04571BBF-A073-4BC1-8066-02EAB164C7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000000">
                  <a:off x="2856" y="2040"/>
                  <a:ext cx="816" cy="96"/>
                  <a:chOff x="3072" y="2256"/>
                  <a:chExt cx="816" cy="96"/>
                </a:xfrm>
              </p:grpSpPr>
              <p:sp>
                <p:nvSpPr>
                  <p:cNvPr id="87" name="Line 26">
                    <a:extLst>
                      <a:ext uri="{FF2B5EF4-FFF2-40B4-BE49-F238E27FC236}">
                        <a16:creationId xmlns:a16="http://schemas.microsoft.com/office/drawing/2014/main" id="{76881E23-7D9B-4284-AECB-C91FD04299C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72" y="2304"/>
                    <a:ext cx="81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339966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2600"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" name="Rectangle 27">
                    <a:extLst>
                      <a:ext uri="{FF2B5EF4-FFF2-40B4-BE49-F238E27FC236}">
                        <a16:creationId xmlns:a16="http://schemas.microsoft.com/office/drawing/2014/main" id="{8329CB77-F865-44BA-8B79-92FAFE4923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256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339966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600"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1" name="Line 28">
                  <a:extLst>
                    <a:ext uri="{FF2B5EF4-FFF2-40B4-BE49-F238E27FC236}">
                      <a16:creationId xmlns:a16="http://schemas.microsoft.com/office/drawing/2014/main" id="{5FBFDA49-2C29-4D77-B248-6DD09F64DC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1344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rgbClr val="3399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" name="Line 29">
                  <a:extLst>
                    <a:ext uri="{FF2B5EF4-FFF2-40B4-BE49-F238E27FC236}">
                      <a16:creationId xmlns:a16="http://schemas.microsoft.com/office/drawing/2014/main" id="{19596BCE-33CE-4083-9837-55E31D0354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76" y="1584"/>
                  <a:ext cx="0" cy="864"/>
                </a:xfrm>
                <a:prstGeom prst="line">
                  <a:avLst/>
                </a:prstGeom>
                <a:noFill/>
                <a:ln w="38100">
                  <a:solidFill>
                    <a:srgbClr val="3399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" name="Line 30">
                  <a:extLst>
                    <a:ext uri="{FF2B5EF4-FFF2-40B4-BE49-F238E27FC236}">
                      <a16:creationId xmlns:a16="http://schemas.microsoft.com/office/drawing/2014/main" id="{71D997BB-18F0-46B7-A603-ABF10C249C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1680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84" name="Object 31">
                  <a:extLst>
                    <a:ext uri="{FF2B5EF4-FFF2-40B4-BE49-F238E27FC236}">
                      <a16:creationId xmlns:a16="http://schemas.microsoft.com/office/drawing/2014/main" id="{12CD3900-33A3-42A0-B66A-3871DE3645A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811" y="1723"/>
                <a:ext cx="218" cy="24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3428" name="Equation" r:id="rId5" imgW="203040" imgH="228600" progId="Equation.3">
                        <p:embed/>
                      </p:oleObj>
                    </mc:Choice>
                    <mc:Fallback>
                      <p:oleObj name="Equation" r:id="rId5" imgW="203040" imgH="228600" progId="Equation.3">
                        <p:embed/>
                        <p:pic>
                          <p:nvPicPr>
                            <p:cNvPr id="83" name="Object 31">
                              <a:extLst>
                                <a:ext uri="{FF2B5EF4-FFF2-40B4-BE49-F238E27FC236}">
                                  <a16:creationId xmlns:a16="http://schemas.microsoft.com/office/drawing/2014/main" id="{E938DFAF-08CA-4A19-9476-7F9DFC450DC3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11" y="1723"/>
                              <a:ext cx="218" cy="24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85" name="Line 32">
                  <a:extLst>
                    <a:ext uri="{FF2B5EF4-FFF2-40B4-BE49-F238E27FC236}">
                      <a16:creationId xmlns:a16="http://schemas.microsoft.com/office/drawing/2014/main" id="{7457A2D7-2814-4F93-8352-F6A34E183C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000000">
                  <a:off x="3276" y="1869"/>
                  <a:ext cx="227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86" name="Object 33">
                  <a:extLst>
                    <a:ext uri="{FF2B5EF4-FFF2-40B4-BE49-F238E27FC236}">
                      <a16:creationId xmlns:a16="http://schemas.microsoft.com/office/drawing/2014/main" id="{5BDDB90B-079B-400F-A1C6-00E540FC642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141" y="1671"/>
                <a:ext cx="245" cy="24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3429" name="Equation" r:id="rId7" imgW="228600" imgH="228600" progId="Equation.3">
                        <p:embed/>
                      </p:oleObj>
                    </mc:Choice>
                    <mc:Fallback>
                      <p:oleObj name="Equation" r:id="rId7" imgW="228600" imgH="228600" progId="Equation.3">
                        <p:embed/>
                        <p:pic>
                          <p:nvPicPr>
                            <p:cNvPr id="85" name="Object 33">
                              <a:extLst>
                                <a:ext uri="{FF2B5EF4-FFF2-40B4-BE49-F238E27FC236}">
                                  <a16:creationId xmlns:a16="http://schemas.microsoft.com/office/drawing/2014/main" id="{C18C5F0A-728B-414A-8BBE-328011862E8B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41" y="1671"/>
                              <a:ext cx="245" cy="24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59" name="Line 34">
                <a:extLst>
                  <a:ext uri="{FF2B5EF4-FFF2-40B4-BE49-F238E27FC236}">
                    <a16:creationId xmlns:a16="http://schemas.microsoft.com/office/drawing/2014/main" id="{6BC30F38-9953-4B38-AB07-9BB805B14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1113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Line 35">
                <a:extLst>
                  <a:ext uri="{FF2B5EF4-FFF2-40B4-BE49-F238E27FC236}">
                    <a16:creationId xmlns:a16="http://schemas.microsoft.com/office/drawing/2014/main" id="{BCE235ED-726A-4887-8922-F1735195D7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1344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Line 36">
                <a:extLst>
                  <a:ext uri="{FF2B5EF4-FFF2-40B4-BE49-F238E27FC236}">
                    <a16:creationId xmlns:a16="http://schemas.microsoft.com/office/drawing/2014/main" id="{D1A0EDC3-A44E-4341-B5C7-27C9A6F9C6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1584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62" name="Object 37">
                <a:extLst>
                  <a:ext uri="{FF2B5EF4-FFF2-40B4-BE49-F238E27FC236}">
                    <a16:creationId xmlns:a16="http://schemas.microsoft.com/office/drawing/2014/main" id="{0C2BED1E-FFAC-4606-B48B-040F7349ACD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544" y="867"/>
              <a:ext cx="220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430" name="Equation" r:id="rId9" imgW="190440" imgH="228600" progId="Equation.3">
                      <p:embed/>
                    </p:oleObj>
                  </mc:Choice>
                  <mc:Fallback>
                    <p:oleObj name="Equation" r:id="rId9" imgW="190440" imgH="228600" progId="Equation.3">
                      <p:embed/>
                      <p:pic>
                        <p:nvPicPr>
                          <p:cNvPr id="61" name="Object 37">
                            <a:extLst>
                              <a:ext uri="{FF2B5EF4-FFF2-40B4-BE49-F238E27FC236}">
                                <a16:creationId xmlns:a16="http://schemas.microsoft.com/office/drawing/2014/main" id="{4AF0FDB1-08B7-43B0-BFCF-E6B5C383F4F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4" y="867"/>
                            <a:ext cx="220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" name="Object 38">
                <a:extLst>
                  <a:ext uri="{FF2B5EF4-FFF2-40B4-BE49-F238E27FC236}">
                    <a16:creationId xmlns:a16="http://schemas.microsoft.com/office/drawing/2014/main" id="{6FBA7422-5E45-4B44-A160-C8B4B30A962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551" y="1119"/>
              <a:ext cx="206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431" name="Equation" r:id="rId11" imgW="177480" imgH="228600" progId="Equation.3">
                      <p:embed/>
                    </p:oleObj>
                  </mc:Choice>
                  <mc:Fallback>
                    <p:oleObj name="Equation" r:id="rId11" imgW="177480" imgH="228600" progId="Equation.3">
                      <p:embed/>
                      <p:pic>
                        <p:nvPicPr>
                          <p:cNvPr id="62" name="Object 38">
                            <a:extLst>
                              <a:ext uri="{FF2B5EF4-FFF2-40B4-BE49-F238E27FC236}">
                                <a16:creationId xmlns:a16="http://schemas.microsoft.com/office/drawing/2014/main" id="{9060BF75-7694-4431-B086-DE145BE9EE9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51" y="1119"/>
                            <a:ext cx="206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" name="Object 39">
                <a:extLst>
                  <a:ext uri="{FF2B5EF4-FFF2-40B4-BE49-F238E27FC236}">
                    <a16:creationId xmlns:a16="http://schemas.microsoft.com/office/drawing/2014/main" id="{17D82537-44F9-4D53-A33D-1D87C317EB6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553" y="1343"/>
              <a:ext cx="206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432" name="Equation" r:id="rId13" imgW="177480" imgH="241200" progId="Equation.3">
                      <p:embed/>
                    </p:oleObj>
                  </mc:Choice>
                  <mc:Fallback>
                    <p:oleObj name="Equation" r:id="rId13" imgW="177480" imgH="241200" progId="Equation.3">
                      <p:embed/>
                      <p:pic>
                        <p:nvPicPr>
                          <p:cNvPr id="63" name="Object 39">
                            <a:extLst>
                              <a:ext uri="{FF2B5EF4-FFF2-40B4-BE49-F238E27FC236}">
                                <a16:creationId xmlns:a16="http://schemas.microsoft.com/office/drawing/2014/main" id="{4555C10C-2A32-4D07-8B54-605C6596AF4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53" y="1343"/>
                            <a:ext cx="206" cy="2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5" name="Text Box 40">
              <a:extLst>
                <a:ext uri="{FF2B5EF4-FFF2-40B4-BE49-F238E27FC236}">
                  <a16:creationId xmlns:a16="http://schemas.microsoft.com/office/drawing/2014/main" id="{CDE740B9-14CC-4791-AC9C-BFCF614A0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035"/>
              <a:ext cx="28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>
                  <a:solidFill>
                    <a:srgbClr val="0099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6" name="Text Box 41">
              <a:extLst>
                <a:ext uri="{FF2B5EF4-FFF2-40B4-BE49-F238E27FC236}">
                  <a16:creationId xmlns:a16="http://schemas.microsoft.com/office/drawing/2014/main" id="{3D3767AF-AFF1-4DA7-9123-50EB69DBA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296"/>
              <a:ext cx="28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>
                  <a:solidFill>
                    <a:srgbClr val="0099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7" name="Text Box 42">
              <a:extLst>
                <a:ext uri="{FF2B5EF4-FFF2-40B4-BE49-F238E27FC236}">
                  <a16:creationId xmlns:a16="http://schemas.microsoft.com/office/drawing/2014/main" id="{6E297797-35C5-4942-B3AB-4D435A6239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524"/>
              <a:ext cx="28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>
                  <a:solidFill>
                    <a:srgbClr val="0099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C</a:t>
              </a:r>
            </a:p>
          </p:txBody>
        </p:sp>
      </p:grpSp>
      <p:graphicFrame>
        <p:nvGraphicFramePr>
          <p:cNvPr id="93" name="Object 43">
            <a:extLst>
              <a:ext uri="{FF2B5EF4-FFF2-40B4-BE49-F238E27FC236}">
                <a16:creationId xmlns:a16="http://schemas.microsoft.com/office/drawing/2014/main" id="{8EF9EC90-167F-4F51-AD41-6D219947D1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20319"/>
              </p:ext>
            </p:extLst>
          </p:nvPr>
        </p:nvGraphicFramePr>
        <p:xfrm>
          <a:off x="510779" y="806319"/>
          <a:ext cx="4029471" cy="827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3" name="公式" r:id="rId15" imgW="1917360" imgH="393480" progId="Equation.3">
                  <p:embed/>
                </p:oleObj>
              </mc:Choice>
              <mc:Fallback>
                <p:oleObj name="公式" r:id="rId15" imgW="1917360" imgH="393480" progId="Equation.3">
                  <p:embed/>
                  <p:pic>
                    <p:nvPicPr>
                      <p:cNvPr id="92" name="Object 43">
                        <a:extLst>
                          <a:ext uri="{FF2B5EF4-FFF2-40B4-BE49-F238E27FC236}">
                            <a16:creationId xmlns:a16="http://schemas.microsoft.com/office/drawing/2014/main" id="{1E126D73-113B-4C1B-8D68-260D2487D3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779" y="806319"/>
                        <a:ext cx="4029471" cy="8272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44">
            <a:extLst>
              <a:ext uri="{FF2B5EF4-FFF2-40B4-BE49-F238E27FC236}">
                <a16:creationId xmlns:a16="http://schemas.microsoft.com/office/drawing/2014/main" id="{AF035CF9-8831-4274-B815-FC54C0B2F7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637429"/>
              </p:ext>
            </p:extLst>
          </p:nvPr>
        </p:nvGraphicFramePr>
        <p:xfrm>
          <a:off x="485027" y="1813076"/>
          <a:ext cx="2321719" cy="479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4" name="Equation" r:id="rId17" imgW="1104840" imgH="228600" progId="Equation.3">
                  <p:embed/>
                </p:oleObj>
              </mc:Choice>
              <mc:Fallback>
                <p:oleObj name="Equation" r:id="rId17" imgW="1104840" imgH="228600" progId="Equation.3">
                  <p:embed/>
                  <p:pic>
                    <p:nvPicPr>
                      <p:cNvPr id="93" name="Object 44">
                        <a:extLst>
                          <a:ext uri="{FF2B5EF4-FFF2-40B4-BE49-F238E27FC236}">
                            <a16:creationId xmlns:a16="http://schemas.microsoft.com/office/drawing/2014/main" id="{9D2F7BD5-72C6-4ED2-BB6C-6BFBFB431B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027" y="1813076"/>
                        <a:ext cx="2321719" cy="479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ct 45">
            <a:extLst>
              <a:ext uri="{FF2B5EF4-FFF2-40B4-BE49-F238E27FC236}">
                <a16:creationId xmlns:a16="http://schemas.microsoft.com/office/drawing/2014/main" id="{F2F3F173-B338-4D8F-9743-649B36F8B3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605743"/>
              </p:ext>
            </p:extLst>
          </p:nvPr>
        </p:nvGraphicFramePr>
        <p:xfrm>
          <a:off x="2975286" y="1799318"/>
          <a:ext cx="1895210" cy="50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5" name="Equation" r:id="rId19" imgW="901440" imgH="241200" progId="Equation.3">
                  <p:embed/>
                </p:oleObj>
              </mc:Choice>
              <mc:Fallback>
                <p:oleObj name="Equation" r:id="rId19" imgW="901440" imgH="241200" progId="Equation.3">
                  <p:embed/>
                  <p:pic>
                    <p:nvPicPr>
                      <p:cNvPr id="94" name="Object 45">
                        <a:extLst>
                          <a:ext uri="{FF2B5EF4-FFF2-40B4-BE49-F238E27FC236}">
                            <a16:creationId xmlns:a16="http://schemas.microsoft.com/office/drawing/2014/main" id="{5995A496-77D3-47F6-82BB-2052983427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5286" y="1799318"/>
                        <a:ext cx="1895210" cy="50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" name="Text Box 46">
            <a:extLst>
              <a:ext uri="{FF2B5EF4-FFF2-40B4-BE49-F238E27FC236}">
                <a16:creationId xmlns:a16="http://schemas.microsoft.com/office/drawing/2014/main" id="{465547DA-CCD0-48A6-A767-712D05F2E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981" y="2518138"/>
            <a:ext cx="8255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600" dirty="0"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600" dirty="0"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97" name="Object 47">
            <a:extLst>
              <a:ext uri="{FF2B5EF4-FFF2-40B4-BE49-F238E27FC236}">
                <a16:creationId xmlns:a16="http://schemas.microsoft.com/office/drawing/2014/main" id="{424BBBAA-B2DE-4618-B6F0-E88D949157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904092"/>
              </p:ext>
            </p:extLst>
          </p:nvPr>
        </p:nvGraphicFramePr>
        <p:xfrm>
          <a:off x="552054" y="3081942"/>
          <a:ext cx="7125096" cy="479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6" name="Equation" r:id="rId21" imgW="3390840" imgH="228600" progId="Equation.3">
                  <p:embed/>
                </p:oleObj>
              </mc:Choice>
              <mc:Fallback>
                <p:oleObj name="Equation" r:id="rId21" imgW="3390840" imgH="228600" progId="Equation.3">
                  <p:embed/>
                  <p:pic>
                    <p:nvPicPr>
                      <p:cNvPr id="96" name="Object 47">
                        <a:extLst>
                          <a:ext uri="{FF2B5EF4-FFF2-40B4-BE49-F238E27FC236}">
                            <a16:creationId xmlns:a16="http://schemas.microsoft.com/office/drawing/2014/main" id="{195E1E29-C5F1-43D1-8CD0-69A7B20F67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054" y="3081942"/>
                        <a:ext cx="7125096" cy="479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Object 48">
            <a:extLst>
              <a:ext uri="{FF2B5EF4-FFF2-40B4-BE49-F238E27FC236}">
                <a16:creationId xmlns:a16="http://schemas.microsoft.com/office/drawing/2014/main" id="{15BEF143-2EEE-42A0-B998-F1D25A34B7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850192"/>
              </p:ext>
            </p:extLst>
          </p:nvPr>
        </p:nvGraphicFramePr>
        <p:xfrm>
          <a:off x="569252" y="3742342"/>
          <a:ext cx="2402548" cy="479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7" name="Equation" r:id="rId23" imgW="1143000" imgH="228600" progId="Equation.3">
                  <p:embed/>
                </p:oleObj>
              </mc:Choice>
              <mc:Fallback>
                <p:oleObj name="Equation" r:id="rId23" imgW="1143000" imgH="228600" progId="Equation.3">
                  <p:embed/>
                  <p:pic>
                    <p:nvPicPr>
                      <p:cNvPr id="97" name="Object 48">
                        <a:extLst>
                          <a:ext uri="{FF2B5EF4-FFF2-40B4-BE49-F238E27FC236}">
                            <a16:creationId xmlns:a16="http://schemas.microsoft.com/office/drawing/2014/main" id="{AB57D749-D23C-47D2-A28A-D5F703DEC1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252" y="3742342"/>
                        <a:ext cx="2402548" cy="479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ct 49">
            <a:extLst>
              <a:ext uri="{FF2B5EF4-FFF2-40B4-BE49-F238E27FC236}">
                <a16:creationId xmlns:a16="http://schemas.microsoft.com/office/drawing/2014/main" id="{27577245-8C57-4C2C-9EA6-8F66A35166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831920"/>
              </p:ext>
            </p:extLst>
          </p:nvPr>
        </p:nvGraphicFramePr>
        <p:xfrm>
          <a:off x="4235847" y="3764700"/>
          <a:ext cx="2001838" cy="507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8" name="Equation" r:id="rId25" imgW="952200" imgH="241200" progId="Equation.3">
                  <p:embed/>
                </p:oleObj>
              </mc:Choice>
              <mc:Fallback>
                <p:oleObj name="Equation" r:id="rId25" imgW="952200" imgH="241200" progId="Equation.3">
                  <p:embed/>
                  <p:pic>
                    <p:nvPicPr>
                      <p:cNvPr id="98" name="Object 49">
                        <a:extLst>
                          <a:ext uri="{FF2B5EF4-FFF2-40B4-BE49-F238E27FC236}">
                            <a16:creationId xmlns:a16="http://schemas.microsoft.com/office/drawing/2014/main" id="{3EB3EBEE-17E0-42F9-9A49-A9D17D8848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5847" y="3764700"/>
                        <a:ext cx="2001838" cy="5073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Text Box 50">
            <a:extLst>
              <a:ext uri="{FF2B5EF4-FFF2-40B4-BE49-F238E27FC236}">
                <a16:creationId xmlns:a16="http://schemas.microsoft.com/office/drawing/2014/main" id="{FE56BB3D-502D-4D9D-9BC4-084667D8A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981" y="4486154"/>
            <a:ext cx="8255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600" dirty="0"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600" dirty="0"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101" name="Object 51">
            <a:extLst>
              <a:ext uri="{FF2B5EF4-FFF2-40B4-BE49-F238E27FC236}">
                <a16:creationId xmlns:a16="http://schemas.microsoft.com/office/drawing/2014/main" id="{C533201D-C4CE-4348-9384-8B928B8092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933" y="4997450"/>
          <a:ext cx="5632317" cy="1492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9" name="Equation" r:id="rId27" imgW="2679480" imgH="711000" progId="Equation.3">
                  <p:embed/>
                </p:oleObj>
              </mc:Choice>
              <mc:Fallback>
                <p:oleObj name="Equation" r:id="rId27" imgW="2679480" imgH="711000" progId="Equation.3">
                  <p:embed/>
                  <p:pic>
                    <p:nvPicPr>
                      <p:cNvPr id="100" name="Object 51">
                        <a:extLst>
                          <a:ext uri="{FF2B5EF4-FFF2-40B4-BE49-F238E27FC236}">
                            <a16:creationId xmlns:a16="http://schemas.microsoft.com/office/drawing/2014/main" id="{2CD845DB-51AB-4C87-992C-B3D7F4D459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933" y="4997450"/>
                        <a:ext cx="5632317" cy="14927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utoUpdateAnimBg="0"/>
      <p:bldP spid="100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74721C9E-FD0E-4DA9-8FB4-A19FB50C9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6723" y="1498776"/>
            <a:ext cx="6006667" cy="759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4333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4.4  </a:t>
            </a:r>
            <a:r>
              <a:rPr lang="zh-CN" altLang="en-US" sz="4333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安全用电技术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17DC152-0648-4173-A205-79392902D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353" y="2731641"/>
            <a:ext cx="6785562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3467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  <a:hlinkClick r:id="rId2" action="ppaction://hlinksldjump"/>
              </a:rPr>
              <a:t>4.4.1  </a:t>
            </a:r>
            <a:r>
              <a:rPr lang="zh-CN" altLang="en-US" sz="3467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  <a:hlinkClick r:id="rId2" action="ppaction://hlinksldjump"/>
              </a:rPr>
              <a:t>安全用电常识</a:t>
            </a:r>
            <a:endParaRPr lang="zh-CN" altLang="en-US" sz="3467" dirty="0">
              <a:solidFill>
                <a:schemeClr val="tx1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73CBF94-12E7-4A2C-AED5-FA779CA34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697" y="3530247"/>
            <a:ext cx="6785562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3467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  <a:hlinkClick r:id="rId3" action="ppaction://hlinksldjump"/>
              </a:rPr>
              <a:t>4.4.2  </a:t>
            </a:r>
            <a:r>
              <a:rPr lang="zh-CN" altLang="en-US" sz="3467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  <a:hlinkClick r:id="rId3" action="ppaction://hlinksldjump"/>
              </a:rPr>
              <a:t>防触电的安全技术</a:t>
            </a:r>
            <a:endParaRPr lang="zh-CN" altLang="en-US" sz="3467" dirty="0">
              <a:solidFill>
                <a:schemeClr val="tx1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9426DF0-E725-455B-A1AC-D5F148A0C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696" y="4328853"/>
            <a:ext cx="8371797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3467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  <a:hlinkClick r:id="rId4" action="ppaction://hlinksldjump"/>
              </a:rPr>
              <a:t>4.4.3  </a:t>
            </a:r>
            <a:r>
              <a:rPr lang="zh-CN" altLang="en-US" sz="3467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  <a:hlinkClick r:id="rId4" action="ppaction://hlinksldjump"/>
              </a:rPr>
              <a:t>静电防护和电气防火、防爆常识</a:t>
            </a:r>
            <a:endParaRPr lang="zh-CN" altLang="en-US" sz="3467" dirty="0">
              <a:solidFill>
                <a:schemeClr val="tx1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动作按钮: 转到开头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2E779FA8-524B-42F4-9891-97C665BAEF02}"/>
              </a:ext>
            </a:extLst>
          </p:cNvPr>
          <p:cNvSpPr/>
          <p:nvPr/>
        </p:nvSpPr>
        <p:spPr bwMode="auto">
          <a:xfrm>
            <a:off x="9009451" y="6369572"/>
            <a:ext cx="468052" cy="468052"/>
          </a:xfrm>
          <a:prstGeom prst="actionButtonBeginning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algn="l" defTabSz="990570"/>
            <a:endParaRPr kumimoji="0" lang="zh-CN" altLang="en-US" sz="195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854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26549C00-56B6-4F0D-BEF0-14E960798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09550"/>
            <a:ext cx="4223674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2</a:t>
            </a:r>
            <a:r>
              <a:rPr lang="zh-CN" altLang="en-US" sz="2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、三相交流电动势的产生</a:t>
            </a:r>
          </a:p>
        </p:txBody>
      </p:sp>
      <p:sp>
        <p:nvSpPr>
          <p:cNvPr id="6197" name="Text Box 53">
            <a:extLst>
              <a:ext uri="{FF2B5EF4-FFF2-40B4-BE49-F238E27FC236}">
                <a16:creationId xmlns:a16="http://schemas.microsoft.com/office/drawing/2014/main" id="{835C15CE-AF54-496F-AC1A-99914B4B5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7760" y="991238"/>
            <a:ext cx="319991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定子中放三个线圈：</a:t>
            </a:r>
          </a:p>
        </p:txBody>
      </p:sp>
      <p:sp>
        <p:nvSpPr>
          <p:cNvPr id="6201" name="Text Box 57">
            <a:extLst>
              <a:ext uri="{FF2B5EF4-FFF2-40B4-BE49-F238E27FC236}">
                <a16:creationId xmlns:a16="http://schemas.microsoft.com/office/drawing/2014/main" id="{2D257B9E-0C00-46E1-91DD-DC9F9AFC9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1936221"/>
            <a:ext cx="854721" cy="4924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首端</a:t>
            </a:r>
          </a:p>
        </p:txBody>
      </p:sp>
      <p:sp>
        <p:nvSpPr>
          <p:cNvPr id="6202" name="Text Box 58">
            <a:extLst>
              <a:ext uri="{FF2B5EF4-FFF2-40B4-BE49-F238E27FC236}">
                <a16:creationId xmlns:a16="http://schemas.microsoft.com/office/drawing/2014/main" id="{7DD29943-C50A-4F9B-9689-CDBF7D30D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3669771"/>
            <a:ext cx="854721" cy="4924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末端</a:t>
            </a:r>
          </a:p>
        </p:txBody>
      </p:sp>
      <p:sp>
        <p:nvSpPr>
          <p:cNvPr id="6203" name="Text Box 59">
            <a:extLst>
              <a:ext uri="{FF2B5EF4-FFF2-40B4-BE49-F238E27FC236}">
                <a16:creationId xmlns:a16="http://schemas.microsoft.com/office/drawing/2014/main" id="{CCCED375-A60C-4A0A-89AC-E659CDEC3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627" y="4840508"/>
            <a:ext cx="44577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600" dirty="0">
                <a:solidFill>
                  <a:srgbClr val="C00000"/>
                </a:solidFill>
                <a:latin typeface="+mj-lt"/>
                <a:ea typeface="黑体" panose="02010609060101010101" pitchFamily="49" charset="-122"/>
              </a:rPr>
              <a:t>三线圈空间位置各差</a:t>
            </a:r>
            <a:r>
              <a:rPr lang="en-US" altLang="zh-CN" sz="2600" dirty="0">
                <a:solidFill>
                  <a:srgbClr val="C00000"/>
                </a:solidFill>
                <a:latin typeface="+mj-lt"/>
                <a:ea typeface="黑体" panose="02010609060101010101" pitchFamily="49" charset="-122"/>
              </a:rPr>
              <a:t>120</a:t>
            </a:r>
            <a:r>
              <a:rPr lang="en-US" altLang="zh-CN" sz="2600" baseline="32000" dirty="0">
                <a:solidFill>
                  <a:srgbClr val="C00000"/>
                </a:solidFill>
                <a:latin typeface="+mj-lt"/>
                <a:ea typeface="黑体" panose="02010609060101010101" pitchFamily="49" charset="-122"/>
              </a:rPr>
              <a:t>o</a:t>
            </a:r>
            <a:endParaRPr lang="en-US" altLang="zh-CN" sz="2600" dirty="0">
              <a:solidFill>
                <a:srgbClr val="C00000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6204" name="Text Box 60">
            <a:extLst>
              <a:ext uri="{FF2B5EF4-FFF2-40B4-BE49-F238E27FC236}">
                <a16:creationId xmlns:a16="http://schemas.microsoft.com/office/drawing/2014/main" id="{536D8D7F-85F9-4561-BA34-757716B25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5666266"/>
            <a:ext cx="84201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转子装有磁极并以</a:t>
            </a:r>
            <a:r>
              <a:rPr lang="zh-CN" altLang="en-US" sz="2600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zh-CN" altLang="en-US" sz="2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  <a:sym typeface="Symbol" panose="05050102010706020507" pitchFamily="18" charset="2"/>
              </a:rPr>
              <a:t> 的速度旋转。三个线圈中便产生三个以</a:t>
            </a:r>
            <a:r>
              <a:rPr lang="zh-CN" altLang="en-US" sz="2600" dirty="0">
                <a:solidFill>
                  <a:srgbClr val="C00000"/>
                </a:solidFill>
                <a:latin typeface="+mj-lt"/>
                <a:ea typeface="黑体" panose="02010609060101010101" pitchFamily="49" charset="-122"/>
                <a:sym typeface="Symbol" panose="05050102010706020507" pitchFamily="18" charset="2"/>
              </a:rPr>
              <a:t>正弦规律</a:t>
            </a:r>
            <a:r>
              <a:rPr lang="zh-CN" altLang="en-US" sz="2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  <a:sym typeface="Symbol" panose="05050102010706020507" pitchFamily="18" charset="2"/>
              </a:rPr>
              <a:t>变化的交流电动势。</a:t>
            </a:r>
            <a:endParaRPr lang="zh-CN" altLang="en-US" sz="26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6225" name="Line 81">
            <a:extLst>
              <a:ext uri="{FF2B5EF4-FFF2-40B4-BE49-F238E27FC236}">
                <a16:creationId xmlns:a16="http://schemas.microsoft.com/office/drawing/2014/main" id="{9AD7A83D-113D-4B56-AA82-D685452E93F7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2450" y="2355850"/>
            <a:ext cx="2476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600">
              <a:latin typeface="+mj-lt"/>
              <a:ea typeface="黑体" panose="02010609060101010101" pitchFamily="49" charset="-122"/>
            </a:endParaRPr>
          </a:p>
        </p:txBody>
      </p:sp>
      <p:grpSp>
        <p:nvGrpSpPr>
          <p:cNvPr id="6233" name="Group 89">
            <a:extLst>
              <a:ext uri="{FF2B5EF4-FFF2-40B4-BE49-F238E27FC236}">
                <a16:creationId xmlns:a16="http://schemas.microsoft.com/office/drawing/2014/main" id="{A5211C65-BC91-4732-A640-827FB88B6268}"/>
              </a:ext>
            </a:extLst>
          </p:cNvPr>
          <p:cNvGrpSpPr>
            <a:grpSpLocks/>
          </p:cNvGrpSpPr>
          <p:nvPr/>
        </p:nvGrpSpPr>
        <p:grpSpPr bwMode="auto">
          <a:xfrm>
            <a:off x="5035550" y="869950"/>
            <a:ext cx="3962400" cy="4375150"/>
            <a:chOff x="2736" y="480"/>
            <a:chExt cx="2640" cy="2886"/>
          </a:xfrm>
        </p:grpSpPr>
        <p:grpSp>
          <p:nvGrpSpPr>
            <p:cNvPr id="6216" name="Group 72">
              <a:extLst>
                <a:ext uri="{FF2B5EF4-FFF2-40B4-BE49-F238E27FC236}">
                  <a16:creationId xmlns:a16="http://schemas.microsoft.com/office/drawing/2014/main" id="{9AFBDD69-808B-4DDF-A857-DB18CCFF22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1350"/>
              <a:ext cx="144" cy="144"/>
              <a:chOff x="3456" y="1536"/>
              <a:chExt cx="144" cy="144"/>
            </a:xfrm>
          </p:grpSpPr>
          <p:sp>
            <p:nvSpPr>
              <p:cNvPr id="6214" name="Oval 70">
                <a:extLst>
                  <a:ext uri="{FF2B5EF4-FFF2-40B4-BE49-F238E27FC236}">
                    <a16:creationId xmlns:a16="http://schemas.microsoft.com/office/drawing/2014/main" id="{DEB79CE2-7F40-4EA3-B1A0-AF4740B647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1536"/>
                <a:ext cx="96" cy="144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6215" name="Rectangle 71">
                <a:extLst>
                  <a:ext uri="{FF2B5EF4-FFF2-40B4-BE49-F238E27FC236}">
                    <a16:creationId xmlns:a16="http://schemas.microsoft.com/office/drawing/2014/main" id="{2CAE549D-A6EE-4085-BB99-D73ED8B73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536"/>
                <a:ext cx="96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6147" name="Oval 3">
              <a:extLst>
                <a:ext uri="{FF2B5EF4-FFF2-40B4-BE49-F238E27FC236}">
                  <a16:creationId xmlns:a16="http://schemas.microsoft.com/office/drawing/2014/main" id="{C54063C0-F32D-4A45-94B6-13E568D10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8" y="480"/>
              <a:ext cx="2572" cy="250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3033" i="1">
                <a:solidFill>
                  <a:schemeClr val="tx1"/>
                </a:solidFill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148" name="Freeform 4">
              <a:extLst>
                <a:ext uri="{FF2B5EF4-FFF2-40B4-BE49-F238E27FC236}">
                  <a16:creationId xmlns:a16="http://schemas.microsoft.com/office/drawing/2014/main" id="{D2F68C02-1B6D-4218-B088-EBD17959C3A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871" y="654"/>
              <a:ext cx="892" cy="2183"/>
            </a:xfrm>
            <a:custGeom>
              <a:avLst/>
              <a:gdLst>
                <a:gd name="T0" fmla="*/ 0 w 584"/>
                <a:gd name="T1" fmla="*/ 0 h 1536"/>
                <a:gd name="T2" fmla="*/ 144 w 584"/>
                <a:gd name="T3" fmla="*/ 48 h 1536"/>
                <a:gd name="T4" fmla="*/ 240 w 584"/>
                <a:gd name="T5" fmla="*/ 96 h 1536"/>
                <a:gd name="T6" fmla="*/ 336 w 584"/>
                <a:gd name="T7" fmla="*/ 192 h 1536"/>
                <a:gd name="T8" fmla="*/ 384 w 584"/>
                <a:gd name="T9" fmla="*/ 240 h 1536"/>
                <a:gd name="T10" fmla="*/ 432 w 584"/>
                <a:gd name="T11" fmla="*/ 288 h 1536"/>
                <a:gd name="T12" fmla="*/ 528 w 584"/>
                <a:gd name="T13" fmla="*/ 480 h 1536"/>
                <a:gd name="T14" fmla="*/ 576 w 584"/>
                <a:gd name="T15" fmla="*/ 720 h 1536"/>
                <a:gd name="T16" fmla="*/ 576 w 584"/>
                <a:gd name="T17" fmla="*/ 864 h 1536"/>
                <a:gd name="T18" fmla="*/ 528 w 584"/>
                <a:gd name="T19" fmla="*/ 1056 h 1536"/>
                <a:gd name="T20" fmla="*/ 384 w 584"/>
                <a:gd name="T21" fmla="*/ 1296 h 1536"/>
                <a:gd name="T22" fmla="*/ 288 w 584"/>
                <a:gd name="T23" fmla="*/ 1392 h 1536"/>
                <a:gd name="T24" fmla="*/ 144 w 584"/>
                <a:gd name="T25" fmla="*/ 1488 h 1536"/>
                <a:gd name="T26" fmla="*/ 0 w 584"/>
                <a:gd name="T27" fmla="*/ 1536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4" h="1536">
                  <a:moveTo>
                    <a:pt x="0" y="0"/>
                  </a:moveTo>
                  <a:cubicBezTo>
                    <a:pt x="52" y="16"/>
                    <a:pt x="104" y="32"/>
                    <a:pt x="144" y="48"/>
                  </a:cubicBezTo>
                  <a:cubicBezTo>
                    <a:pt x="184" y="64"/>
                    <a:pt x="208" y="72"/>
                    <a:pt x="240" y="96"/>
                  </a:cubicBezTo>
                  <a:cubicBezTo>
                    <a:pt x="272" y="120"/>
                    <a:pt x="312" y="168"/>
                    <a:pt x="336" y="192"/>
                  </a:cubicBezTo>
                  <a:cubicBezTo>
                    <a:pt x="360" y="216"/>
                    <a:pt x="368" y="224"/>
                    <a:pt x="384" y="240"/>
                  </a:cubicBezTo>
                  <a:cubicBezTo>
                    <a:pt x="400" y="256"/>
                    <a:pt x="408" y="248"/>
                    <a:pt x="432" y="288"/>
                  </a:cubicBezTo>
                  <a:cubicBezTo>
                    <a:pt x="456" y="328"/>
                    <a:pt x="504" y="408"/>
                    <a:pt x="528" y="480"/>
                  </a:cubicBezTo>
                  <a:cubicBezTo>
                    <a:pt x="552" y="552"/>
                    <a:pt x="568" y="656"/>
                    <a:pt x="576" y="720"/>
                  </a:cubicBezTo>
                  <a:cubicBezTo>
                    <a:pt x="584" y="784"/>
                    <a:pt x="584" y="808"/>
                    <a:pt x="576" y="864"/>
                  </a:cubicBezTo>
                  <a:cubicBezTo>
                    <a:pt x="568" y="920"/>
                    <a:pt x="560" y="984"/>
                    <a:pt x="528" y="1056"/>
                  </a:cubicBezTo>
                  <a:cubicBezTo>
                    <a:pt x="496" y="1128"/>
                    <a:pt x="424" y="1240"/>
                    <a:pt x="384" y="1296"/>
                  </a:cubicBezTo>
                  <a:cubicBezTo>
                    <a:pt x="344" y="1352"/>
                    <a:pt x="328" y="1360"/>
                    <a:pt x="288" y="1392"/>
                  </a:cubicBezTo>
                  <a:cubicBezTo>
                    <a:pt x="248" y="1424"/>
                    <a:pt x="192" y="1464"/>
                    <a:pt x="144" y="1488"/>
                  </a:cubicBezTo>
                  <a:cubicBezTo>
                    <a:pt x="96" y="1512"/>
                    <a:pt x="48" y="1524"/>
                    <a:pt x="0" y="1536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149" name="Oval 5">
              <a:extLst>
                <a:ext uri="{FF2B5EF4-FFF2-40B4-BE49-F238E27FC236}">
                  <a16:creationId xmlns:a16="http://schemas.microsoft.com/office/drawing/2014/main" id="{96E39471-F695-40ED-B497-10EE268E6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822"/>
              <a:ext cx="1760" cy="171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150" name="Oval 6">
              <a:extLst>
                <a:ext uri="{FF2B5EF4-FFF2-40B4-BE49-F238E27FC236}">
                  <a16:creationId xmlns:a16="http://schemas.microsoft.com/office/drawing/2014/main" id="{ACE9159A-B3A4-498A-93D3-62167F305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" y="588"/>
              <a:ext cx="271" cy="26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151" name="Text Box 7">
              <a:extLst>
                <a:ext uri="{FF2B5EF4-FFF2-40B4-BE49-F238E27FC236}">
                  <a16:creationId xmlns:a16="http://schemas.microsoft.com/office/drawing/2014/main" id="{C4D66CF7-58A0-48FB-B696-62C67E2E09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5" y="591"/>
              <a:ext cx="214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167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rPr>
                <a:t>•</a:t>
              </a:r>
            </a:p>
          </p:txBody>
        </p:sp>
        <p:sp>
          <p:nvSpPr>
            <p:cNvPr id="6152" name="Oval 8">
              <a:extLst>
                <a:ext uri="{FF2B5EF4-FFF2-40B4-BE49-F238E27FC236}">
                  <a16:creationId xmlns:a16="http://schemas.microsoft.com/office/drawing/2014/main" id="{D55ADCBE-48AD-4171-98DC-2F48F5189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7" y="1117"/>
              <a:ext cx="271" cy="26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153" name="Text Box 9">
              <a:extLst>
                <a:ext uri="{FF2B5EF4-FFF2-40B4-BE49-F238E27FC236}">
                  <a16:creationId xmlns:a16="http://schemas.microsoft.com/office/drawing/2014/main" id="{207E6A1C-6C56-41D5-905D-EE0D5F9E73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3" y="1120"/>
              <a:ext cx="214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167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rPr>
                <a:t>•</a:t>
              </a:r>
            </a:p>
          </p:txBody>
        </p:sp>
        <p:sp>
          <p:nvSpPr>
            <p:cNvPr id="6154" name="Oval 10">
              <a:extLst>
                <a:ext uri="{FF2B5EF4-FFF2-40B4-BE49-F238E27FC236}">
                  <a16:creationId xmlns:a16="http://schemas.microsoft.com/office/drawing/2014/main" id="{032C5F4A-E3B5-45E0-BEB7-DDB220194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1117"/>
              <a:ext cx="271" cy="26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155" name="Text Box 11">
              <a:extLst>
                <a:ext uri="{FF2B5EF4-FFF2-40B4-BE49-F238E27FC236}">
                  <a16:creationId xmlns:a16="http://schemas.microsoft.com/office/drawing/2014/main" id="{E07E16BB-AADF-4D95-936F-E2BD3412B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5" y="1120"/>
              <a:ext cx="214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167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rPr>
                <a:t>•</a:t>
              </a:r>
            </a:p>
          </p:txBody>
        </p:sp>
        <p:sp>
          <p:nvSpPr>
            <p:cNvPr id="6156" name="Oval 12">
              <a:extLst>
                <a:ext uri="{FF2B5EF4-FFF2-40B4-BE49-F238E27FC236}">
                  <a16:creationId xmlns:a16="http://schemas.microsoft.com/office/drawing/2014/main" id="{208DDD4E-D92D-4C42-806C-FAC0F0E4D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2109"/>
              <a:ext cx="271" cy="2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157" name="Freeform 13">
              <a:extLst>
                <a:ext uri="{FF2B5EF4-FFF2-40B4-BE49-F238E27FC236}">
                  <a16:creationId xmlns:a16="http://schemas.microsoft.com/office/drawing/2014/main" id="{13A0B377-ED36-4183-89AA-8CAACD8AC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" y="919"/>
              <a:ext cx="1218" cy="265"/>
            </a:xfrm>
            <a:custGeom>
              <a:avLst/>
              <a:gdLst>
                <a:gd name="T0" fmla="*/ 0 w 624"/>
                <a:gd name="T1" fmla="*/ 528 h 528"/>
                <a:gd name="T2" fmla="*/ 305 w 624"/>
                <a:gd name="T3" fmla="*/ 0 h 528"/>
                <a:gd name="T4" fmla="*/ 624 w 624"/>
                <a:gd name="T5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4" h="528">
                  <a:moveTo>
                    <a:pt x="0" y="528"/>
                  </a:moveTo>
                  <a:cubicBezTo>
                    <a:pt x="100" y="264"/>
                    <a:pt x="201" y="0"/>
                    <a:pt x="305" y="0"/>
                  </a:cubicBezTo>
                  <a:cubicBezTo>
                    <a:pt x="409" y="0"/>
                    <a:pt x="571" y="440"/>
                    <a:pt x="624" y="528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158" name="Freeform 14">
              <a:extLst>
                <a:ext uri="{FF2B5EF4-FFF2-40B4-BE49-F238E27FC236}">
                  <a16:creationId xmlns:a16="http://schemas.microsoft.com/office/drawing/2014/main" id="{2EE0373B-126D-499B-90FA-3FF3D75B386E}"/>
                </a:ext>
              </a:extLst>
            </p:cNvPr>
            <p:cNvSpPr>
              <a:spLocks/>
            </p:cNvSpPr>
            <p:nvPr/>
          </p:nvSpPr>
          <p:spPr bwMode="auto">
            <a:xfrm rot="-10800000">
              <a:off x="3413" y="2242"/>
              <a:ext cx="1218" cy="264"/>
            </a:xfrm>
            <a:custGeom>
              <a:avLst/>
              <a:gdLst>
                <a:gd name="T0" fmla="*/ 0 w 624"/>
                <a:gd name="T1" fmla="*/ 528 h 528"/>
                <a:gd name="T2" fmla="*/ 305 w 624"/>
                <a:gd name="T3" fmla="*/ 0 h 528"/>
                <a:gd name="T4" fmla="*/ 624 w 624"/>
                <a:gd name="T5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4" h="528">
                  <a:moveTo>
                    <a:pt x="0" y="528"/>
                  </a:moveTo>
                  <a:cubicBezTo>
                    <a:pt x="100" y="264"/>
                    <a:pt x="201" y="0"/>
                    <a:pt x="305" y="0"/>
                  </a:cubicBezTo>
                  <a:cubicBezTo>
                    <a:pt x="409" y="0"/>
                    <a:pt x="571" y="440"/>
                    <a:pt x="624" y="528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159" name="Line 15">
              <a:extLst>
                <a:ext uri="{FF2B5EF4-FFF2-40B4-BE49-F238E27FC236}">
                  <a16:creationId xmlns:a16="http://schemas.microsoft.com/office/drawing/2014/main" id="{A7B8FDEF-0E99-4620-A236-7B51E7729F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3" y="1184"/>
              <a:ext cx="20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160" name="Line 16">
              <a:extLst>
                <a:ext uri="{FF2B5EF4-FFF2-40B4-BE49-F238E27FC236}">
                  <a16:creationId xmlns:a16="http://schemas.microsoft.com/office/drawing/2014/main" id="{7096C9C2-0904-4EE1-A66A-5569594499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8" y="1184"/>
              <a:ext cx="20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161" name="Line 17">
              <a:extLst>
                <a:ext uri="{FF2B5EF4-FFF2-40B4-BE49-F238E27FC236}">
                  <a16:creationId xmlns:a16="http://schemas.microsoft.com/office/drawing/2014/main" id="{FFE4B151-8697-438B-B32B-8C89640740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3" y="2242"/>
              <a:ext cx="20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162" name="Line 18">
              <a:extLst>
                <a:ext uri="{FF2B5EF4-FFF2-40B4-BE49-F238E27FC236}">
                  <a16:creationId xmlns:a16="http://schemas.microsoft.com/office/drawing/2014/main" id="{EF982C83-D126-438C-AE8E-83C037518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8" y="2242"/>
              <a:ext cx="20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163" name="Line 19">
              <a:extLst>
                <a:ext uri="{FF2B5EF4-FFF2-40B4-BE49-F238E27FC236}">
                  <a16:creationId xmlns:a16="http://schemas.microsoft.com/office/drawing/2014/main" id="{A7F3583F-E4EA-459D-8DBF-72398776CB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8" y="1184"/>
              <a:ext cx="0" cy="10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164" name="Line 20">
              <a:extLst>
                <a:ext uri="{FF2B5EF4-FFF2-40B4-BE49-F238E27FC236}">
                  <a16:creationId xmlns:a16="http://schemas.microsoft.com/office/drawing/2014/main" id="{20939CE4-1751-4AFB-B955-40EC45E271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184"/>
              <a:ext cx="0" cy="10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166" name="Freeform 22">
              <a:extLst>
                <a:ext uri="{FF2B5EF4-FFF2-40B4-BE49-F238E27FC236}">
                  <a16:creationId xmlns:a16="http://schemas.microsoft.com/office/drawing/2014/main" id="{8FF94C9C-DA6C-4605-A1D5-ADF17A70DC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3" y="654"/>
              <a:ext cx="891" cy="2183"/>
            </a:xfrm>
            <a:custGeom>
              <a:avLst/>
              <a:gdLst>
                <a:gd name="T0" fmla="*/ 0 w 584"/>
                <a:gd name="T1" fmla="*/ 0 h 1536"/>
                <a:gd name="T2" fmla="*/ 144 w 584"/>
                <a:gd name="T3" fmla="*/ 48 h 1536"/>
                <a:gd name="T4" fmla="*/ 240 w 584"/>
                <a:gd name="T5" fmla="*/ 96 h 1536"/>
                <a:gd name="T6" fmla="*/ 336 w 584"/>
                <a:gd name="T7" fmla="*/ 192 h 1536"/>
                <a:gd name="T8" fmla="*/ 384 w 584"/>
                <a:gd name="T9" fmla="*/ 240 h 1536"/>
                <a:gd name="T10" fmla="*/ 432 w 584"/>
                <a:gd name="T11" fmla="*/ 288 h 1536"/>
                <a:gd name="T12" fmla="*/ 528 w 584"/>
                <a:gd name="T13" fmla="*/ 480 h 1536"/>
                <a:gd name="T14" fmla="*/ 576 w 584"/>
                <a:gd name="T15" fmla="*/ 720 h 1536"/>
                <a:gd name="T16" fmla="*/ 576 w 584"/>
                <a:gd name="T17" fmla="*/ 864 h 1536"/>
                <a:gd name="T18" fmla="*/ 528 w 584"/>
                <a:gd name="T19" fmla="*/ 1056 h 1536"/>
                <a:gd name="T20" fmla="*/ 384 w 584"/>
                <a:gd name="T21" fmla="*/ 1296 h 1536"/>
                <a:gd name="T22" fmla="*/ 288 w 584"/>
                <a:gd name="T23" fmla="*/ 1392 h 1536"/>
                <a:gd name="T24" fmla="*/ 144 w 584"/>
                <a:gd name="T25" fmla="*/ 1488 h 1536"/>
                <a:gd name="T26" fmla="*/ 0 w 584"/>
                <a:gd name="T27" fmla="*/ 1536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4" h="1536">
                  <a:moveTo>
                    <a:pt x="0" y="0"/>
                  </a:moveTo>
                  <a:cubicBezTo>
                    <a:pt x="52" y="16"/>
                    <a:pt x="104" y="32"/>
                    <a:pt x="144" y="48"/>
                  </a:cubicBezTo>
                  <a:cubicBezTo>
                    <a:pt x="184" y="64"/>
                    <a:pt x="208" y="72"/>
                    <a:pt x="240" y="96"/>
                  </a:cubicBezTo>
                  <a:cubicBezTo>
                    <a:pt x="272" y="120"/>
                    <a:pt x="312" y="168"/>
                    <a:pt x="336" y="192"/>
                  </a:cubicBezTo>
                  <a:cubicBezTo>
                    <a:pt x="360" y="216"/>
                    <a:pt x="368" y="224"/>
                    <a:pt x="384" y="240"/>
                  </a:cubicBezTo>
                  <a:cubicBezTo>
                    <a:pt x="400" y="256"/>
                    <a:pt x="408" y="248"/>
                    <a:pt x="432" y="288"/>
                  </a:cubicBezTo>
                  <a:cubicBezTo>
                    <a:pt x="456" y="328"/>
                    <a:pt x="504" y="408"/>
                    <a:pt x="528" y="480"/>
                  </a:cubicBezTo>
                  <a:cubicBezTo>
                    <a:pt x="552" y="552"/>
                    <a:pt x="568" y="656"/>
                    <a:pt x="576" y="720"/>
                  </a:cubicBezTo>
                  <a:cubicBezTo>
                    <a:pt x="584" y="784"/>
                    <a:pt x="584" y="808"/>
                    <a:pt x="576" y="864"/>
                  </a:cubicBezTo>
                  <a:cubicBezTo>
                    <a:pt x="568" y="920"/>
                    <a:pt x="560" y="984"/>
                    <a:pt x="528" y="1056"/>
                  </a:cubicBezTo>
                  <a:cubicBezTo>
                    <a:pt x="496" y="1128"/>
                    <a:pt x="424" y="1240"/>
                    <a:pt x="384" y="1296"/>
                  </a:cubicBezTo>
                  <a:cubicBezTo>
                    <a:pt x="344" y="1352"/>
                    <a:pt x="328" y="1360"/>
                    <a:pt x="288" y="1392"/>
                  </a:cubicBezTo>
                  <a:cubicBezTo>
                    <a:pt x="248" y="1424"/>
                    <a:pt x="192" y="1464"/>
                    <a:pt x="144" y="1488"/>
                  </a:cubicBezTo>
                  <a:cubicBezTo>
                    <a:pt x="96" y="1512"/>
                    <a:pt x="48" y="1524"/>
                    <a:pt x="0" y="1536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167" name="Line 23">
              <a:extLst>
                <a:ext uri="{FF2B5EF4-FFF2-40B4-BE49-F238E27FC236}">
                  <a16:creationId xmlns:a16="http://schemas.microsoft.com/office/drawing/2014/main" id="{17E1B7CC-D87E-43A8-8E0D-D9782ED1E4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3" y="654"/>
              <a:ext cx="0" cy="2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168" name="Line 24">
              <a:extLst>
                <a:ext uri="{FF2B5EF4-FFF2-40B4-BE49-F238E27FC236}">
                  <a16:creationId xmlns:a16="http://schemas.microsoft.com/office/drawing/2014/main" id="{8B20B481-7B30-404B-8083-7BA149B91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1" y="654"/>
              <a:ext cx="0" cy="2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169" name="Line 25">
              <a:extLst>
                <a:ext uri="{FF2B5EF4-FFF2-40B4-BE49-F238E27FC236}">
                  <a16:creationId xmlns:a16="http://schemas.microsoft.com/office/drawing/2014/main" id="{F9D197F8-3782-492D-982A-ACCE63899B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3" y="2374"/>
              <a:ext cx="0" cy="4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170" name="Line 26">
              <a:extLst>
                <a:ext uri="{FF2B5EF4-FFF2-40B4-BE49-F238E27FC236}">
                  <a16:creationId xmlns:a16="http://schemas.microsoft.com/office/drawing/2014/main" id="{276D665F-1E61-4B33-A68E-DCCA61E63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1" y="2374"/>
              <a:ext cx="0" cy="4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171" name="Line 27">
              <a:extLst>
                <a:ext uri="{FF2B5EF4-FFF2-40B4-BE49-F238E27FC236}">
                  <a16:creationId xmlns:a16="http://schemas.microsoft.com/office/drawing/2014/main" id="{8CC3A5ED-DF25-4B43-AC48-0162A0D59F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168"/>
              <a:ext cx="26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172" name="Line 28">
              <a:extLst>
                <a:ext uri="{FF2B5EF4-FFF2-40B4-BE49-F238E27FC236}">
                  <a16:creationId xmlns:a16="http://schemas.microsoft.com/office/drawing/2014/main" id="{A9B6ED28-D9DE-4559-AAB2-599D10F5D4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705"/>
              <a:ext cx="542" cy="4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173" name="Line 29">
              <a:extLst>
                <a:ext uri="{FF2B5EF4-FFF2-40B4-BE49-F238E27FC236}">
                  <a16:creationId xmlns:a16="http://schemas.microsoft.com/office/drawing/2014/main" id="{BCE71E2B-E58B-4EFC-818F-99FF1A92E5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34" y="2705"/>
              <a:ext cx="542" cy="4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174" name="Rectangle 30">
              <a:extLst>
                <a:ext uri="{FF2B5EF4-FFF2-40B4-BE49-F238E27FC236}">
                  <a16:creationId xmlns:a16="http://schemas.microsoft.com/office/drawing/2014/main" id="{5FF6462B-F683-47B7-984C-16F140D47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168"/>
              <a:ext cx="609" cy="19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175" name="Rectangle 31">
              <a:extLst>
                <a:ext uri="{FF2B5EF4-FFF2-40B4-BE49-F238E27FC236}">
                  <a16:creationId xmlns:a16="http://schemas.microsoft.com/office/drawing/2014/main" id="{8F844C25-9439-4CFA-8115-B0F687B79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7" y="3168"/>
              <a:ext cx="609" cy="19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176" name="Text Box 32">
              <a:extLst>
                <a:ext uri="{FF2B5EF4-FFF2-40B4-BE49-F238E27FC236}">
                  <a16:creationId xmlns:a16="http://schemas.microsoft.com/office/drawing/2014/main" id="{A6E05716-CE87-4CD3-9385-EF706ACDC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" y="1226"/>
              <a:ext cx="123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zh-CN" altLang="zh-CN" sz="2600">
                <a:solidFill>
                  <a:schemeClr val="tx1"/>
                </a:solidFill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177" name="Text Box 33">
              <a:extLst>
                <a:ext uri="{FF2B5EF4-FFF2-40B4-BE49-F238E27FC236}">
                  <a16:creationId xmlns:a16="http://schemas.microsoft.com/office/drawing/2014/main" id="{296B1B73-BAF8-478A-9AFF-30261F955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2" y="498"/>
              <a:ext cx="474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3033" i="1">
                  <a:solidFill>
                    <a:srgbClr val="FF0000"/>
                  </a:solidFill>
                  <a:latin typeface="+mj-lt"/>
                  <a:ea typeface="黑体" panose="02010609060101010101" pitchFamily="49" charset="-122"/>
                </a:rPr>
                <a:t>A</a:t>
              </a:r>
              <a:endParaRPr lang="en-US" altLang="zh-CN" sz="3033">
                <a:solidFill>
                  <a:srgbClr val="FF0000"/>
                </a:solidFill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178" name="Text Box 34">
              <a:extLst>
                <a:ext uri="{FF2B5EF4-FFF2-40B4-BE49-F238E27FC236}">
                  <a16:creationId xmlns:a16="http://schemas.microsoft.com/office/drawing/2014/main" id="{ABB99F71-0775-4748-8A15-DC1AED7FF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" y="2797"/>
              <a:ext cx="250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033" i="1" dirty="0">
                  <a:solidFill>
                    <a:srgbClr val="FF0000"/>
                  </a:solidFill>
                  <a:latin typeface="+mj-lt"/>
                  <a:ea typeface="黑体" panose="02010609060101010101" pitchFamily="49" charset="-122"/>
                </a:rPr>
                <a:t>X</a:t>
              </a:r>
              <a:endParaRPr lang="en-US" altLang="zh-CN" sz="3033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179" name="Text Box 35">
              <a:extLst>
                <a:ext uri="{FF2B5EF4-FFF2-40B4-BE49-F238E27FC236}">
                  <a16:creationId xmlns:a16="http://schemas.microsoft.com/office/drawing/2014/main" id="{2E7AF595-1A2D-49AB-87A6-9A9C406377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7" y="1150"/>
              <a:ext cx="243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033" i="1">
                  <a:solidFill>
                    <a:srgbClr val="0000FF"/>
                  </a:solidFill>
                  <a:latin typeface="+mj-lt"/>
                  <a:ea typeface="黑体" panose="02010609060101010101" pitchFamily="49" charset="-122"/>
                </a:rPr>
                <a:t>Y</a:t>
              </a:r>
              <a:endParaRPr lang="en-US" altLang="zh-CN" sz="3033">
                <a:solidFill>
                  <a:srgbClr val="0000FF"/>
                </a:solidFill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180" name="Text Box 36">
              <a:extLst>
                <a:ext uri="{FF2B5EF4-FFF2-40B4-BE49-F238E27FC236}">
                  <a16:creationId xmlns:a16="http://schemas.microsoft.com/office/drawing/2014/main" id="{E4A277BE-47FD-4902-A8E4-6EE80DD9B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0" y="1872"/>
              <a:ext cx="257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033" i="1">
                  <a:solidFill>
                    <a:srgbClr val="FF00FF"/>
                  </a:solidFill>
                  <a:latin typeface="+mj-lt"/>
                  <a:ea typeface="黑体" panose="02010609060101010101" pitchFamily="49" charset="-122"/>
                </a:rPr>
                <a:t>C</a:t>
              </a:r>
              <a:endParaRPr lang="en-US" altLang="zh-CN" sz="3033">
                <a:solidFill>
                  <a:srgbClr val="FF00FF"/>
                </a:solidFill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181" name="Text Box 37">
              <a:extLst>
                <a:ext uri="{FF2B5EF4-FFF2-40B4-BE49-F238E27FC236}">
                  <a16:creationId xmlns:a16="http://schemas.microsoft.com/office/drawing/2014/main" id="{B82E2892-A248-4921-ACF7-546887D0E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830"/>
              <a:ext cx="259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033" i="1">
                  <a:solidFill>
                    <a:srgbClr val="0000FF"/>
                  </a:solidFill>
                  <a:latin typeface="+mj-lt"/>
                  <a:ea typeface="黑体" panose="02010609060101010101" pitchFamily="49" charset="-122"/>
                </a:rPr>
                <a:t>B</a:t>
              </a:r>
              <a:endParaRPr lang="en-US" altLang="zh-CN" sz="3033">
                <a:solidFill>
                  <a:srgbClr val="0000FF"/>
                </a:solidFill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182" name="Text Box 38">
              <a:extLst>
                <a:ext uri="{FF2B5EF4-FFF2-40B4-BE49-F238E27FC236}">
                  <a16:creationId xmlns:a16="http://schemas.microsoft.com/office/drawing/2014/main" id="{E24D6FEB-B901-42BA-8A35-9BF2829EF5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3" y="748"/>
              <a:ext cx="241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033" i="1">
                  <a:solidFill>
                    <a:srgbClr val="FF00FF"/>
                  </a:solidFill>
                  <a:latin typeface="+mj-lt"/>
                  <a:ea typeface="黑体" panose="02010609060101010101" pitchFamily="49" charset="-122"/>
                </a:rPr>
                <a:t>Z</a:t>
              </a:r>
              <a:endParaRPr lang="en-US" altLang="zh-CN" sz="3033">
                <a:solidFill>
                  <a:srgbClr val="FF00FF"/>
                </a:solidFill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183" name="Text Box 39">
              <a:extLst>
                <a:ext uri="{FF2B5EF4-FFF2-40B4-BE49-F238E27FC236}">
                  <a16:creationId xmlns:a16="http://schemas.microsoft.com/office/drawing/2014/main" id="{9DA4108A-9B58-4C36-85CC-F05AD43DD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855"/>
              <a:ext cx="236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033" i="1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rPr>
                <a:t>S</a:t>
              </a:r>
              <a:endParaRPr lang="en-US" altLang="zh-CN" sz="3033">
                <a:solidFill>
                  <a:schemeClr val="tx1"/>
                </a:solidFill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184" name="Text Box 40">
              <a:extLst>
                <a:ext uri="{FF2B5EF4-FFF2-40B4-BE49-F238E27FC236}">
                  <a16:creationId xmlns:a16="http://schemas.microsoft.com/office/drawing/2014/main" id="{789342A3-6932-4242-BD35-FC5C6ABC04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151"/>
              <a:ext cx="285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033" i="1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rPr>
                <a:t>N</a:t>
              </a:r>
              <a:endParaRPr lang="en-US" altLang="zh-CN" sz="3033">
                <a:solidFill>
                  <a:schemeClr val="tx1"/>
                </a:solidFill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185" name="AutoShape 41">
              <a:extLst>
                <a:ext uri="{FF2B5EF4-FFF2-40B4-BE49-F238E27FC236}">
                  <a16:creationId xmlns:a16="http://schemas.microsoft.com/office/drawing/2014/main" id="{0EF62372-605E-4C65-8242-238EC160D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070"/>
              <a:ext cx="240" cy="240"/>
            </a:xfrm>
            <a:prstGeom prst="flowChartSummingJunction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186" name="AutoShape 42">
              <a:extLst>
                <a:ext uri="{FF2B5EF4-FFF2-40B4-BE49-F238E27FC236}">
                  <a16:creationId xmlns:a16="http://schemas.microsoft.com/office/drawing/2014/main" id="{0DFA8F76-CFD6-4639-AD04-D0B2E0E81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598"/>
              <a:ext cx="240" cy="240"/>
            </a:xfrm>
            <a:prstGeom prst="flowChartSummingJunction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187" name="AutoShape 43">
              <a:extLst>
                <a:ext uri="{FF2B5EF4-FFF2-40B4-BE49-F238E27FC236}">
                  <a16:creationId xmlns:a16="http://schemas.microsoft.com/office/drawing/2014/main" id="{F772685C-3F6E-44C9-979C-EC3D12A03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070"/>
              <a:ext cx="240" cy="240"/>
            </a:xfrm>
            <a:prstGeom prst="flowChartSummingJunction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205" name="Line 61">
              <a:extLst>
                <a:ext uri="{FF2B5EF4-FFF2-40B4-BE49-F238E27FC236}">
                  <a16:creationId xmlns:a16="http://schemas.microsoft.com/office/drawing/2014/main" id="{EE6D743E-DD1D-4929-9867-D3549CA79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35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206" name="Line 62">
              <a:extLst>
                <a:ext uri="{FF2B5EF4-FFF2-40B4-BE49-F238E27FC236}">
                  <a16:creationId xmlns:a16="http://schemas.microsoft.com/office/drawing/2014/main" id="{649D38BF-5C1D-4CCB-9100-0CB9E8E704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542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207" name="Line 63">
              <a:extLst>
                <a:ext uri="{FF2B5EF4-FFF2-40B4-BE49-F238E27FC236}">
                  <a16:creationId xmlns:a16="http://schemas.microsoft.com/office/drawing/2014/main" id="{A3A06DCE-4A2E-4E87-8B6D-C3EAA0F0C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734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208" name="Line 64">
              <a:extLst>
                <a:ext uri="{FF2B5EF4-FFF2-40B4-BE49-F238E27FC236}">
                  <a16:creationId xmlns:a16="http://schemas.microsoft.com/office/drawing/2014/main" id="{2C5A8FC0-1677-4733-A839-DA82619042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926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209" name="Oval 65">
              <a:extLst>
                <a:ext uri="{FF2B5EF4-FFF2-40B4-BE49-F238E27FC236}">
                  <a16:creationId xmlns:a16="http://schemas.microsoft.com/office/drawing/2014/main" id="{FB74A70A-8906-43E3-B2BA-E018A77CA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302"/>
              <a:ext cx="96" cy="9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210" name="Oval 66">
              <a:extLst>
                <a:ext uri="{FF2B5EF4-FFF2-40B4-BE49-F238E27FC236}">
                  <a16:creationId xmlns:a16="http://schemas.microsoft.com/office/drawing/2014/main" id="{F0BBA4DD-223A-4868-A13D-74F4EA677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022"/>
              <a:ext cx="96" cy="9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211" name="Line 67">
              <a:extLst>
                <a:ext uri="{FF2B5EF4-FFF2-40B4-BE49-F238E27FC236}">
                  <a16:creationId xmlns:a16="http://schemas.microsoft.com/office/drawing/2014/main" id="{CE8F1128-DD21-4229-AB98-FDE02CB076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070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212" name="Freeform 68">
              <a:extLst>
                <a:ext uri="{FF2B5EF4-FFF2-40B4-BE49-F238E27FC236}">
                  <a16:creationId xmlns:a16="http://schemas.microsoft.com/office/drawing/2014/main" id="{3909671B-E925-4BD7-B6C0-3CFE5A4FD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1350"/>
              <a:ext cx="48" cy="48"/>
            </a:xfrm>
            <a:custGeom>
              <a:avLst/>
              <a:gdLst>
                <a:gd name="T0" fmla="*/ 48 w 48"/>
                <a:gd name="T1" fmla="*/ 0 h 48"/>
                <a:gd name="T2" fmla="*/ 0 w 48"/>
                <a:gd name="T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" h="48">
                  <a:moveTo>
                    <a:pt x="48" y="0"/>
                  </a:moveTo>
                  <a:cubicBezTo>
                    <a:pt x="28" y="20"/>
                    <a:pt x="8" y="40"/>
                    <a:pt x="0" y="48"/>
                  </a:cubicBez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217" name="Freeform 73">
              <a:extLst>
                <a:ext uri="{FF2B5EF4-FFF2-40B4-BE49-F238E27FC236}">
                  <a16:creationId xmlns:a16="http://schemas.microsoft.com/office/drawing/2014/main" id="{2057A262-07F2-4ED6-A5F1-EC113E7BC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1350"/>
              <a:ext cx="48" cy="144"/>
            </a:xfrm>
            <a:custGeom>
              <a:avLst/>
              <a:gdLst>
                <a:gd name="T0" fmla="*/ 48 w 48"/>
                <a:gd name="T1" fmla="*/ 0 h 144"/>
                <a:gd name="T2" fmla="*/ 0 w 48"/>
                <a:gd name="T3" fmla="*/ 48 h 144"/>
                <a:gd name="T4" fmla="*/ 48 w 4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144">
                  <a:moveTo>
                    <a:pt x="48" y="0"/>
                  </a:moveTo>
                  <a:cubicBezTo>
                    <a:pt x="24" y="12"/>
                    <a:pt x="0" y="24"/>
                    <a:pt x="0" y="48"/>
                  </a:cubicBezTo>
                  <a:cubicBezTo>
                    <a:pt x="0" y="72"/>
                    <a:pt x="40" y="128"/>
                    <a:pt x="48" y="14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218" name="Freeform 74">
              <a:extLst>
                <a:ext uri="{FF2B5EF4-FFF2-40B4-BE49-F238E27FC236}">
                  <a16:creationId xmlns:a16="http://schemas.microsoft.com/office/drawing/2014/main" id="{34D2158B-C79D-4188-8C48-301390E68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1734"/>
              <a:ext cx="48" cy="144"/>
            </a:xfrm>
            <a:custGeom>
              <a:avLst/>
              <a:gdLst>
                <a:gd name="T0" fmla="*/ 48 w 48"/>
                <a:gd name="T1" fmla="*/ 0 h 144"/>
                <a:gd name="T2" fmla="*/ 0 w 48"/>
                <a:gd name="T3" fmla="*/ 48 h 144"/>
                <a:gd name="T4" fmla="*/ 48 w 4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144">
                  <a:moveTo>
                    <a:pt x="48" y="0"/>
                  </a:moveTo>
                  <a:cubicBezTo>
                    <a:pt x="24" y="12"/>
                    <a:pt x="0" y="24"/>
                    <a:pt x="0" y="48"/>
                  </a:cubicBezTo>
                  <a:cubicBezTo>
                    <a:pt x="0" y="72"/>
                    <a:pt x="40" y="128"/>
                    <a:pt x="48" y="14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219" name="Freeform 75">
              <a:extLst>
                <a:ext uri="{FF2B5EF4-FFF2-40B4-BE49-F238E27FC236}">
                  <a16:creationId xmlns:a16="http://schemas.microsoft.com/office/drawing/2014/main" id="{4D4BADF5-7E89-42C9-9A48-82A1B9EBB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1926"/>
              <a:ext cx="48" cy="144"/>
            </a:xfrm>
            <a:custGeom>
              <a:avLst/>
              <a:gdLst>
                <a:gd name="T0" fmla="*/ 48 w 48"/>
                <a:gd name="T1" fmla="*/ 0 h 144"/>
                <a:gd name="T2" fmla="*/ 0 w 48"/>
                <a:gd name="T3" fmla="*/ 48 h 144"/>
                <a:gd name="T4" fmla="*/ 48 w 4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144">
                  <a:moveTo>
                    <a:pt x="48" y="0"/>
                  </a:moveTo>
                  <a:cubicBezTo>
                    <a:pt x="24" y="12"/>
                    <a:pt x="0" y="24"/>
                    <a:pt x="0" y="48"/>
                  </a:cubicBezTo>
                  <a:cubicBezTo>
                    <a:pt x="0" y="72"/>
                    <a:pt x="40" y="128"/>
                    <a:pt x="48" y="14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220" name="Freeform 76">
              <a:extLst>
                <a:ext uri="{FF2B5EF4-FFF2-40B4-BE49-F238E27FC236}">
                  <a16:creationId xmlns:a16="http://schemas.microsoft.com/office/drawing/2014/main" id="{07907BF6-BA52-431E-B04E-7C07BDCEF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1542"/>
              <a:ext cx="48" cy="144"/>
            </a:xfrm>
            <a:custGeom>
              <a:avLst/>
              <a:gdLst>
                <a:gd name="T0" fmla="*/ 48 w 48"/>
                <a:gd name="T1" fmla="*/ 0 h 144"/>
                <a:gd name="T2" fmla="*/ 0 w 48"/>
                <a:gd name="T3" fmla="*/ 48 h 144"/>
                <a:gd name="T4" fmla="*/ 48 w 4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144">
                  <a:moveTo>
                    <a:pt x="48" y="0"/>
                  </a:moveTo>
                  <a:cubicBezTo>
                    <a:pt x="24" y="12"/>
                    <a:pt x="0" y="24"/>
                    <a:pt x="0" y="48"/>
                  </a:cubicBezTo>
                  <a:cubicBezTo>
                    <a:pt x="0" y="72"/>
                    <a:pt x="40" y="128"/>
                    <a:pt x="48" y="14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221" name="Freeform 77">
              <a:extLst>
                <a:ext uri="{FF2B5EF4-FFF2-40B4-BE49-F238E27FC236}">
                  <a16:creationId xmlns:a16="http://schemas.microsoft.com/office/drawing/2014/main" id="{27D2C407-87CF-4541-808D-EA4E83A10021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416" y="1392"/>
              <a:ext cx="48" cy="144"/>
            </a:xfrm>
            <a:custGeom>
              <a:avLst/>
              <a:gdLst>
                <a:gd name="T0" fmla="*/ 48 w 48"/>
                <a:gd name="T1" fmla="*/ 0 h 144"/>
                <a:gd name="T2" fmla="*/ 0 w 48"/>
                <a:gd name="T3" fmla="*/ 48 h 144"/>
                <a:gd name="T4" fmla="*/ 48 w 4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144">
                  <a:moveTo>
                    <a:pt x="48" y="0"/>
                  </a:moveTo>
                  <a:cubicBezTo>
                    <a:pt x="24" y="12"/>
                    <a:pt x="0" y="24"/>
                    <a:pt x="0" y="48"/>
                  </a:cubicBezTo>
                  <a:cubicBezTo>
                    <a:pt x="0" y="72"/>
                    <a:pt x="40" y="128"/>
                    <a:pt x="48" y="14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223" name="Freeform 79">
              <a:extLst>
                <a:ext uri="{FF2B5EF4-FFF2-40B4-BE49-F238E27FC236}">
                  <a16:creationId xmlns:a16="http://schemas.microsoft.com/office/drawing/2014/main" id="{45A103B0-026E-4146-BD17-0FCAF3F86818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416" y="1584"/>
              <a:ext cx="48" cy="144"/>
            </a:xfrm>
            <a:custGeom>
              <a:avLst/>
              <a:gdLst>
                <a:gd name="T0" fmla="*/ 48 w 48"/>
                <a:gd name="T1" fmla="*/ 0 h 144"/>
                <a:gd name="T2" fmla="*/ 0 w 48"/>
                <a:gd name="T3" fmla="*/ 48 h 144"/>
                <a:gd name="T4" fmla="*/ 48 w 4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144">
                  <a:moveTo>
                    <a:pt x="48" y="0"/>
                  </a:moveTo>
                  <a:cubicBezTo>
                    <a:pt x="24" y="12"/>
                    <a:pt x="0" y="24"/>
                    <a:pt x="0" y="48"/>
                  </a:cubicBezTo>
                  <a:cubicBezTo>
                    <a:pt x="0" y="72"/>
                    <a:pt x="40" y="128"/>
                    <a:pt x="48" y="14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224" name="Freeform 80">
              <a:extLst>
                <a:ext uri="{FF2B5EF4-FFF2-40B4-BE49-F238E27FC236}">
                  <a16:creationId xmlns:a16="http://schemas.microsoft.com/office/drawing/2014/main" id="{6F4CFC50-68DA-4A04-A35F-E7DBC6BF35D5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416" y="1776"/>
              <a:ext cx="48" cy="144"/>
            </a:xfrm>
            <a:custGeom>
              <a:avLst/>
              <a:gdLst>
                <a:gd name="T0" fmla="*/ 48 w 48"/>
                <a:gd name="T1" fmla="*/ 0 h 144"/>
                <a:gd name="T2" fmla="*/ 0 w 48"/>
                <a:gd name="T3" fmla="*/ 48 h 144"/>
                <a:gd name="T4" fmla="*/ 48 w 4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144">
                  <a:moveTo>
                    <a:pt x="48" y="0"/>
                  </a:moveTo>
                  <a:cubicBezTo>
                    <a:pt x="24" y="12"/>
                    <a:pt x="0" y="24"/>
                    <a:pt x="0" y="48"/>
                  </a:cubicBezTo>
                  <a:cubicBezTo>
                    <a:pt x="0" y="72"/>
                    <a:pt x="40" y="128"/>
                    <a:pt x="48" y="14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226" name="Line 82">
              <a:extLst>
                <a:ext uri="{FF2B5EF4-FFF2-40B4-BE49-F238E27FC236}">
                  <a16:creationId xmlns:a16="http://schemas.microsoft.com/office/drawing/2014/main" id="{EADC5246-6C85-44FA-A8DD-BFE4A5F3A3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494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227" name="Line 83">
              <a:extLst>
                <a:ext uri="{FF2B5EF4-FFF2-40B4-BE49-F238E27FC236}">
                  <a16:creationId xmlns:a16="http://schemas.microsoft.com/office/drawing/2014/main" id="{F2C4CA9A-0BBF-4F0E-AA5C-E4AB2ED38E8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4560" y="1494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228" name="Line 84">
              <a:extLst>
                <a:ext uri="{FF2B5EF4-FFF2-40B4-BE49-F238E27FC236}">
                  <a16:creationId xmlns:a16="http://schemas.microsoft.com/office/drawing/2014/main" id="{DE0C6DEF-89B0-4304-A9BD-A89D85285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92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230" name="AutoShape 86">
              <a:extLst>
                <a:ext uri="{FF2B5EF4-FFF2-40B4-BE49-F238E27FC236}">
                  <a16:creationId xmlns:a16="http://schemas.microsoft.com/office/drawing/2014/main" id="{725C5FFD-2862-4464-BDFC-5A2625CF9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104"/>
              <a:ext cx="96" cy="96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799 w 21600"/>
                <a:gd name="T5" fmla="*/ 0 h 21600"/>
                <a:gd name="T6" fmla="*/ 2700 w 21600"/>
                <a:gd name="T7" fmla="*/ 10800 h 21600"/>
                <a:gd name="T8" fmla="*/ 10799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j-lt"/>
                <a:ea typeface="黑体" panose="02010609060101010101" pitchFamily="49" charset="-122"/>
              </a:endParaRPr>
            </a:p>
          </p:txBody>
        </p:sp>
      </p:grpSp>
      <p:grpSp>
        <p:nvGrpSpPr>
          <p:cNvPr id="6232" name="Group 88">
            <a:extLst>
              <a:ext uri="{FF2B5EF4-FFF2-40B4-BE49-F238E27FC236}">
                <a16:creationId xmlns:a16="http://schemas.microsoft.com/office/drawing/2014/main" id="{1FEB50FC-5BFB-4EAF-9B35-462B31D3F245}"/>
              </a:ext>
            </a:extLst>
          </p:cNvPr>
          <p:cNvGrpSpPr>
            <a:grpSpLocks/>
          </p:cNvGrpSpPr>
          <p:nvPr/>
        </p:nvGrpSpPr>
        <p:grpSpPr bwMode="auto">
          <a:xfrm>
            <a:off x="7842247" y="2025650"/>
            <a:ext cx="527976" cy="940726"/>
            <a:chOff x="4896" y="1296"/>
            <a:chExt cx="307" cy="547"/>
          </a:xfrm>
        </p:grpSpPr>
        <p:sp>
          <p:nvSpPr>
            <p:cNvPr id="6231" name="Line 87">
              <a:extLst>
                <a:ext uri="{FF2B5EF4-FFF2-40B4-BE49-F238E27FC236}">
                  <a16:creationId xmlns:a16="http://schemas.microsoft.com/office/drawing/2014/main" id="{BC4B475A-E833-41A2-8E85-CCF4D4CCD6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296"/>
              <a:ext cx="144" cy="28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195" name="Text Box 51">
              <a:extLst>
                <a:ext uri="{FF2B5EF4-FFF2-40B4-BE49-F238E27FC236}">
                  <a16:creationId xmlns:a16="http://schemas.microsoft.com/office/drawing/2014/main" id="{FE2B8639-9876-45CC-9E0D-301433C6A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440"/>
              <a:ext cx="307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900">
                  <a:latin typeface="+mj-lt"/>
                  <a:ea typeface="黑体" panose="02010609060101010101" pitchFamily="49" charset="-122"/>
                  <a:sym typeface="Symbol" panose="05050102010706020507" pitchFamily="18" charset="2"/>
                </a:rPr>
                <a:t></a:t>
              </a:r>
              <a:endParaRPr lang="en-US" altLang="zh-CN" sz="3900">
                <a:latin typeface="+mj-lt"/>
                <a:ea typeface="黑体" panose="02010609060101010101" pitchFamily="49" charset="-122"/>
              </a:endParaRPr>
            </a:p>
          </p:txBody>
        </p:sp>
      </p:grpSp>
      <p:grpSp>
        <p:nvGrpSpPr>
          <p:cNvPr id="6192" name="Group 48">
            <a:extLst>
              <a:ext uri="{FF2B5EF4-FFF2-40B4-BE49-F238E27FC236}">
                <a16:creationId xmlns:a16="http://schemas.microsoft.com/office/drawing/2014/main" id="{A88CC56B-B1B6-4744-96DD-958BC95100B2}"/>
              </a:ext>
            </a:extLst>
          </p:cNvPr>
          <p:cNvGrpSpPr>
            <a:grpSpLocks/>
          </p:cNvGrpSpPr>
          <p:nvPr/>
        </p:nvGrpSpPr>
        <p:grpSpPr bwMode="auto">
          <a:xfrm>
            <a:off x="8255007" y="3594100"/>
            <a:ext cx="1024997" cy="990600"/>
            <a:chOff x="5184" y="2616"/>
            <a:chExt cx="596" cy="468"/>
          </a:xfrm>
        </p:grpSpPr>
        <p:sp>
          <p:nvSpPr>
            <p:cNvPr id="6193" name="AutoShape 49">
              <a:extLst>
                <a:ext uri="{FF2B5EF4-FFF2-40B4-BE49-F238E27FC236}">
                  <a16:creationId xmlns:a16="http://schemas.microsoft.com/office/drawing/2014/main" id="{BA3126EA-8C11-410E-B4AC-C8727FD30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2616"/>
              <a:ext cx="576" cy="468"/>
            </a:xfrm>
            <a:prstGeom prst="wedgeEllipseCallout">
              <a:avLst>
                <a:gd name="adj1" fmla="val -212500"/>
                <a:gd name="adj2" fmla="val -110472"/>
              </a:avLst>
            </a:prstGeom>
            <a:solidFill>
              <a:srgbClr val="FFFFFF"/>
            </a:solidFill>
            <a:ln w="12700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3033">
                <a:solidFill>
                  <a:schemeClr val="tx1"/>
                </a:solidFill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194" name="Text Box 50">
              <a:extLst>
                <a:ext uri="{FF2B5EF4-FFF2-40B4-BE49-F238E27FC236}">
                  <a16:creationId xmlns:a16="http://schemas.microsoft.com/office/drawing/2014/main" id="{9C23932D-56A3-448D-90FC-9E0929EC4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8" y="2712"/>
              <a:ext cx="562" cy="2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3033" dirty="0">
                  <a:solidFill>
                    <a:srgbClr val="FF0000"/>
                  </a:solidFill>
                  <a:latin typeface="+mj-lt"/>
                  <a:ea typeface="黑体" panose="02010609060101010101" pitchFamily="49" charset="-122"/>
                </a:rPr>
                <a:t>转子</a:t>
              </a:r>
            </a:p>
          </p:txBody>
        </p:sp>
      </p:grpSp>
      <p:grpSp>
        <p:nvGrpSpPr>
          <p:cNvPr id="6189" name="Group 45">
            <a:extLst>
              <a:ext uri="{FF2B5EF4-FFF2-40B4-BE49-F238E27FC236}">
                <a16:creationId xmlns:a16="http://schemas.microsoft.com/office/drawing/2014/main" id="{34AEE6C9-80FC-4277-999C-A375B0632631}"/>
              </a:ext>
            </a:extLst>
          </p:cNvPr>
          <p:cNvGrpSpPr>
            <a:grpSpLocks/>
          </p:cNvGrpSpPr>
          <p:nvPr/>
        </p:nvGrpSpPr>
        <p:grpSpPr bwMode="auto">
          <a:xfrm>
            <a:off x="8255011" y="374650"/>
            <a:ext cx="1006079" cy="825500"/>
            <a:chOff x="4848" y="204"/>
            <a:chExt cx="585" cy="468"/>
          </a:xfrm>
        </p:grpSpPr>
        <p:sp>
          <p:nvSpPr>
            <p:cNvPr id="6190" name="AutoShape 46">
              <a:extLst>
                <a:ext uri="{FF2B5EF4-FFF2-40B4-BE49-F238E27FC236}">
                  <a16:creationId xmlns:a16="http://schemas.microsoft.com/office/drawing/2014/main" id="{350E7A72-F216-4E80-A39C-42300587F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04"/>
              <a:ext cx="576" cy="468"/>
            </a:xfrm>
            <a:prstGeom prst="wedgeEllipseCallout">
              <a:avLst>
                <a:gd name="adj1" fmla="val -83333"/>
                <a:gd name="adj2" fmla="val 84403"/>
              </a:avLst>
            </a:prstGeom>
            <a:solidFill>
              <a:srgbClr val="FFFFFF"/>
            </a:solidFill>
            <a:ln w="12700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3033">
                <a:solidFill>
                  <a:schemeClr val="tx1"/>
                </a:solidFill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191" name="Text Box 47">
              <a:extLst>
                <a:ext uri="{FF2B5EF4-FFF2-40B4-BE49-F238E27FC236}">
                  <a16:creationId xmlns:a16="http://schemas.microsoft.com/office/drawing/2014/main" id="{3EDB7BAA-69CA-43A3-9740-BF28E9DB2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1" y="276"/>
              <a:ext cx="562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3033" dirty="0">
                  <a:solidFill>
                    <a:srgbClr val="FF0000"/>
                  </a:solidFill>
                  <a:latin typeface="+mj-lt"/>
                  <a:ea typeface="黑体" panose="02010609060101010101" pitchFamily="49" charset="-122"/>
                </a:rPr>
                <a:t>定子</a:t>
              </a:r>
            </a:p>
          </p:txBody>
        </p:sp>
      </p:grpSp>
      <p:grpSp>
        <p:nvGrpSpPr>
          <p:cNvPr id="6276" name="Group 132">
            <a:extLst>
              <a:ext uri="{FF2B5EF4-FFF2-40B4-BE49-F238E27FC236}">
                <a16:creationId xmlns:a16="http://schemas.microsoft.com/office/drawing/2014/main" id="{CD2D1B7B-B076-482A-96B1-169AFB81D857}"/>
              </a:ext>
            </a:extLst>
          </p:cNvPr>
          <p:cNvGrpSpPr>
            <a:grpSpLocks/>
          </p:cNvGrpSpPr>
          <p:nvPr/>
        </p:nvGrpSpPr>
        <p:grpSpPr bwMode="auto">
          <a:xfrm>
            <a:off x="1773106" y="1860551"/>
            <a:ext cx="827220" cy="2323439"/>
            <a:chOff x="672" y="1056"/>
            <a:chExt cx="481" cy="1351"/>
          </a:xfrm>
        </p:grpSpPr>
        <p:grpSp>
          <p:nvGrpSpPr>
            <p:cNvPr id="6244" name="Group 100">
              <a:extLst>
                <a:ext uri="{FF2B5EF4-FFF2-40B4-BE49-F238E27FC236}">
                  <a16:creationId xmlns:a16="http://schemas.microsoft.com/office/drawing/2014/main" id="{884EAFA0-7B55-416B-B4D7-C23418D36C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200"/>
              <a:ext cx="288" cy="1152"/>
              <a:chOff x="672" y="1056"/>
              <a:chExt cx="288" cy="1152"/>
            </a:xfrm>
          </p:grpSpPr>
          <p:grpSp>
            <p:nvGrpSpPr>
              <p:cNvPr id="6239" name="Group 95">
                <a:extLst>
                  <a:ext uri="{FF2B5EF4-FFF2-40B4-BE49-F238E27FC236}">
                    <a16:creationId xmlns:a16="http://schemas.microsoft.com/office/drawing/2014/main" id="{2858177F-B504-4B65-8BDE-077C52C534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200"/>
                <a:ext cx="288" cy="864"/>
                <a:chOff x="672" y="1200"/>
                <a:chExt cx="288" cy="864"/>
              </a:xfrm>
            </p:grpSpPr>
            <p:sp>
              <p:nvSpPr>
                <p:cNvPr id="6234" name="Oval 90">
                  <a:extLst>
                    <a:ext uri="{FF2B5EF4-FFF2-40B4-BE49-F238E27FC236}">
                      <a16:creationId xmlns:a16="http://schemas.microsoft.com/office/drawing/2014/main" id="{3A2EF965-A948-4853-ABB6-93931DF564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1248"/>
                  <a:ext cx="240" cy="240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+mj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235" name="Oval 91">
                  <a:extLst>
                    <a:ext uri="{FF2B5EF4-FFF2-40B4-BE49-F238E27FC236}">
                      <a16:creationId xmlns:a16="http://schemas.microsoft.com/office/drawing/2014/main" id="{346CFD42-DB0E-451C-BE5F-C5462B5462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1488"/>
                  <a:ext cx="240" cy="240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+mj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236" name="Oval 92">
                  <a:extLst>
                    <a:ext uri="{FF2B5EF4-FFF2-40B4-BE49-F238E27FC236}">
                      <a16:creationId xmlns:a16="http://schemas.microsoft.com/office/drawing/2014/main" id="{E30B9B2F-1F21-4C03-BE61-81A99966FD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1728"/>
                  <a:ext cx="240" cy="240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+mj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237" name="Rectangle 93">
                  <a:extLst>
                    <a:ext uri="{FF2B5EF4-FFF2-40B4-BE49-F238E27FC236}">
                      <a16:creationId xmlns:a16="http://schemas.microsoft.com/office/drawing/2014/main" id="{0F735396-D552-4696-80C4-DEB46783C6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2" y="1200"/>
                  <a:ext cx="192" cy="86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+mj-lt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6240" name="Line 96">
                <a:extLst>
                  <a:ext uri="{FF2B5EF4-FFF2-40B4-BE49-F238E27FC236}">
                    <a16:creationId xmlns:a16="http://schemas.microsoft.com/office/drawing/2014/main" id="{16C3047A-737E-4F94-A8FE-C3F1F5FE9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968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6241" name="Line 97">
                <a:extLst>
                  <a:ext uri="{FF2B5EF4-FFF2-40B4-BE49-F238E27FC236}">
                    <a16:creationId xmlns:a16="http://schemas.microsoft.com/office/drawing/2014/main" id="{ABF02D29-6A0D-4ABE-AF62-76E5C071AE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10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6242" name="Oval 98">
                <a:extLst>
                  <a:ext uri="{FF2B5EF4-FFF2-40B4-BE49-F238E27FC236}">
                    <a16:creationId xmlns:a16="http://schemas.microsoft.com/office/drawing/2014/main" id="{D8AA038D-080A-4B7E-8492-17907E43D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112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6243" name="Oval 99">
                <a:extLst>
                  <a:ext uri="{FF2B5EF4-FFF2-40B4-BE49-F238E27FC236}">
                    <a16:creationId xmlns:a16="http://schemas.microsoft.com/office/drawing/2014/main" id="{AECDA366-F866-433C-AEFE-1BE736B09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056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6270" name="Text Box 126">
              <a:extLst>
                <a:ext uri="{FF2B5EF4-FFF2-40B4-BE49-F238E27FC236}">
                  <a16:creationId xmlns:a16="http://schemas.microsoft.com/office/drawing/2014/main" id="{E283016F-F23F-439B-B50F-9B5415451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8" y="1056"/>
              <a:ext cx="21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i="1" dirty="0">
                  <a:solidFill>
                    <a:srgbClr val="FF0000"/>
                  </a:solidFill>
                  <a:latin typeface="+mj-lt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6271" name="Text Box 127">
              <a:extLst>
                <a:ext uri="{FF2B5EF4-FFF2-40B4-BE49-F238E27FC236}">
                  <a16:creationId xmlns:a16="http://schemas.microsoft.com/office/drawing/2014/main" id="{6EF224FF-3C20-4350-9D3C-5FAC45D495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5" y="2121"/>
              <a:ext cx="202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i="1" dirty="0">
                  <a:solidFill>
                    <a:srgbClr val="FF0000"/>
                  </a:solidFill>
                  <a:latin typeface="+mj-lt"/>
                  <a:ea typeface="黑体" panose="02010609060101010101" pitchFamily="49" charset="-122"/>
                </a:rPr>
                <a:t>X</a:t>
              </a:r>
            </a:p>
          </p:txBody>
        </p:sp>
      </p:grpSp>
      <p:grpSp>
        <p:nvGrpSpPr>
          <p:cNvPr id="6277" name="Group 133">
            <a:extLst>
              <a:ext uri="{FF2B5EF4-FFF2-40B4-BE49-F238E27FC236}">
                <a16:creationId xmlns:a16="http://schemas.microsoft.com/office/drawing/2014/main" id="{6EF02A9A-2DE2-4839-965A-AF70EAC8D770}"/>
              </a:ext>
            </a:extLst>
          </p:cNvPr>
          <p:cNvGrpSpPr>
            <a:grpSpLocks/>
          </p:cNvGrpSpPr>
          <p:nvPr/>
        </p:nvGrpSpPr>
        <p:grpSpPr bwMode="auto">
          <a:xfrm>
            <a:off x="2681158" y="1860550"/>
            <a:ext cx="822061" cy="2307962"/>
            <a:chOff x="1152" y="1056"/>
            <a:chExt cx="478" cy="1342"/>
          </a:xfrm>
        </p:grpSpPr>
        <p:grpSp>
          <p:nvGrpSpPr>
            <p:cNvPr id="6245" name="Group 101">
              <a:extLst>
                <a:ext uri="{FF2B5EF4-FFF2-40B4-BE49-F238E27FC236}">
                  <a16:creationId xmlns:a16="http://schemas.microsoft.com/office/drawing/2014/main" id="{F9CA46C5-5F15-4FF5-B4AB-3E4177B169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200"/>
              <a:ext cx="288" cy="1152"/>
              <a:chOff x="672" y="1056"/>
              <a:chExt cx="288" cy="1152"/>
            </a:xfrm>
          </p:grpSpPr>
          <p:grpSp>
            <p:nvGrpSpPr>
              <p:cNvPr id="6246" name="Group 102">
                <a:extLst>
                  <a:ext uri="{FF2B5EF4-FFF2-40B4-BE49-F238E27FC236}">
                    <a16:creationId xmlns:a16="http://schemas.microsoft.com/office/drawing/2014/main" id="{CA9744F4-D2BA-4E22-A59C-3A9BB44D73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200"/>
                <a:ext cx="288" cy="864"/>
                <a:chOff x="672" y="1200"/>
                <a:chExt cx="288" cy="864"/>
              </a:xfrm>
            </p:grpSpPr>
            <p:sp>
              <p:nvSpPr>
                <p:cNvPr id="6247" name="Oval 103">
                  <a:extLst>
                    <a:ext uri="{FF2B5EF4-FFF2-40B4-BE49-F238E27FC236}">
                      <a16:creationId xmlns:a16="http://schemas.microsoft.com/office/drawing/2014/main" id="{4A7B797B-6E2F-4D9C-A837-D0883238A9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1248"/>
                  <a:ext cx="240" cy="240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+mj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248" name="Oval 104">
                  <a:extLst>
                    <a:ext uri="{FF2B5EF4-FFF2-40B4-BE49-F238E27FC236}">
                      <a16:creationId xmlns:a16="http://schemas.microsoft.com/office/drawing/2014/main" id="{70B686D1-F247-4ADB-889E-457B640160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1488"/>
                  <a:ext cx="240" cy="240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+mj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249" name="Oval 105">
                  <a:extLst>
                    <a:ext uri="{FF2B5EF4-FFF2-40B4-BE49-F238E27FC236}">
                      <a16:creationId xmlns:a16="http://schemas.microsoft.com/office/drawing/2014/main" id="{85EDA597-362E-42C0-B685-E568C96AC8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1728"/>
                  <a:ext cx="240" cy="240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+mj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250" name="Rectangle 106">
                  <a:extLst>
                    <a:ext uri="{FF2B5EF4-FFF2-40B4-BE49-F238E27FC236}">
                      <a16:creationId xmlns:a16="http://schemas.microsoft.com/office/drawing/2014/main" id="{1231011A-678A-4A32-9F8F-BF11815571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2" y="1200"/>
                  <a:ext cx="192" cy="86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+mj-lt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6251" name="Line 107">
                <a:extLst>
                  <a:ext uri="{FF2B5EF4-FFF2-40B4-BE49-F238E27FC236}">
                    <a16:creationId xmlns:a16="http://schemas.microsoft.com/office/drawing/2014/main" id="{CB9F04A1-7DDF-430B-B529-DD838C2297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968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6252" name="Line 108">
                <a:extLst>
                  <a:ext uri="{FF2B5EF4-FFF2-40B4-BE49-F238E27FC236}">
                    <a16:creationId xmlns:a16="http://schemas.microsoft.com/office/drawing/2014/main" id="{5986F0AE-CF19-4EF5-AC0E-CEBA3BCFC8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10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6253" name="Oval 109">
                <a:extLst>
                  <a:ext uri="{FF2B5EF4-FFF2-40B4-BE49-F238E27FC236}">
                    <a16:creationId xmlns:a16="http://schemas.microsoft.com/office/drawing/2014/main" id="{6E88D974-B421-488B-87B3-14E80AF63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112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6254" name="Oval 110">
                <a:extLst>
                  <a:ext uri="{FF2B5EF4-FFF2-40B4-BE49-F238E27FC236}">
                    <a16:creationId xmlns:a16="http://schemas.microsoft.com/office/drawing/2014/main" id="{0BE569DC-9DD7-44EC-8E7E-DE6F9ACE20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056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6272" name="Text Box 128">
              <a:extLst>
                <a:ext uri="{FF2B5EF4-FFF2-40B4-BE49-F238E27FC236}">
                  <a16:creationId xmlns:a16="http://schemas.microsoft.com/office/drawing/2014/main" id="{8ED2BF20-9CAE-41A0-90C7-8CBD1B221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1" y="1056"/>
              <a:ext cx="20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i="1">
                  <a:solidFill>
                    <a:srgbClr val="0000FF"/>
                  </a:solidFill>
                  <a:latin typeface="+mj-lt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6273" name="Text Box 129">
              <a:extLst>
                <a:ext uri="{FF2B5EF4-FFF2-40B4-BE49-F238E27FC236}">
                  <a16:creationId xmlns:a16="http://schemas.microsoft.com/office/drawing/2014/main" id="{A8882001-451D-47F4-A768-F736C68D1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5" y="2112"/>
              <a:ext cx="19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i="1" dirty="0">
                  <a:solidFill>
                    <a:schemeClr val="accent2"/>
                  </a:solidFill>
                  <a:latin typeface="+mj-lt"/>
                  <a:ea typeface="黑体" panose="02010609060101010101" pitchFamily="49" charset="-122"/>
                </a:rPr>
                <a:t>Y</a:t>
              </a:r>
            </a:p>
          </p:txBody>
        </p:sp>
      </p:grpSp>
      <p:grpSp>
        <p:nvGrpSpPr>
          <p:cNvPr id="6278" name="Group 134">
            <a:extLst>
              <a:ext uri="{FF2B5EF4-FFF2-40B4-BE49-F238E27FC236}">
                <a16:creationId xmlns:a16="http://schemas.microsoft.com/office/drawing/2014/main" id="{AFF32379-593F-4FA4-AB20-65AFE40CAF19}"/>
              </a:ext>
            </a:extLst>
          </p:cNvPr>
          <p:cNvGrpSpPr>
            <a:grpSpLocks/>
          </p:cNvGrpSpPr>
          <p:nvPr/>
        </p:nvGrpSpPr>
        <p:grpSpPr bwMode="auto">
          <a:xfrm>
            <a:off x="3549647" y="1860550"/>
            <a:ext cx="818621" cy="2307962"/>
            <a:chOff x="1680" y="1056"/>
            <a:chExt cx="476" cy="1342"/>
          </a:xfrm>
        </p:grpSpPr>
        <p:grpSp>
          <p:nvGrpSpPr>
            <p:cNvPr id="6255" name="Group 111">
              <a:extLst>
                <a:ext uri="{FF2B5EF4-FFF2-40B4-BE49-F238E27FC236}">
                  <a16:creationId xmlns:a16="http://schemas.microsoft.com/office/drawing/2014/main" id="{647F7419-4ADB-43FC-89EF-3B47B51750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1200"/>
              <a:ext cx="288" cy="1152"/>
              <a:chOff x="672" y="1056"/>
              <a:chExt cx="288" cy="1152"/>
            </a:xfrm>
          </p:grpSpPr>
          <p:grpSp>
            <p:nvGrpSpPr>
              <p:cNvPr id="6256" name="Group 112">
                <a:extLst>
                  <a:ext uri="{FF2B5EF4-FFF2-40B4-BE49-F238E27FC236}">
                    <a16:creationId xmlns:a16="http://schemas.microsoft.com/office/drawing/2014/main" id="{CF344B69-EB78-4E0E-91CB-8602138ACB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200"/>
                <a:ext cx="288" cy="864"/>
                <a:chOff x="672" y="1200"/>
                <a:chExt cx="288" cy="864"/>
              </a:xfrm>
            </p:grpSpPr>
            <p:sp>
              <p:nvSpPr>
                <p:cNvPr id="6257" name="Oval 113">
                  <a:extLst>
                    <a:ext uri="{FF2B5EF4-FFF2-40B4-BE49-F238E27FC236}">
                      <a16:creationId xmlns:a16="http://schemas.microsoft.com/office/drawing/2014/main" id="{FF6B74CC-E2B2-4EE4-B663-64D4C6698F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1248"/>
                  <a:ext cx="240" cy="240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+mj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258" name="Oval 114">
                  <a:extLst>
                    <a:ext uri="{FF2B5EF4-FFF2-40B4-BE49-F238E27FC236}">
                      <a16:creationId xmlns:a16="http://schemas.microsoft.com/office/drawing/2014/main" id="{2C84DADF-50AE-4145-9CB0-24C4280432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1488"/>
                  <a:ext cx="240" cy="240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+mj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259" name="Oval 115">
                  <a:extLst>
                    <a:ext uri="{FF2B5EF4-FFF2-40B4-BE49-F238E27FC236}">
                      <a16:creationId xmlns:a16="http://schemas.microsoft.com/office/drawing/2014/main" id="{202D0DC5-1479-4052-9AD4-DD330B3D7F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1728"/>
                  <a:ext cx="240" cy="240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+mj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260" name="Rectangle 116">
                  <a:extLst>
                    <a:ext uri="{FF2B5EF4-FFF2-40B4-BE49-F238E27FC236}">
                      <a16:creationId xmlns:a16="http://schemas.microsoft.com/office/drawing/2014/main" id="{5739F26E-D330-4E0F-B43A-5D450F1A85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2" y="1200"/>
                  <a:ext cx="192" cy="86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>
                    <a:latin typeface="+mj-lt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6261" name="Line 117">
                <a:extLst>
                  <a:ext uri="{FF2B5EF4-FFF2-40B4-BE49-F238E27FC236}">
                    <a16:creationId xmlns:a16="http://schemas.microsoft.com/office/drawing/2014/main" id="{977DC621-D8AE-4482-9B7E-210180E6D7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968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6262" name="Line 118">
                <a:extLst>
                  <a:ext uri="{FF2B5EF4-FFF2-40B4-BE49-F238E27FC236}">
                    <a16:creationId xmlns:a16="http://schemas.microsoft.com/office/drawing/2014/main" id="{DDB45689-72C7-4882-B554-21DAE865A1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10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6263" name="Oval 119">
                <a:extLst>
                  <a:ext uri="{FF2B5EF4-FFF2-40B4-BE49-F238E27FC236}">
                    <a16:creationId xmlns:a16="http://schemas.microsoft.com/office/drawing/2014/main" id="{2BEC46F9-112B-43DE-A1DF-0784B7BF6A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112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6264" name="Oval 120">
                <a:extLst>
                  <a:ext uri="{FF2B5EF4-FFF2-40B4-BE49-F238E27FC236}">
                    <a16:creationId xmlns:a16="http://schemas.microsoft.com/office/drawing/2014/main" id="{D861A37B-95B5-4E82-ACD6-61B7264E0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056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>
                  <a:latin typeface="+mj-lt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6274" name="Text Box 130">
              <a:extLst>
                <a:ext uri="{FF2B5EF4-FFF2-40B4-BE49-F238E27FC236}">
                  <a16:creationId xmlns:a16="http://schemas.microsoft.com/office/drawing/2014/main" id="{A9D5781A-E65B-4077-B5EA-559BA3325E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9" y="1056"/>
              <a:ext cx="20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i="1">
                  <a:solidFill>
                    <a:srgbClr val="FF9900"/>
                  </a:solidFill>
                  <a:latin typeface="+mj-lt"/>
                  <a:ea typeface="黑体" panose="02010609060101010101" pitchFamily="49" charset="-122"/>
                </a:rPr>
                <a:t>C</a:t>
              </a:r>
            </a:p>
          </p:txBody>
        </p:sp>
        <p:sp>
          <p:nvSpPr>
            <p:cNvPr id="6275" name="Text Box 131">
              <a:extLst>
                <a:ext uri="{FF2B5EF4-FFF2-40B4-BE49-F238E27FC236}">
                  <a16:creationId xmlns:a16="http://schemas.microsoft.com/office/drawing/2014/main" id="{2D52A70E-63E0-46EC-B2D9-2BEB73167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4" y="2112"/>
              <a:ext cx="196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i="1" dirty="0">
                  <a:solidFill>
                    <a:srgbClr val="FF9900"/>
                  </a:solidFill>
                  <a:latin typeface="+mj-lt"/>
                  <a:ea typeface="黑体" panose="02010609060101010101" pitchFamily="49" charset="-122"/>
                </a:rPr>
                <a:t>Z</a:t>
              </a:r>
            </a:p>
          </p:txBody>
        </p:sp>
      </p:grpSp>
      <p:grpSp>
        <p:nvGrpSpPr>
          <p:cNvPr id="6292" name="Group 148">
            <a:extLst>
              <a:ext uri="{FF2B5EF4-FFF2-40B4-BE49-F238E27FC236}">
                <a16:creationId xmlns:a16="http://schemas.microsoft.com/office/drawing/2014/main" id="{E91BF65F-64F8-4AD5-90C7-56F339BAB1B2}"/>
              </a:ext>
            </a:extLst>
          </p:cNvPr>
          <p:cNvGrpSpPr>
            <a:grpSpLocks/>
          </p:cNvGrpSpPr>
          <p:nvPr/>
        </p:nvGrpSpPr>
        <p:grpSpPr bwMode="auto">
          <a:xfrm>
            <a:off x="2378476" y="2520950"/>
            <a:ext cx="507339" cy="1073150"/>
            <a:chOff x="1383" y="1632"/>
            <a:chExt cx="295" cy="624"/>
          </a:xfrm>
        </p:grpSpPr>
        <p:sp>
          <p:nvSpPr>
            <p:cNvPr id="6279" name="Line 135">
              <a:extLst>
                <a:ext uri="{FF2B5EF4-FFF2-40B4-BE49-F238E27FC236}">
                  <a16:creationId xmlns:a16="http://schemas.microsoft.com/office/drawing/2014/main" id="{B2CEF536-D5CD-4899-80B3-1B1A33D11C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1632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289" name="Text Box 145">
              <a:extLst>
                <a:ext uri="{FF2B5EF4-FFF2-40B4-BE49-F238E27FC236}">
                  <a16:creationId xmlns:a16="http://schemas.microsoft.com/office/drawing/2014/main" id="{62304875-85D2-4C50-9993-8895A26E8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1754"/>
              <a:ext cx="295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33" i="1" dirty="0" err="1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rPr>
                <a:t>e</a:t>
              </a:r>
              <a:r>
                <a:rPr lang="en-US" altLang="zh-CN" sz="3033" baseline="-25000" dirty="0" err="1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rPr>
                <a:t>A</a:t>
              </a:r>
              <a:endParaRPr lang="en-US" altLang="zh-CN" sz="3033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endParaRPr>
            </a:p>
          </p:txBody>
        </p:sp>
      </p:grpSp>
      <p:grpSp>
        <p:nvGrpSpPr>
          <p:cNvPr id="6293" name="Group 149">
            <a:extLst>
              <a:ext uri="{FF2B5EF4-FFF2-40B4-BE49-F238E27FC236}">
                <a16:creationId xmlns:a16="http://schemas.microsoft.com/office/drawing/2014/main" id="{47D4873F-5D05-4A1C-B922-95707E209E1A}"/>
              </a:ext>
            </a:extLst>
          </p:cNvPr>
          <p:cNvGrpSpPr>
            <a:grpSpLocks/>
          </p:cNvGrpSpPr>
          <p:nvPr/>
        </p:nvGrpSpPr>
        <p:grpSpPr bwMode="auto">
          <a:xfrm>
            <a:off x="3136900" y="2603500"/>
            <a:ext cx="908050" cy="1073150"/>
            <a:chOff x="1824" y="1680"/>
            <a:chExt cx="528" cy="624"/>
          </a:xfrm>
        </p:grpSpPr>
        <p:sp>
          <p:nvSpPr>
            <p:cNvPr id="6280" name="Line 136">
              <a:extLst>
                <a:ext uri="{FF2B5EF4-FFF2-40B4-BE49-F238E27FC236}">
                  <a16:creationId xmlns:a16="http://schemas.microsoft.com/office/drawing/2014/main" id="{64FA5D1C-A53B-412F-8C5F-4739ED2BA0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680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033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290" name="Text Box 146">
              <a:extLst>
                <a:ext uri="{FF2B5EF4-FFF2-40B4-BE49-F238E27FC236}">
                  <a16:creationId xmlns:a16="http://schemas.microsoft.com/office/drawing/2014/main" id="{9D245BE1-6A56-4D8C-8731-95460FF6E7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728"/>
              <a:ext cx="528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33" i="1" dirty="0" err="1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rPr>
                <a:t>e</a:t>
              </a:r>
              <a:r>
                <a:rPr lang="en-US" altLang="zh-CN" sz="3033" baseline="-25000" dirty="0" err="1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rPr>
                <a:t>B</a:t>
              </a:r>
              <a:endParaRPr lang="en-US" altLang="zh-CN" sz="3033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endParaRPr>
            </a:p>
          </p:txBody>
        </p:sp>
      </p:grpSp>
      <p:grpSp>
        <p:nvGrpSpPr>
          <p:cNvPr id="6294" name="Group 150">
            <a:extLst>
              <a:ext uri="{FF2B5EF4-FFF2-40B4-BE49-F238E27FC236}">
                <a16:creationId xmlns:a16="http://schemas.microsoft.com/office/drawing/2014/main" id="{6AE54D75-FC86-42D8-B055-C87CC508CFBA}"/>
              </a:ext>
            </a:extLst>
          </p:cNvPr>
          <p:cNvGrpSpPr>
            <a:grpSpLocks/>
          </p:cNvGrpSpPr>
          <p:nvPr/>
        </p:nvGrpSpPr>
        <p:grpSpPr bwMode="auto">
          <a:xfrm>
            <a:off x="4200986" y="2579906"/>
            <a:ext cx="607087" cy="1073150"/>
            <a:chOff x="2448" y="1680"/>
            <a:chExt cx="353" cy="624"/>
          </a:xfrm>
        </p:grpSpPr>
        <p:sp>
          <p:nvSpPr>
            <p:cNvPr id="6281" name="Line 137">
              <a:extLst>
                <a:ext uri="{FF2B5EF4-FFF2-40B4-BE49-F238E27FC236}">
                  <a16:creationId xmlns:a16="http://schemas.microsoft.com/office/drawing/2014/main" id="{83E10234-DA03-4B29-AB7A-87196AF8E3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1680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033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6291" name="Text Box 147">
              <a:extLst>
                <a:ext uri="{FF2B5EF4-FFF2-40B4-BE49-F238E27FC236}">
                  <a16:creationId xmlns:a16="http://schemas.microsoft.com/office/drawing/2014/main" id="{D9E3EA18-3725-4C81-893E-B7BB30F4B2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0" y="1728"/>
              <a:ext cx="291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33" i="1" dirty="0" err="1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rPr>
                <a:t>e</a:t>
              </a:r>
              <a:r>
                <a:rPr lang="en-US" altLang="zh-CN" sz="3033" baseline="-25000" dirty="0" err="1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rPr>
                <a:t>C</a:t>
              </a:r>
              <a:endParaRPr lang="en-US" altLang="zh-CN" sz="3033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 autoUpdateAnimBg="0"/>
      <p:bldP spid="6197" grpId="0" autoUpdateAnimBg="0"/>
      <p:bldP spid="6201" grpId="0" animBg="1" autoUpdateAnimBg="0"/>
      <p:bldP spid="6202" grpId="0" animBg="1" autoUpdateAnimBg="0"/>
      <p:bldP spid="6203" grpId="0" autoUpdateAnimBg="0"/>
      <p:bldP spid="6204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36BDCEDE-A62F-4480-9CD9-B39A806DA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775" y="152637"/>
            <a:ext cx="4836537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3467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4.4.1  </a:t>
            </a:r>
            <a:r>
              <a:rPr lang="zh-CN" altLang="en-US" sz="3467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安全用电常识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7C75CC7B-CF84-48C4-AFBC-766F21735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43" y="3065159"/>
            <a:ext cx="3714750" cy="492443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chemeClr val="bg1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600"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en-US" sz="2600">
                <a:latin typeface="+mn-lt"/>
                <a:ea typeface="黑体" panose="02010609060101010101" pitchFamily="49" charset="-122"/>
              </a:rPr>
              <a:t>．安全电流与电压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222876D1-8F80-4D6D-9BEC-97E9DF9A1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043" y="3958915"/>
            <a:ext cx="32194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600" dirty="0">
                <a:solidFill>
                  <a:srgbClr val="FF3300"/>
                </a:solidFill>
                <a:latin typeface="+mn-lt"/>
                <a:ea typeface="黑体" panose="02010609060101010101" pitchFamily="49" charset="-122"/>
              </a:rPr>
              <a:t>安全电流</a:t>
            </a:r>
            <a:r>
              <a:rPr lang="en-US" altLang="zh-CN" sz="2600" dirty="0">
                <a:solidFill>
                  <a:srgbClr val="FF33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&lt;5mA</a:t>
            </a:r>
            <a:endParaRPr lang="en-US" altLang="zh-CN" sz="2600" dirty="0">
              <a:solidFill>
                <a:srgbClr val="FF330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70163FEA-AFDC-44BD-83A4-8E508BEB6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1693" y="4619315"/>
            <a:ext cx="29718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600" dirty="0">
                <a:solidFill>
                  <a:srgbClr val="FF3300"/>
                </a:solidFill>
                <a:latin typeface="+mn-lt"/>
                <a:ea typeface="黑体" panose="02010609060101010101" pitchFamily="49" charset="-122"/>
              </a:rPr>
              <a:t>人体电阻</a:t>
            </a:r>
            <a:r>
              <a:rPr lang="zh-CN" altLang="en-US" sz="2600" dirty="0">
                <a:solidFill>
                  <a:srgbClr val="FF3300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</a:t>
            </a:r>
            <a:r>
              <a:rPr lang="en-US" altLang="zh-CN" sz="2600" dirty="0">
                <a:solidFill>
                  <a:srgbClr val="FF3300"/>
                </a:solidFill>
                <a:latin typeface="+mn-lt"/>
                <a:ea typeface="黑体" panose="02010609060101010101" pitchFamily="49" charset="-122"/>
              </a:rPr>
              <a:t>1000</a:t>
            </a:r>
            <a:r>
              <a:rPr lang="en-US" altLang="zh-CN" sz="2600" dirty="0">
                <a:solidFill>
                  <a:srgbClr val="FF3300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</a:t>
            </a:r>
            <a:endParaRPr lang="en-US" altLang="zh-CN" sz="2600" dirty="0">
              <a:solidFill>
                <a:srgbClr val="FF330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BB70A5B7-B2E6-473F-B015-6648E7D90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043" y="5279715"/>
            <a:ext cx="32194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600" dirty="0">
                <a:solidFill>
                  <a:srgbClr val="FF3300"/>
                </a:solidFill>
                <a:latin typeface="+mn-lt"/>
                <a:ea typeface="黑体" panose="02010609060101010101" pitchFamily="49" charset="-122"/>
              </a:rPr>
              <a:t>安全电压</a:t>
            </a:r>
            <a:r>
              <a:rPr lang="en-US" altLang="zh-CN" sz="2600" dirty="0">
                <a:solidFill>
                  <a:srgbClr val="FF33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&lt;36V</a:t>
            </a:r>
            <a:endParaRPr lang="en-US" altLang="zh-CN" sz="2600" dirty="0">
              <a:solidFill>
                <a:srgbClr val="FF330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80A2B2D4-4F33-4C09-AA7B-71FE5D590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6593" y="5940115"/>
            <a:ext cx="78422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zh-CN" altLang="en-US" sz="2600" dirty="0">
                <a:solidFill>
                  <a:srgbClr val="FF3300"/>
                </a:solidFill>
                <a:latin typeface="+mn-lt"/>
                <a:ea typeface="黑体" panose="02010609060101010101" pitchFamily="49" charset="-122"/>
              </a:rPr>
              <a:t>（在特别潮湿的场所，应采用</a:t>
            </a:r>
            <a:r>
              <a:rPr lang="en-US" altLang="zh-CN" sz="2600" dirty="0">
                <a:solidFill>
                  <a:srgbClr val="FF3300"/>
                </a:solidFill>
                <a:latin typeface="+mn-lt"/>
                <a:ea typeface="黑体" panose="02010609060101010101" pitchFamily="49" charset="-122"/>
              </a:rPr>
              <a:t>12V </a:t>
            </a:r>
            <a:r>
              <a:rPr lang="zh-CN" altLang="en-US" sz="2600" dirty="0">
                <a:solidFill>
                  <a:srgbClr val="FF3300"/>
                </a:solidFill>
                <a:latin typeface="+mn-lt"/>
                <a:ea typeface="黑体" panose="02010609060101010101" pitchFamily="49" charset="-122"/>
              </a:rPr>
              <a:t>以下的电压 ）。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69B7A176-15D8-463E-A62B-B549FD101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008" y="1039331"/>
            <a:ext cx="8089900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9pPr>
          </a:lstStyle>
          <a:p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电能可以为人类造福，但若不能正确使用电气设备，违规操作或疏忽大意，将可能造成设备损坏，引起火灾，甚至人身伤亡，因此懂得一些安全用电常识和技术是必要的。</a:t>
            </a:r>
          </a:p>
        </p:txBody>
      </p:sp>
      <p:sp>
        <p:nvSpPr>
          <p:cNvPr id="9" name="动作按钮: 转到开头 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F46E5E8-D396-4FB4-9C0D-FD3550D182C1}"/>
              </a:ext>
            </a:extLst>
          </p:cNvPr>
          <p:cNvSpPr/>
          <p:nvPr/>
        </p:nvSpPr>
        <p:spPr bwMode="auto">
          <a:xfrm>
            <a:off x="9009451" y="6369572"/>
            <a:ext cx="468052" cy="468052"/>
          </a:xfrm>
          <a:prstGeom prst="actionButtonBeginning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algn="l" defTabSz="990570"/>
            <a:endParaRPr kumimoji="0" lang="zh-CN" altLang="en-US" sz="195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80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  <p:bldP spid="7" grpId="0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Text Box 2">
            <a:extLst>
              <a:ext uri="{FF2B5EF4-FFF2-40B4-BE49-F238E27FC236}">
                <a16:creationId xmlns:a16="http://schemas.microsoft.com/office/drawing/2014/main" id="{3D0472DE-2463-437B-A416-6453D208A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47" y="168048"/>
            <a:ext cx="2767145" cy="559064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chemeClr val="bg1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600">
                <a:latin typeface="+mn-lt"/>
                <a:ea typeface="黑体" panose="02010609060101010101" pitchFamily="49" charset="-122"/>
              </a:rPr>
              <a:t>2</a:t>
            </a:r>
            <a:r>
              <a:rPr lang="zh-CN" altLang="en-US" sz="2600">
                <a:latin typeface="+mn-lt"/>
                <a:ea typeface="黑体" panose="02010609060101010101" pitchFamily="49" charset="-122"/>
              </a:rPr>
              <a:t>．几种触电方式</a:t>
            </a:r>
            <a:r>
              <a:rPr lang="zh-CN" altLang="en-US" sz="3033">
                <a:latin typeface="+mn-lt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467" name="Text Box 3">
            <a:extLst>
              <a:ext uri="{FF2B5EF4-FFF2-40B4-BE49-F238E27FC236}">
                <a16:creationId xmlns:a16="http://schemas.microsoft.com/office/drawing/2014/main" id="{1B59313A-16D7-42AA-B6EC-D2102789A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58" y="1075838"/>
            <a:ext cx="308358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71464" indent="-371464" algn="l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sz="2600" dirty="0">
                <a:latin typeface="+mn-lt"/>
                <a:ea typeface="黑体" panose="02010609060101010101" pitchFamily="49" charset="-122"/>
              </a:rPr>
              <a:t>双线触电</a:t>
            </a:r>
          </a:p>
        </p:txBody>
      </p:sp>
      <p:sp>
        <p:nvSpPr>
          <p:cNvPr id="468" name="Text Box 4">
            <a:extLst>
              <a:ext uri="{FF2B5EF4-FFF2-40B4-BE49-F238E27FC236}">
                <a16:creationId xmlns:a16="http://schemas.microsoft.com/office/drawing/2014/main" id="{3B4C124F-DF77-4F2E-A93C-CCB2BB6ED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59" y="2492260"/>
            <a:ext cx="458324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71464" indent="-371464" algn="l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sz="2600" dirty="0">
                <a:latin typeface="+mn-lt"/>
                <a:ea typeface="黑体" panose="02010609060101010101" pitchFamily="49" charset="-122"/>
              </a:rPr>
              <a:t>电源中线接地时的单线触电</a:t>
            </a:r>
          </a:p>
        </p:txBody>
      </p:sp>
      <p:sp>
        <p:nvSpPr>
          <p:cNvPr id="469" name="Text Box 5">
            <a:extLst>
              <a:ext uri="{FF2B5EF4-FFF2-40B4-BE49-F238E27FC236}">
                <a16:creationId xmlns:a16="http://schemas.microsoft.com/office/drawing/2014/main" id="{4B31AFAC-DF65-4468-BCEE-B344DFCC4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847" y="4826220"/>
            <a:ext cx="3905647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因火线与大地间分布电容的存在，使电流形成了回路，也是很危险的。</a:t>
            </a:r>
          </a:p>
        </p:txBody>
      </p:sp>
      <p:sp>
        <p:nvSpPr>
          <p:cNvPr id="470" name="Text Box 6">
            <a:extLst>
              <a:ext uri="{FF2B5EF4-FFF2-40B4-BE49-F238E27FC236}">
                <a16:creationId xmlns:a16="http://schemas.microsoft.com/office/drawing/2014/main" id="{596CD058-755F-44E5-A416-62A38F727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434" y="1636050"/>
            <a:ext cx="390564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人体承受的是线电压。 </a:t>
            </a:r>
          </a:p>
        </p:txBody>
      </p:sp>
      <p:sp>
        <p:nvSpPr>
          <p:cNvPr id="471" name="Text Box 67">
            <a:extLst>
              <a:ext uri="{FF2B5EF4-FFF2-40B4-BE49-F238E27FC236}">
                <a16:creationId xmlns:a16="http://schemas.microsoft.com/office/drawing/2014/main" id="{51E094F1-DB66-4A19-B34C-956274295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863" y="3125358"/>
            <a:ext cx="390564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人体承受的是相电压。 </a:t>
            </a:r>
          </a:p>
        </p:txBody>
      </p:sp>
      <p:sp>
        <p:nvSpPr>
          <p:cNvPr id="472" name="Text Box 68">
            <a:extLst>
              <a:ext uri="{FF2B5EF4-FFF2-40B4-BE49-F238E27FC236}">
                <a16:creationId xmlns:a16="http://schemas.microsoft.com/office/drawing/2014/main" id="{5F0A6B2C-38F2-440A-AE6A-E140E03E9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59" y="4082290"/>
            <a:ext cx="52178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71464" indent="-371464" algn="l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sz="2600" dirty="0">
                <a:latin typeface="+mn-lt"/>
                <a:ea typeface="黑体" panose="02010609060101010101" pitchFamily="49" charset="-122"/>
              </a:rPr>
              <a:t>电源中线不接地时的单线触电</a:t>
            </a:r>
          </a:p>
        </p:txBody>
      </p:sp>
      <p:grpSp>
        <p:nvGrpSpPr>
          <p:cNvPr id="473" name="Group 230">
            <a:extLst>
              <a:ext uri="{FF2B5EF4-FFF2-40B4-BE49-F238E27FC236}">
                <a16:creationId xmlns:a16="http://schemas.microsoft.com/office/drawing/2014/main" id="{60193C96-85BE-4928-AF2A-0C8C6F2B9BA5}"/>
              </a:ext>
            </a:extLst>
          </p:cNvPr>
          <p:cNvGrpSpPr>
            <a:grpSpLocks/>
          </p:cNvGrpSpPr>
          <p:nvPr/>
        </p:nvGrpSpPr>
        <p:grpSpPr bwMode="auto">
          <a:xfrm>
            <a:off x="6115582" y="1170104"/>
            <a:ext cx="2980400" cy="4824016"/>
            <a:chOff x="3211" y="304"/>
            <a:chExt cx="1733" cy="2805"/>
          </a:xfrm>
        </p:grpSpPr>
        <p:sp>
          <p:nvSpPr>
            <p:cNvPr id="474" name="Rectangle 227">
              <a:extLst>
                <a:ext uri="{FF2B5EF4-FFF2-40B4-BE49-F238E27FC236}">
                  <a16:creationId xmlns:a16="http://schemas.microsoft.com/office/drawing/2014/main" id="{FC774489-7BAD-4BA2-8B9B-FC3FDDF56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1" y="304"/>
              <a:ext cx="1632" cy="81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475" name="Rectangle 228">
              <a:extLst>
                <a:ext uri="{FF2B5EF4-FFF2-40B4-BE49-F238E27FC236}">
                  <a16:creationId xmlns:a16="http://schemas.microsoft.com/office/drawing/2014/main" id="{E413FDDF-92A8-4683-930E-A842584C0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237"/>
              <a:ext cx="1632" cy="81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476" name="Rectangle 229">
              <a:extLst>
                <a:ext uri="{FF2B5EF4-FFF2-40B4-BE49-F238E27FC236}">
                  <a16:creationId xmlns:a16="http://schemas.microsoft.com/office/drawing/2014/main" id="{AB68E1C6-F0F3-4221-A9A4-E67D016C6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" y="2157"/>
              <a:ext cx="1632" cy="95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>
                <a:latin typeface="+mn-lt"/>
                <a:ea typeface="黑体" panose="02010609060101010101" pitchFamily="49" charset="-122"/>
              </a:endParaRPr>
            </a:p>
          </p:txBody>
        </p:sp>
        <p:grpSp>
          <p:nvGrpSpPr>
            <p:cNvPr id="477" name="Group 7">
              <a:extLst>
                <a:ext uri="{FF2B5EF4-FFF2-40B4-BE49-F238E27FC236}">
                  <a16:creationId xmlns:a16="http://schemas.microsoft.com/office/drawing/2014/main" id="{84582353-83B5-4DF2-8DF4-723DA79C2C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5" y="373"/>
              <a:ext cx="1615" cy="690"/>
              <a:chOff x="3238" y="240"/>
              <a:chExt cx="1615" cy="920"/>
            </a:xfrm>
          </p:grpSpPr>
          <p:grpSp>
            <p:nvGrpSpPr>
              <p:cNvPr id="636" name="Group 8">
                <a:extLst>
                  <a:ext uri="{FF2B5EF4-FFF2-40B4-BE49-F238E27FC236}">
                    <a16:creationId xmlns:a16="http://schemas.microsoft.com/office/drawing/2014/main" id="{9B9B5B86-F62C-4B59-8BE0-999CE1E194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4" y="493"/>
                <a:ext cx="236" cy="611"/>
                <a:chOff x="3934" y="772"/>
                <a:chExt cx="236" cy="611"/>
              </a:xfrm>
            </p:grpSpPr>
            <p:sp>
              <p:nvSpPr>
                <p:cNvPr id="690" name="Freeform 9">
                  <a:extLst>
                    <a:ext uri="{FF2B5EF4-FFF2-40B4-BE49-F238E27FC236}">
                      <a16:creationId xmlns:a16="http://schemas.microsoft.com/office/drawing/2014/main" id="{CCB3245E-EC25-4C22-BB99-CD934F19A1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34" y="913"/>
                  <a:ext cx="174" cy="470"/>
                </a:xfrm>
                <a:custGeom>
                  <a:avLst/>
                  <a:gdLst>
                    <a:gd name="T0" fmla="*/ 17 w 377"/>
                    <a:gd name="T1" fmla="*/ 0 h 1200"/>
                    <a:gd name="T2" fmla="*/ 17 w 377"/>
                    <a:gd name="T3" fmla="*/ 180 h 1200"/>
                    <a:gd name="T4" fmla="*/ 117 w 377"/>
                    <a:gd name="T5" fmla="*/ 320 h 1200"/>
                    <a:gd name="T6" fmla="*/ 257 w 377"/>
                    <a:gd name="T7" fmla="*/ 340 h 1200"/>
                    <a:gd name="T8" fmla="*/ 317 w 377"/>
                    <a:gd name="T9" fmla="*/ 420 h 1200"/>
                    <a:gd name="T10" fmla="*/ 377 w 377"/>
                    <a:gd name="T11" fmla="*/ 680 h 1200"/>
                    <a:gd name="T12" fmla="*/ 317 w 377"/>
                    <a:gd name="T13" fmla="*/ 800 h 1200"/>
                    <a:gd name="T14" fmla="*/ 197 w 377"/>
                    <a:gd name="T15" fmla="*/ 1020 h 1200"/>
                    <a:gd name="T16" fmla="*/ 157 w 377"/>
                    <a:gd name="T17" fmla="*/ 1160 h 1200"/>
                    <a:gd name="T18" fmla="*/ 77 w 377"/>
                    <a:gd name="T19" fmla="*/ 1200 h 1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77" h="1200">
                      <a:moveTo>
                        <a:pt x="17" y="0"/>
                      </a:moveTo>
                      <a:cubicBezTo>
                        <a:pt x="8" y="63"/>
                        <a:pt x="0" y="127"/>
                        <a:pt x="17" y="180"/>
                      </a:cubicBezTo>
                      <a:cubicBezTo>
                        <a:pt x="34" y="233"/>
                        <a:pt x="77" y="293"/>
                        <a:pt x="117" y="320"/>
                      </a:cubicBezTo>
                      <a:cubicBezTo>
                        <a:pt x="157" y="347"/>
                        <a:pt x="224" y="323"/>
                        <a:pt x="257" y="340"/>
                      </a:cubicBezTo>
                      <a:cubicBezTo>
                        <a:pt x="290" y="357"/>
                        <a:pt x="297" y="363"/>
                        <a:pt x="317" y="420"/>
                      </a:cubicBezTo>
                      <a:cubicBezTo>
                        <a:pt x="337" y="477"/>
                        <a:pt x="377" y="617"/>
                        <a:pt x="377" y="680"/>
                      </a:cubicBezTo>
                      <a:cubicBezTo>
                        <a:pt x="377" y="743"/>
                        <a:pt x="347" y="743"/>
                        <a:pt x="317" y="800"/>
                      </a:cubicBezTo>
                      <a:cubicBezTo>
                        <a:pt x="287" y="857"/>
                        <a:pt x="224" y="960"/>
                        <a:pt x="197" y="1020"/>
                      </a:cubicBezTo>
                      <a:cubicBezTo>
                        <a:pt x="170" y="1080"/>
                        <a:pt x="177" y="1130"/>
                        <a:pt x="157" y="1160"/>
                      </a:cubicBezTo>
                      <a:cubicBezTo>
                        <a:pt x="137" y="1190"/>
                        <a:pt x="107" y="1195"/>
                        <a:pt x="77" y="1200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CC99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91" name="Oval 10">
                  <a:extLst>
                    <a:ext uri="{FF2B5EF4-FFF2-40B4-BE49-F238E27FC236}">
                      <a16:creationId xmlns:a16="http://schemas.microsoft.com/office/drawing/2014/main" id="{260B9695-836D-44E8-BACC-D6727B0306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41" y="939"/>
                  <a:ext cx="48" cy="8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CC99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92" name="Freeform 11">
                  <a:extLst>
                    <a:ext uri="{FF2B5EF4-FFF2-40B4-BE49-F238E27FC236}">
                      <a16:creationId xmlns:a16="http://schemas.microsoft.com/office/drawing/2014/main" id="{6708C201-2FEF-47B9-BA09-FA27DB6876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58" y="772"/>
                  <a:ext cx="112" cy="282"/>
                </a:xfrm>
                <a:custGeom>
                  <a:avLst/>
                  <a:gdLst>
                    <a:gd name="T0" fmla="*/ 220 w 240"/>
                    <a:gd name="T1" fmla="*/ 0 h 660"/>
                    <a:gd name="T2" fmla="*/ 240 w 240"/>
                    <a:gd name="T3" fmla="*/ 180 h 660"/>
                    <a:gd name="T4" fmla="*/ 220 w 240"/>
                    <a:gd name="T5" fmla="*/ 440 h 660"/>
                    <a:gd name="T6" fmla="*/ 180 w 240"/>
                    <a:gd name="T7" fmla="*/ 560 h 660"/>
                    <a:gd name="T8" fmla="*/ 100 w 240"/>
                    <a:gd name="T9" fmla="*/ 620 h 660"/>
                    <a:gd name="T10" fmla="*/ 0 w 240"/>
                    <a:gd name="T11" fmla="*/ 660 h 6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0" h="660">
                      <a:moveTo>
                        <a:pt x="220" y="0"/>
                      </a:moveTo>
                      <a:cubicBezTo>
                        <a:pt x="230" y="53"/>
                        <a:pt x="240" y="107"/>
                        <a:pt x="240" y="180"/>
                      </a:cubicBezTo>
                      <a:cubicBezTo>
                        <a:pt x="240" y="253"/>
                        <a:pt x="230" y="377"/>
                        <a:pt x="220" y="440"/>
                      </a:cubicBezTo>
                      <a:cubicBezTo>
                        <a:pt x="210" y="503"/>
                        <a:pt x="200" y="530"/>
                        <a:pt x="180" y="560"/>
                      </a:cubicBezTo>
                      <a:cubicBezTo>
                        <a:pt x="160" y="590"/>
                        <a:pt x="130" y="603"/>
                        <a:pt x="100" y="620"/>
                      </a:cubicBezTo>
                      <a:cubicBezTo>
                        <a:pt x="70" y="637"/>
                        <a:pt x="30" y="650"/>
                        <a:pt x="0" y="660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CC99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93" name="Freeform 12">
                  <a:extLst>
                    <a:ext uri="{FF2B5EF4-FFF2-40B4-BE49-F238E27FC236}">
                      <a16:creationId xmlns:a16="http://schemas.microsoft.com/office/drawing/2014/main" id="{C144FB36-BA41-4DB6-8AA1-69D2714F57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20" y="1027"/>
                  <a:ext cx="69" cy="182"/>
                </a:xfrm>
                <a:custGeom>
                  <a:avLst/>
                  <a:gdLst>
                    <a:gd name="T0" fmla="*/ 110 w 130"/>
                    <a:gd name="T1" fmla="*/ 0 h 460"/>
                    <a:gd name="T2" fmla="*/ 10 w 130"/>
                    <a:gd name="T3" fmla="*/ 160 h 460"/>
                    <a:gd name="T4" fmla="*/ 50 w 130"/>
                    <a:gd name="T5" fmla="*/ 340 h 460"/>
                    <a:gd name="T6" fmla="*/ 130 w 130"/>
                    <a:gd name="T7" fmla="*/ 460 h 4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0" h="460">
                      <a:moveTo>
                        <a:pt x="110" y="0"/>
                      </a:moveTo>
                      <a:cubicBezTo>
                        <a:pt x="65" y="51"/>
                        <a:pt x="20" y="103"/>
                        <a:pt x="10" y="160"/>
                      </a:cubicBezTo>
                      <a:cubicBezTo>
                        <a:pt x="0" y="217"/>
                        <a:pt x="30" y="290"/>
                        <a:pt x="50" y="340"/>
                      </a:cubicBezTo>
                      <a:cubicBezTo>
                        <a:pt x="70" y="390"/>
                        <a:pt x="117" y="440"/>
                        <a:pt x="130" y="460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CC99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94" name="Freeform 13">
                  <a:extLst>
                    <a:ext uri="{FF2B5EF4-FFF2-40B4-BE49-F238E27FC236}">
                      <a16:creationId xmlns:a16="http://schemas.microsoft.com/office/drawing/2014/main" id="{9ECC38F2-E2EF-4A48-80AF-7EBCA2ECC5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81" y="1162"/>
                  <a:ext cx="39" cy="221"/>
                </a:xfrm>
                <a:custGeom>
                  <a:avLst/>
                  <a:gdLst>
                    <a:gd name="T0" fmla="*/ 40 w 60"/>
                    <a:gd name="T1" fmla="*/ 0 h 480"/>
                    <a:gd name="T2" fmla="*/ 60 w 60"/>
                    <a:gd name="T3" fmla="*/ 260 h 480"/>
                    <a:gd name="T4" fmla="*/ 40 w 60"/>
                    <a:gd name="T5" fmla="*/ 400 h 480"/>
                    <a:gd name="T6" fmla="*/ 0 w 60"/>
                    <a:gd name="T7" fmla="*/ 480 h 4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0" h="480">
                      <a:moveTo>
                        <a:pt x="40" y="0"/>
                      </a:moveTo>
                      <a:cubicBezTo>
                        <a:pt x="50" y="96"/>
                        <a:pt x="60" y="193"/>
                        <a:pt x="60" y="260"/>
                      </a:cubicBezTo>
                      <a:cubicBezTo>
                        <a:pt x="60" y="327"/>
                        <a:pt x="50" y="363"/>
                        <a:pt x="40" y="400"/>
                      </a:cubicBezTo>
                      <a:cubicBezTo>
                        <a:pt x="30" y="437"/>
                        <a:pt x="17" y="457"/>
                        <a:pt x="0" y="480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CC99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637" name="Group 14">
                <a:extLst>
                  <a:ext uri="{FF2B5EF4-FFF2-40B4-BE49-F238E27FC236}">
                    <a16:creationId xmlns:a16="http://schemas.microsoft.com/office/drawing/2014/main" id="{3BE80D00-9AB4-450A-97B3-E68572626E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73" y="1104"/>
                <a:ext cx="920" cy="56"/>
                <a:chOff x="2560" y="10660"/>
                <a:chExt cx="1480" cy="120"/>
              </a:xfrm>
            </p:grpSpPr>
            <p:sp>
              <p:nvSpPr>
                <p:cNvPr id="680" name="Line 15">
                  <a:extLst>
                    <a:ext uri="{FF2B5EF4-FFF2-40B4-BE49-F238E27FC236}">
                      <a16:creationId xmlns:a16="http://schemas.microsoft.com/office/drawing/2014/main" id="{E72B7DAB-2817-45EF-AA9E-ECDD894462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60" y="10660"/>
                  <a:ext cx="1480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81" name="Line 16">
                  <a:extLst>
                    <a:ext uri="{FF2B5EF4-FFF2-40B4-BE49-F238E27FC236}">
                      <a16:creationId xmlns:a16="http://schemas.microsoft.com/office/drawing/2014/main" id="{1319FEFD-B21E-420D-A75C-F8FAD29A9B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80" y="10680"/>
                  <a:ext cx="80" cy="10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82" name="Line 17">
                  <a:extLst>
                    <a:ext uri="{FF2B5EF4-FFF2-40B4-BE49-F238E27FC236}">
                      <a16:creationId xmlns:a16="http://schemas.microsoft.com/office/drawing/2014/main" id="{D0453EAA-CDCF-42C9-B36D-84EA3F397C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00" y="10680"/>
                  <a:ext cx="80" cy="10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83" name="Line 18">
                  <a:extLst>
                    <a:ext uri="{FF2B5EF4-FFF2-40B4-BE49-F238E27FC236}">
                      <a16:creationId xmlns:a16="http://schemas.microsoft.com/office/drawing/2014/main" id="{B4F6BDB1-B387-411B-8A7B-AF668B7255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60" y="10680"/>
                  <a:ext cx="80" cy="10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84" name="Line 19">
                  <a:extLst>
                    <a:ext uri="{FF2B5EF4-FFF2-40B4-BE49-F238E27FC236}">
                      <a16:creationId xmlns:a16="http://schemas.microsoft.com/office/drawing/2014/main" id="{AF6B38EA-41F9-4ACD-9580-39298EA810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20" y="10680"/>
                  <a:ext cx="80" cy="10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85" name="Line 20">
                  <a:extLst>
                    <a:ext uri="{FF2B5EF4-FFF2-40B4-BE49-F238E27FC236}">
                      <a16:creationId xmlns:a16="http://schemas.microsoft.com/office/drawing/2014/main" id="{A5F835CE-EDA5-41FD-849B-9A64BABDE6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80" y="10680"/>
                  <a:ext cx="80" cy="10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86" name="Line 21">
                  <a:extLst>
                    <a:ext uri="{FF2B5EF4-FFF2-40B4-BE49-F238E27FC236}">
                      <a16:creationId xmlns:a16="http://schemas.microsoft.com/office/drawing/2014/main" id="{712CC393-1076-481A-B3F9-0BF26AEE77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40" y="10680"/>
                  <a:ext cx="80" cy="10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87" name="Line 22">
                  <a:extLst>
                    <a:ext uri="{FF2B5EF4-FFF2-40B4-BE49-F238E27FC236}">
                      <a16:creationId xmlns:a16="http://schemas.microsoft.com/office/drawing/2014/main" id="{EFD69E4C-1555-477E-AD1F-DD16249DCB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720" y="10680"/>
                  <a:ext cx="80" cy="10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88" name="Line 23">
                  <a:extLst>
                    <a:ext uri="{FF2B5EF4-FFF2-40B4-BE49-F238E27FC236}">
                      <a16:creationId xmlns:a16="http://schemas.microsoft.com/office/drawing/2014/main" id="{34ED755A-71A5-4B03-B1FC-934C10E69F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880" y="10680"/>
                  <a:ext cx="80" cy="10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89" name="Line 24">
                  <a:extLst>
                    <a:ext uri="{FF2B5EF4-FFF2-40B4-BE49-F238E27FC236}">
                      <a16:creationId xmlns:a16="http://schemas.microsoft.com/office/drawing/2014/main" id="{F24C85A2-2034-4CC2-BB20-0F736BBAAC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020" y="10680"/>
                  <a:ext cx="80" cy="10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638" name="Group 25">
                <a:extLst>
                  <a:ext uri="{FF2B5EF4-FFF2-40B4-BE49-F238E27FC236}">
                    <a16:creationId xmlns:a16="http://schemas.microsoft.com/office/drawing/2014/main" id="{B0D32EAD-22E0-4956-8332-3F83DC4C6E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38" y="240"/>
                <a:ext cx="1615" cy="460"/>
                <a:chOff x="3238" y="240"/>
                <a:chExt cx="1615" cy="460"/>
              </a:xfrm>
            </p:grpSpPr>
            <p:grpSp>
              <p:nvGrpSpPr>
                <p:cNvPr id="639" name="Group 26">
                  <a:extLst>
                    <a:ext uri="{FF2B5EF4-FFF2-40B4-BE49-F238E27FC236}">
                      <a16:creationId xmlns:a16="http://schemas.microsoft.com/office/drawing/2014/main" id="{BE6905C2-A323-4461-8CD9-33A8CBA0056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6" y="604"/>
                  <a:ext cx="268" cy="85"/>
                  <a:chOff x="3426" y="883"/>
                  <a:chExt cx="268" cy="85"/>
                </a:xfrm>
              </p:grpSpPr>
              <p:sp>
                <p:nvSpPr>
                  <p:cNvPr id="677" name="Oval 27">
                    <a:extLst>
                      <a:ext uri="{FF2B5EF4-FFF2-40B4-BE49-F238E27FC236}">
                        <a16:creationId xmlns:a16="http://schemas.microsoft.com/office/drawing/2014/main" id="{91BF6757-30AB-41F9-8AB5-2D0F319503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3432" y="877"/>
                    <a:ext cx="85" cy="9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600">
                      <a:latin typeface="+mn-lt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678" name="Oval 28">
                    <a:extLst>
                      <a:ext uri="{FF2B5EF4-FFF2-40B4-BE49-F238E27FC236}">
                        <a16:creationId xmlns:a16="http://schemas.microsoft.com/office/drawing/2014/main" id="{E80D311A-F146-4D36-940C-770616361B7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3516" y="877"/>
                    <a:ext cx="85" cy="9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600">
                      <a:latin typeface="+mn-lt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679" name="Oval 29">
                    <a:extLst>
                      <a:ext uri="{FF2B5EF4-FFF2-40B4-BE49-F238E27FC236}">
                        <a16:creationId xmlns:a16="http://schemas.microsoft.com/office/drawing/2014/main" id="{33B82800-74B6-4299-942C-E5848FBE57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3603" y="877"/>
                    <a:ext cx="85" cy="9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600">
                      <a:latin typeface="+mn-lt"/>
                      <a:ea typeface="黑体" panose="02010609060101010101" pitchFamily="49" charset="-122"/>
                    </a:endParaRPr>
                  </a:p>
                </p:txBody>
              </p:sp>
            </p:grpSp>
            <p:sp>
              <p:nvSpPr>
                <p:cNvPr id="640" name="Rectangle 30">
                  <a:extLst>
                    <a:ext uri="{FF2B5EF4-FFF2-40B4-BE49-F238E27FC236}">
                      <a16:creationId xmlns:a16="http://schemas.microsoft.com/office/drawing/2014/main" id="{1CEA02BF-AF1A-43A9-9D72-CC381A68EF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3532" y="509"/>
                  <a:ext cx="56" cy="32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grpSp>
              <p:nvGrpSpPr>
                <p:cNvPr id="641" name="Group 31">
                  <a:extLst>
                    <a:ext uri="{FF2B5EF4-FFF2-40B4-BE49-F238E27FC236}">
                      <a16:creationId xmlns:a16="http://schemas.microsoft.com/office/drawing/2014/main" id="{C5ED7570-9035-493E-B643-47D62426DF4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38" y="240"/>
                  <a:ext cx="1615" cy="460"/>
                  <a:chOff x="3238" y="519"/>
                  <a:chExt cx="1615" cy="460"/>
                </a:xfrm>
              </p:grpSpPr>
              <p:grpSp>
                <p:nvGrpSpPr>
                  <p:cNvPr id="642" name="Group 32">
                    <a:extLst>
                      <a:ext uri="{FF2B5EF4-FFF2-40B4-BE49-F238E27FC236}">
                        <a16:creationId xmlns:a16="http://schemas.microsoft.com/office/drawing/2014/main" id="{46E72A14-3BAB-4CD7-9344-F76217EA1F5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605" y="519"/>
                    <a:ext cx="248" cy="460"/>
                    <a:chOff x="4605" y="519"/>
                    <a:chExt cx="248" cy="460"/>
                  </a:xfrm>
                </p:grpSpPr>
                <p:sp>
                  <p:nvSpPr>
                    <p:cNvPr id="674" name="Text Box 33">
                      <a:extLst>
                        <a:ext uri="{FF2B5EF4-FFF2-40B4-BE49-F238E27FC236}">
                          <a16:creationId xmlns:a16="http://schemas.microsoft.com/office/drawing/2014/main" id="{15E3DF04-CD2F-40FD-9737-5647DAC706DB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605" y="519"/>
                      <a:ext cx="248" cy="17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just" eaLnBrk="0" hangingPunct="0"/>
                      <a:r>
                        <a:rPr lang="en-US" altLang="zh-CN" sz="1517">
                          <a:latin typeface="+mn-lt"/>
                          <a:ea typeface="黑体" panose="02010609060101010101" pitchFamily="49" charset="-122"/>
                        </a:rPr>
                        <a:t>A</a:t>
                      </a:r>
                    </a:p>
                  </p:txBody>
                </p:sp>
                <p:sp>
                  <p:nvSpPr>
                    <p:cNvPr id="675" name="Text Box 34">
                      <a:extLst>
                        <a:ext uri="{FF2B5EF4-FFF2-40B4-BE49-F238E27FC236}">
                          <a16:creationId xmlns:a16="http://schemas.microsoft.com/office/drawing/2014/main" id="{1AC26901-2912-42A3-958E-409B6E51242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605" y="660"/>
                      <a:ext cx="248" cy="17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just" eaLnBrk="0" hangingPunct="0"/>
                      <a:r>
                        <a:rPr lang="en-US" altLang="zh-CN" sz="1517">
                          <a:latin typeface="+mn-lt"/>
                          <a:ea typeface="黑体" panose="02010609060101010101" pitchFamily="49" charset="-122"/>
                        </a:rPr>
                        <a:t>B</a:t>
                      </a:r>
                    </a:p>
                  </p:txBody>
                </p:sp>
                <p:sp>
                  <p:nvSpPr>
                    <p:cNvPr id="676" name="Text Box 35">
                      <a:extLst>
                        <a:ext uri="{FF2B5EF4-FFF2-40B4-BE49-F238E27FC236}">
                          <a16:creationId xmlns:a16="http://schemas.microsoft.com/office/drawing/2014/main" id="{00C2EB7B-8CA7-405B-ADBF-4325EA90D67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605" y="801"/>
                      <a:ext cx="248" cy="17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just" eaLnBrk="0" hangingPunct="0"/>
                      <a:r>
                        <a:rPr lang="en-US" altLang="zh-CN" sz="1517">
                          <a:latin typeface="+mn-lt"/>
                          <a:ea typeface="黑体" panose="02010609060101010101" pitchFamily="49" charset="-122"/>
                        </a:rPr>
                        <a:t>C</a:t>
                      </a:r>
                    </a:p>
                  </p:txBody>
                </p:sp>
              </p:grpSp>
              <p:grpSp>
                <p:nvGrpSpPr>
                  <p:cNvPr id="643" name="Group 36">
                    <a:extLst>
                      <a:ext uri="{FF2B5EF4-FFF2-40B4-BE49-F238E27FC236}">
                        <a16:creationId xmlns:a16="http://schemas.microsoft.com/office/drawing/2014/main" id="{AF276E2B-2A33-49AA-B947-3A33E241A81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238" y="601"/>
                    <a:ext cx="1379" cy="321"/>
                    <a:chOff x="3238" y="601"/>
                    <a:chExt cx="1379" cy="321"/>
                  </a:xfrm>
                </p:grpSpPr>
                <p:sp>
                  <p:nvSpPr>
                    <p:cNvPr id="644" name="Line 37">
                      <a:extLst>
                        <a:ext uri="{FF2B5EF4-FFF2-40B4-BE49-F238E27FC236}">
                          <a16:creationId xmlns:a16="http://schemas.microsoft.com/office/drawing/2014/main" id="{6AE0C5FF-2CAF-4D25-8C94-147EC292B3E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3741" y="586"/>
                      <a:ext cx="0" cy="87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600">
                        <a:latin typeface="+mn-lt"/>
                        <a:ea typeface="黑体" panose="02010609060101010101" pitchFamily="49" charset="-122"/>
                      </a:endParaRPr>
                    </a:p>
                  </p:txBody>
                </p:sp>
                <p:grpSp>
                  <p:nvGrpSpPr>
                    <p:cNvPr id="645" name="Group 38">
                      <a:extLst>
                        <a:ext uri="{FF2B5EF4-FFF2-40B4-BE49-F238E27FC236}">
                          <a16:creationId xmlns:a16="http://schemas.microsoft.com/office/drawing/2014/main" id="{6D6B77E8-536E-434D-8D1C-3C4B0A17D97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14" y="601"/>
                      <a:ext cx="324" cy="96"/>
                      <a:chOff x="3414" y="601"/>
                      <a:chExt cx="324" cy="96"/>
                    </a:xfrm>
                  </p:grpSpPr>
                  <p:sp>
                    <p:nvSpPr>
                      <p:cNvPr id="670" name="Oval 39">
                        <a:extLst>
                          <a:ext uri="{FF2B5EF4-FFF2-40B4-BE49-F238E27FC236}">
                            <a16:creationId xmlns:a16="http://schemas.microsoft.com/office/drawing/2014/main" id="{E1ED9728-C525-4BED-A1A7-445C633B6CB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-5400000">
                        <a:off x="3432" y="595"/>
                        <a:ext cx="85" cy="9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sz="2600">
                          <a:latin typeface="+mn-lt"/>
                          <a:ea typeface="黑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671" name="Oval 40">
                        <a:extLst>
                          <a:ext uri="{FF2B5EF4-FFF2-40B4-BE49-F238E27FC236}">
                            <a16:creationId xmlns:a16="http://schemas.microsoft.com/office/drawing/2014/main" id="{3E2348BD-9A69-4927-B05A-162F98AC5AE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-5400000">
                        <a:off x="3516" y="595"/>
                        <a:ext cx="85" cy="9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sz="2600">
                          <a:latin typeface="+mn-lt"/>
                          <a:ea typeface="黑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672" name="Oval 41">
                        <a:extLst>
                          <a:ext uri="{FF2B5EF4-FFF2-40B4-BE49-F238E27FC236}">
                            <a16:creationId xmlns:a16="http://schemas.microsoft.com/office/drawing/2014/main" id="{20B64DB3-9276-4F11-9B5A-77A5C70C0E1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-5400000">
                        <a:off x="3603" y="595"/>
                        <a:ext cx="85" cy="9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sz="2600">
                          <a:latin typeface="+mn-lt"/>
                          <a:ea typeface="黑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673" name="Rectangle 42">
                        <a:extLst>
                          <a:ext uri="{FF2B5EF4-FFF2-40B4-BE49-F238E27FC236}">
                            <a16:creationId xmlns:a16="http://schemas.microsoft.com/office/drawing/2014/main" id="{9F8C810D-5DA0-4C61-8714-9D28789A778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-5400000">
                        <a:off x="3547" y="507"/>
                        <a:ext cx="57" cy="32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2600">
                          <a:latin typeface="+mn-lt"/>
                          <a:ea typeface="黑体" panose="02010609060101010101" pitchFamily="49" charset="-122"/>
                        </a:endParaRPr>
                      </a:p>
                    </p:txBody>
                  </p:sp>
                </p:grpSp>
                <p:sp>
                  <p:nvSpPr>
                    <p:cNvPr id="646" name="Line 43">
                      <a:extLst>
                        <a:ext uri="{FF2B5EF4-FFF2-40B4-BE49-F238E27FC236}">
                          <a16:creationId xmlns:a16="http://schemas.microsoft.com/office/drawing/2014/main" id="{B62E4833-7D24-47B8-B01B-3B9CADB7E30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3311" y="640"/>
                      <a:ext cx="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600">
                        <a:latin typeface="+mn-lt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647" name="Line 44">
                      <a:extLst>
                        <a:ext uri="{FF2B5EF4-FFF2-40B4-BE49-F238E27FC236}">
                          <a16:creationId xmlns:a16="http://schemas.microsoft.com/office/drawing/2014/main" id="{72181716-1AD4-4278-96F9-3653DF6EA5E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16200000" flipV="1">
                      <a:off x="3361" y="568"/>
                      <a:ext cx="0" cy="12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600">
                        <a:latin typeface="+mn-lt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648" name="Line 45">
                      <a:extLst>
                        <a:ext uri="{FF2B5EF4-FFF2-40B4-BE49-F238E27FC236}">
                          <a16:creationId xmlns:a16="http://schemas.microsoft.com/office/drawing/2014/main" id="{06F91A92-7F80-4CD5-9981-7FC5991D658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3728" y="599"/>
                      <a:ext cx="0" cy="6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600">
                        <a:latin typeface="+mn-lt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649" name="Line 46">
                      <a:extLst>
                        <a:ext uri="{FF2B5EF4-FFF2-40B4-BE49-F238E27FC236}">
                          <a16:creationId xmlns:a16="http://schemas.microsoft.com/office/drawing/2014/main" id="{794D2CC8-4E6E-4D9B-86A0-9AA859C68AD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23" y="631"/>
                      <a:ext cx="894" cy="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600">
                        <a:latin typeface="+mn-lt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650" name="Line 47">
                      <a:extLst>
                        <a:ext uri="{FF2B5EF4-FFF2-40B4-BE49-F238E27FC236}">
                          <a16:creationId xmlns:a16="http://schemas.microsoft.com/office/drawing/2014/main" id="{850708BA-4A3C-4DE7-9B3D-00A9E6D2953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63" y="631"/>
                      <a:ext cx="11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600">
                        <a:latin typeface="+mn-lt"/>
                        <a:ea typeface="黑体" panose="02010609060101010101" pitchFamily="49" charset="-122"/>
                      </a:endParaRPr>
                    </a:p>
                  </p:txBody>
                </p:sp>
                <p:grpSp>
                  <p:nvGrpSpPr>
                    <p:cNvPr id="651" name="Group 48">
                      <a:extLst>
                        <a:ext uri="{FF2B5EF4-FFF2-40B4-BE49-F238E27FC236}">
                          <a16:creationId xmlns:a16="http://schemas.microsoft.com/office/drawing/2014/main" id="{3FA69B13-AFE1-477C-A549-E2E55EBCCD8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26" y="742"/>
                      <a:ext cx="268" cy="85"/>
                      <a:chOff x="3426" y="742"/>
                      <a:chExt cx="268" cy="85"/>
                    </a:xfrm>
                  </p:grpSpPr>
                  <p:sp>
                    <p:nvSpPr>
                      <p:cNvPr id="667" name="Oval 49">
                        <a:extLst>
                          <a:ext uri="{FF2B5EF4-FFF2-40B4-BE49-F238E27FC236}">
                            <a16:creationId xmlns:a16="http://schemas.microsoft.com/office/drawing/2014/main" id="{56EC76F8-D217-4BFF-A142-091855E8858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-5400000">
                        <a:off x="3432" y="736"/>
                        <a:ext cx="85" cy="9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sz="2600">
                          <a:latin typeface="+mn-lt"/>
                          <a:ea typeface="黑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668" name="Oval 50">
                        <a:extLst>
                          <a:ext uri="{FF2B5EF4-FFF2-40B4-BE49-F238E27FC236}">
                            <a16:creationId xmlns:a16="http://schemas.microsoft.com/office/drawing/2014/main" id="{903105C0-793E-4387-A600-2CD74CF191F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-5400000">
                        <a:off x="3516" y="736"/>
                        <a:ext cx="85" cy="9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sz="2600">
                          <a:latin typeface="+mn-lt"/>
                          <a:ea typeface="黑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669" name="Oval 51">
                        <a:extLst>
                          <a:ext uri="{FF2B5EF4-FFF2-40B4-BE49-F238E27FC236}">
                            <a16:creationId xmlns:a16="http://schemas.microsoft.com/office/drawing/2014/main" id="{A9006401-75BC-4878-853A-4E1AE68E021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-5400000">
                        <a:off x="3603" y="736"/>
                        <a:ext cx="85" cy="9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sz="2600">
                          <a:latin typeface="+mn-lt"/>
                          <a:ea typeface="黑体" panose="02010609060101010101" pitchFamily="49" charset="-122"/>
                        </a:endParaRPr>
                      </a:p>
                    </p:txBody>
                  </p:sp>
                </p:grpSp>
                <p:sp>
                  <p:nvSpPr>
                    <p:cNvPr id="652" name="Line 52">
                      <a:extLst>
                        <a:ext uri="{FF2B5EF4-FFF2-40B4-BE49-F238E27FC236}">
                          <a16:creationId xmlns:a16="http://schemas.microsoft.com/office/drawing/2014/main" id="{9B5971F1-B103-4A3C-B047-1C0404282B0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3741" y="727"/>
                      <a:ext cx="0" cy="87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600">
                        <a:latin typeface="+mn-lt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653" name="Line 53">
                      <a:extLst>
                        <a:ext uri="{FF2B5EF4-FFF2-40B4-BE49-F238E27FC236}">
                          <a16:creationId xmlns:a16="http://schemas.microsoft.com/office/drawing/2014/main" id="{554E88EA-FD4E-4571-826C-B24BCABEABF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3311" y="781"/>
                      <a:ext cx="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600">
                        <a:latin typeface="+mn-lt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654" name="Line 54">
                      <a:extLst>
                        <a:ext uri="{FF2B5EF4-FFF2-40B4-BE49-F238E27FC236}">
                          <a16:creationId xmlns:a16="http://schemas.microsoft.com/office/drawing/2014/main" id="{0BD51898-8EC0-4056-AC18-9ACDFA39290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16200000" flipV="1">
                      <a:off x="3361" y="709"/>
                      <a:ext cx="0" cy="12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600">
                        <a:latin typeface="+mn-lt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655" name="Line 55">
                      <a:extLst>
                        <a:ext uri="{FF2B5EF4-FFF2-40B4-BE49-F238E27FC236}">
                          <a16:creationId xmlns:a16="http://schemas.microsoft.com/office/drawing/2014/main" id="{2EFC80BB-9B1B-45C7-9E86-984693B4CF5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3728" y="740"/>
                      <a:ext cx="0" cy="6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600">
                        <a:latin typeface="+mn-lt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656" name="Line 56">
                      <a:extLst>
                        <a:ext uri="{FF2B5EF4-FFF2-40B4-BE49-F238E27FC236}">
                          <a16:creationId xmlns:a16="http://schemas.microsoft.com/office/drawing/2014/main" id="{D61D2171-4935-4FDB-BC90-23E20684647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23" y="772"/>
                      <a:ext cx="894" cy="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600">
                        <a:latin typeface="+mn-lt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657" name="Line 57">
                      <a:extLst>
                        <a:ext uri="{FF2B5EF4-FFF2-40B4-BE49-F238E27FC236}">
                          <a16:creationId xmlns:a16="http://schemas.microsoft.com/office/drawing/2014/main" id="{84B40EC8-C6AB-464C-87E6-CDB650D524F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63" y="772"/>
                      <a:ext cx="11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600">
                        <a:latin typeface="+mn-lt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658" name="Line 58">
                      <a:extLst>
                        <a:ext uri="{FF2B5EF4-FFF2-40B4-BE49-F238E27FC236}">
                          <a16:creationId xmlns:a16="http://schemas.microsoft.com/office/drawing/2014/main" id="{5815BC35-412A-4F43-9330-108F2ACABBB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3741" y="868"/>
                      <a:ext cx="0" cy="87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600">
                        <a:latin typeface="+mn-lt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659" name="Line 59">
                      <a:extLst>
                        <a:ext uri="{FF2B5EF4-FFF2-40B4-BE49-F238E27FC236}">
                          <a16:creationId xmlns:a16="http://schemas.microsoft.com/office/drawing/2014/main" id="{7A461A40-490D-4F19-92AF-BE081269672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3311" y="922"/>
                      <a:ext cx="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600">
                        <a:latin typeface="+mn-lt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660" name="Line 60">
                      <a:extLst>
                        <a:ext uri="{FF2B5EF4-FFF2-40B4-BE49-F238E27FC236}">
                          <a16:creationId xmlns:a16="http://schemas.microsoft.com/office/drawing/2014/main" id="{14BCB3CD-AAFB-48A9-BDE5-0B2A733658F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16200000" flipV="1">
                      <a:off x="3361" y="850"/>
                      <a:ext cx="0" cy="12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600">
                        <a:latin typeface="+mn-lt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661" name="Line 61">
                      <a:extLst>
                        <a:ext uri="{FF2B5EF4-FFF2-40B4-BE49-F238E27FC236}">
                          <a16:creationId xmlns:a16="http://schemas.microsoft.com/office/drawing/2014/main" id="{9D95F87A-C396-4BAA-925C-422EDC24BE5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3728" y="881"/>
                      <a:ext cx="0" cy="6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600">
                        <a:latin typeface="+mn-lt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662" name="Line 62">
                      <a:extLst>
                        <a:ext uri="{FF2B5EF4-FFF2-40B4-BE49-F238E27FC236}">
                          <a16:creationId xmlns:a16="http://schemas.microsoft.com/office/drawing/2014/main" id="{64674562-3044-40D6-A2D8-3298D6DCF3C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23" y="913"/>
                      <a:ext cx="894" cy="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600">
                        <a:latin typeface="+mn-lt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663" name="Line 63">
                      <a:extLst>
                        <a:ext uri="{FF2B5EF4-FFF2-40B4-BE49-F238E27FC236}">
                          <a16:creationId xmlns:a16="http://schemas.microsoft.com/office/drawing/2014/main" id="{6415EC15-245E-4339-8B90-A57B4865B49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63" y="913"/>
                      <a:ext cx="11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600">
                        <a:latin typeface="+mn-lt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664" name="Line 64">
                      <a:extLst>
                        <a:ext uri="{FF2B5EF4-FFF2-40B4-BE49-F238E27FC236}">
                          <a16:creationId xmlns:a16="http://schemas.microsoft.com/office/drawing/2014/main" id="{C653E119-C2FD-46BA-91A6-CD4A1E90E54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63" y="632"/>
                      <a:ext cx="0" cy="28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600">
                        <a:latin typeface="+mn-lt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665" name="Oval 65">
                      <a:extLst>
                        <a:ext uri="{FF2B5EF4-FFF2-40B4-BE49-F238E27FC236}">
                          <a16:creationId xmlns:a16="http://schemas.microsoft.com/office/drawing/2014/main" id="{26BDB9A2-C6B8-4DDF-8FB6-57F986448F7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8" y="763"/>
                      <a:ext cx="37" cy="2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600">
                        <a:latin typeface="+mn-lt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666" name="Rectangle 66">
                      <a:extLst>
                        <a:ext uri="{FF2B5EF4-FFF2-40B4-BE49-F238E27FC236}">
                          <a16:creationId xmlns:a16="http://schemas.microsoft.com/office/drawing/2014/main" id="{D600596D-7602-4563-898B-BA42D6E4455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-5400000">
                      <a:off x="3515" y="658"/>
                      <a:ext cx="57" cy="32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381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600">
                        <a:latin typeface="+mn-lt"/>
                        <a:ea typeface="黑体" panose="02010609060101010101" pitchFamily="49" charset="-122"/>
                      </a:endParaRPr>
                    </a:p>
                  </p:txBody>
                </p:sp>
              </p:grpSp>
            </p:grpSp>
          </p:grpSp>
        </p:grpSp>
        <p:grpSp>
          <p:nvGrpSpPr>
            <p:cNvPr id="478" name="Group 69">
              <a:extLst>
                <a:ext uri="{FF2B5EF4-FFF2-40B4-BE49-F238E27FC236}">
                  <a16:creationId xmlns:a16="http://schemas.microsoft.com/office/drawing/2014/main" id="{675DE934-F8A2-468A-98C2-FD80F8CE21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5" y="1237"/>
              <a:ext cx="1615" cy="745"/>
              <a:chOff x="3281" y="1652"/>
              <a:chExt cx="1615" cy="993"/>
            </a:xfrm>
          </p:grpSpPr>
          <p:grpSp>
            <p:nvGrpSpPr>
              <p:cNvPr id="568" name="Group 70">
                <a:extLst>
                  <a:ext uri="{FF2B5EF4-FFF2-40B4-BE49-F238E27FC236}">
                    <a16:creationId xmlns:a16="http://schemas.microsoft.com/office/drawing/2014/main" id="{5DB0FB24-843D-421B-B8F1-7B30E330F4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02" y="2025"/>
                <a:ext cx="371" cy="447"/>
                <a:chOff x="3902" y="2025"/>
                <a:chExt cx="371" cy="447"/>
              </a:xfrm>
            </p:grpSpPr>
            <p:sp>
              <p:nvSpPr>
                <p:cNvPr id="630" name="Freeform 71">
                  <a:extLst>
                    <a:ext uri="{FF2B5EF4-FFF2-40B4-BE49-F238E27FC236}">
                      <a16:creationId xmlns:a16="http://schemas.microsoft.com/office/drawing/2014/main" id="{E9256FF4-CB5C-40BA-804A-C643951061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2" y="2025"/>
                  <a:ext cx="100" cy="117"/>
                </a:xfrm>
                <a:custGeom>
                  <a:avLst/>
                  <a:gdLst>
                    <a:gd name="T0" fmla="*/ 21 w 147"/>
                    <a:gd name="T1" fmla="*/ 0 h 247"/>
                    <a:gd name="T2" fmla="*/ 21 w 147"/>
                    <a:gd name="T3" fmla="*/ 95 h 247"/>
                    <a:gd name="T4" fmla="*/ 147 w 147"/>
                    <a:gd name="T5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7" h="247">
                      <a:moveTo>
                        <a:pt x="21" y="0"/>
                      </a:moveTo>
                      <a:cubicBezTo>
                        <a:pt x="10" y="27"/>
                        <a:pt x="0" y="54"/>
                        <a:pt x="21" y="95"/>
                      </a:cubicBezTo>
                      <a:cubicBezTo>
                        <a:pt x="42" y="136"/>
                        <a:pt x="112" y="222"/>
                        <a:pt x="147" y="247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CC99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31" name="Oval 72">
                  <a:extLst>
                    <a:ext uri="{FF2B5EF4-FFF2-40B4-BE49-F238E27FC236}">
                      <a16:creationId xmlns:a16="http://schemas.microsoft.com/office/drawing/2014/main" id="{1E71F77F-BF3E-4122-8113-FF334D63F8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878254">
                  <a:off x="4130" y="2070"/>
                  <a:ext cx="53" cy="8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CC99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32" name="Freeform 73">
                  <a:extLst>
                    <a:ext uri="{FF2B5EF4-FFF2-40B4-BE49-F238E27FC236}">
                      <a16:creationId xmlns:a16="http://schemas.microsoft.com/office/drawing/2014/main" id="{F15E2B20-FF47-4A1B-AA5E-BBA9DB5A62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16" y="2142"/>
                  <a:ext cx="100" cy="152"/>
                </a:xfrm>
                <a:custGeom>
                  <a:avLst/>
                  <a:gdLst>
                    <a:gd name="T0" fmla="*/ 231 w 231"/>
                    <a:gd name="T1" fmla="*/ 0 h 285"/>
                    <a:gd name="T2" fmla="*/ 126 w 231"/>
                    <a:gd name="T3" fmla="*/ 57 h 285"/>
                    <a:gd name="T4" fmla="*/ 42 w 231"/>
                    <a:gd name="T5" fmla="*/ 152 h 285"/>
                    <a:gd name="T6" fmla="*/ 0 w 231"/>
                    <a:gd name="T7" fmla="*/ 285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1" h="285">
                      <a:moveTo>
                        <a:pt x="231" y="0"/>
                      </a:moveTo>
                      <a:cubicBezTo>
                        <a:pt x="194" y="16"/>
                        <a:pt x="157" y="32"/>
                        <a:pt x="126" y="57"/>
                      </a:cubicBezTo>
                      <a:cubicBezTo>
                        <a:pt x="95" y="82"/>
                        <a:pt x="63" y="114"/>
                        <a:pt x="42" y="152"/>
                      </a:cubicBezTo>
                      <a:cubicBezTo>
                        <a:pt x="21" y="190"/>
                        <a:pt x="7" y="263"/>
                        <a:pt x="0" y="285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CC99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33" name="Freeform 74">
                  <a:extLst>
                    <a:ext uri="{FF2B5EF4-FFF2-40B4-BE49-F238E27FC236}">
                      <a16:creationId xmlns:a16="http://schemas.microsoft.com/office/drawing/2014/main" id="{3775F9D0-6E46-4E2F-9068-9A62B8D563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90" y="2150"/>
                  <a:ext cx="183" cy="135"/>
                </a:xfrm>
                <a:custGeom>
                  <a:avLst/>
                  <a:gdLst>
                    <a:gd name="T0" fmla="*/ 59 w 248"/>
                    <a:gd name="T1" fmla="*/ 0 h 285"/>
                    <a:gd name="T2" fmla="*/ 17 w 248"/>
                    <a:gd name="T3" fmla="*/ 133 h 285"/>
                    <a:gd name="T4" fmla="*/ 164 w 248"/>
                    <a:gd name="T5" fmla="*/ 190 h 285"/>
                    <a:gd name="T6" fmla="*/ 248 w 248"/>
                    <a:gd name="T7" fmla="*/ 285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8" h="285">
                      <a:moveTo>
                        <a:pt x="59" y="0"/>
                      </a:moveTo>
                      <a:cubicBezTo>
                        <a:pt x="29" y="50"/>
                        <a:pt x="0" y="101"/>
                        <a:pt x="17" y="133"/>
                      </a:cubicBezTo>
                      <a:cubicBezTo>
                        <a:pt x="34" y="165"/>
                        <a:pt x="126" y="165"/>
                        <a:pt x="164" y="190"/>
                      </a:cubicBezTo>
                      <a:cubicBezTo>
                        <a:pt x="202" y="215"/>
                        <a:pt x="238" y="269"/>
                        <a:pt x="248" y="285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CC99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34" name="Freeform 75">
                  <a:extLst>
                    <a:ext uri="{FF2B5EF4-FFF2-40B4-BE49-F238E27FC236}">
                      <a16:creationId xmlns:a16="http://schemas.microsoft.com/office/drawing/2014/main" id="{FAD179D2-8FCE-4836-BADB-4188A711F8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45" y="2204"/>
                  <a:ext cx="57" cy="268"/>
                </a:xfrm>
                <a:custGeom>
                  <a:avLst/>
                  <a:gdLst>
                    <a:gd name="T0" fmla="*/ 108 w 108"/>
                    <a:gd name="T1" fmla="*/ 0 h 532"/>
                    <a:gd name="T2" fmla="*/ 45 w 108"/>
                    <a:gd name="T3" fmla="*/ 190 h 532"/>
                    <a:gd name="T4" fmla="*/ 3 w 108"/>
                    <a:gd name="T5" fmla="*/ 418 h 532"/>
                    <a:gd name="T6" fmla="*/ 66 w 108"/>
                    <a:gd name="T7" fmla="*/ 532 h 5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8" h="532">
                      <a:moveTo>
                        <a:pt x="108" y="0"/>
                      </a:moveTo>
                      <a:cubicBezTo>
                        <a:pt x="85" y="60"/>
                        <a:pt x="62" y="120"/>
                        <a:pt x="45" y="190"/>
                      </a:cubicBezTo>
                      <a:cubicBezTo>
                        <a:pt x="28" y="260"/>
                        <a:pt x="0" y="361"/>
                        <a:pt x="3" y="418"/>
                      </a:cubicBezTo>
                      <a:cubicBezTo>
                        <a:pt x="6" y="475"/>
                        <a:pt x="56" y="513"/>
                        <a:pt x="66" y="532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CC99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35" name="Freeform 76">
                  <a:extLst>
                    <a:ext uri="{FF2B5EF4-FFF2-40B4-BE49-F238E27FC236}">
                      <a16:creationId xmlns:a16="http://schemas.microsoft.com/office/drawing/2014/main" id="{D5C33776-CD59-4C6D-8063-14316AB687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02" y="2276"/>
                  <a:ext cx="171" cy="196"/>
                </a:xfrm>
                <a:custGeom>
                  <a:avLst/>
                  <a:gdLst>
                    <a:gd name="T0" fmla="*/ 294 w 294"/>
                    <a:gd name="T1" fmla="*/ 3 h 364"/>
                    <a:gd name="T2" fmla="*/ 126 w 294"/>
                    <a:gd name="T3" fmla="*/ 60 h 364"/>
                    <a:gd name="T4" fmla="*/ 0 w 294"/>
                    <a:gd name="T5" fmla="*/ 364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94" h="364">
                      <a:moveTo>
                        <a:pt x="294" y="3"/>
                      </a:moveTo>
                      <a:cubicBezTo>
                        <a:pt x="234" y="1"/>
                        <a:pt x="175" y="0"/>
                        <a:pt x="126" y="60"/>
                      </a:cubicBezTo>
                      <a:cubicBezTo>
                        <a:pt x="77" y="120"/>
                        <a:pt x="21" y="313"/>
                        <a:pt x="0" y="364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CC99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569" name="Group 77">
                <a:extLst>
                  <a:ext uri="{FF2B5EF4-FFF2-40B4-BE49-F238E27FC236}">
                    <a16:creationId xmlns:a16="http://schemas.microsoft.com/office/drawing/2014/main" id="{FF0FFF44-3004-4BB8-94FD-EF5F2E76C4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04" y="2472"/>
                <a:ext cx="1218" cy="57"/>
                <a:chOff x="3304" y="2472"/>
                <a:chExt cx="1218" cy="57"/>
              </a:xfrm>
            </p:grpSpPr>
            <p:sp>
              <p:nvSpPr>
                <p:cNvPr id="617" name="Line 78">
                  <a:extLst>
                    <a:ext uri="{FF2B5EF4-FFF2-40B4-BE49-F238E27FC236}">
                      <a16:creationId xmlns:a16="http://schemas.microsoft.com/office/drawing/2014/main" id="{53E70EF0-B5E3-439B-B12E-5A7D1B5558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17" y="2472"/>
                  <a:ext cx="1005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18" name="Line 79">
                  <a:extLst>
                    <a:ext uri="{FF2B5EF4-FFF2-40B4-BE49-F238E27FC236}">
                      <a16:creationId xmlns:a16="http://schemas.microsoft.com/office/drawing/2014/main" id="{2D9EB7B4-8C81-4371-BAF5-0A617215F6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31" y="2481"/>
                  <a:ext cx="54" cy="47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19" name="Line 80">
                  <a:extLst>
                    <a:ext uri="{FF2B5EF4-FFF2-40B4-BE49-F238E27FC236}">
                      <a16:creationId xmlns:a16="http://schemas.microsoft.com/office/drawing/2014/main" id="{64D2F1C8-84A4-4751-8CF0-9E24F5E063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155" y="2482"/>
                  <a:ext cx="55" cy="47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20" name="Line 81">
                  <a:extLst>
                    <a:ext uri="{FF2B5EF4-FFF2-40B4-BE49-F238E27FC236}">
                      <a16:creationId xmlns:a16="http://schemas.microsoft.com/office/drawing/2014/main" id="{C2DF133D-C158-498C-A0FC-0C83FC952C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64" y="2482"/>
                  <a:ext cx="54" cy="47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21" name="Line 82">
                  <a:extLst>
                    <a:ext uri="{FF2B5EF4-FFF2-40B4-BE49-F238E27FC236}">
                      <a16:creationId xmlns:a16="http://schemas.microsoft.com/office/drawing/2014/main" id="{44442F09-F102-4680-8009-2721633C36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73" y="2482"/>
                  <a:ext cx="54" cy="47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22" name="Line 83">
                  <a:extLst>
                    <a:ext uri="{FF2B5EF4-FFF2-40B4-BE49-F238E27FC236}">
                      <a16:creationId xmlns:a16="http://schemas.microsoft.com/office/drawing/2014/main" id="{5C0260C0-7DC5-493A-A046-2856A39A29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38" y="2482"/>
                  <a:ext cx="55" cy="47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23" name="Line 84">
                  <a:extLst>
                    <a:ext uri="{FF2B5EF4-FFF2-40B4-BE49-F238E27FC236}">
                      <a16:creationId xmlns:a16="http://schemas.microsoft.com/office/drawing/2014/main" id="{CBB0BE4A-AD5F-4F67-B57B-1F299CBE6E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047" y="2482"/>
                  <a:ext cx="54" cy="47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24" name="Line 85">
                  <a:extLst>
                    <a:ext uri="{FF2B5EF4-FFF2-40B4-BE49-F238E27FC236}">
                      <a16:creationId xmlns:a16="http://schemas.microsoft.com/office/drawing/2014/main" id="{9A1CD1DC-CA0E-4049-A7E7-BFF4575FAB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31" y="2481"/>
                  <a:ext cx="55" cy="47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25" name="Line 86">
                  <a:extLst>
                    <a:ext uri="{FF2B5EF4-FFF2-40B4-BE49-F238E27FC236}">
                      <a16:creationId xmlns:a16="http://schemas.microsoft.com/office/drawing/2014/main" id="{32EA727D-32F7-4DE0-A8FE-40570D4146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735" y="2482"/>
                  <a:ext cx="54" cy="47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26" name="Line 87">
                  <a:extLst>
                    <a:ext uri="{FF2B5EF4-FFF2-40B4-BE49-F238E27FC236}">
                      <a16:creationId xmlns:a16="http://schemas.microsoft.com/office/drawing/2014/main" id="{EBBB3DC0-21D6-4730-B42D-6C1E28EE01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30" y="2482"/>
                  <a:ext cx="54" cy="47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27" name="Line 88">
                  <a:extLst>
                    <a:ext uri="{FF2B5EF4-FFF2-40B4-BE49-F238E27FC236}">
                      <a16:creationId xmlns:a16="http://schemas.microsoft.com/office/drawing/2014/main" id="{39E632C9-5D22-4099-A13B-9A91601286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04" y="2472"/>
                  <a:ext cx="327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28" name="Line 89">
                  <a:extLst>
                    <a:ext uri="{FF2B5EF4-FFF2-40B4-BE49-F238E27FC236}">
                      <a16:creationId xmlns:a16="http://schemas.microsoft.com/office/drawing/2014/main" id="{AE0C0D77-1225-46BD-9E7C-BB74267A98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46" y="2479"/>
                  <a:ext cx="55" cy="47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29" name="Line 90">
                  <a:extLst>
                    <a:ext uri="{FF2B5EF4-FFF2-40B4-BE49-F238E27FC236}">
                      <a16:creationId xmlns:a16="http://schemas.microsoft.com/office/drawing/2014/main" id="{0D9D20C2-3858-4C2E-BE55-5B162D1D7C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446" y="2479"/>
                  <a:ext cx="54" cy="47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570" name="Group 91">
                <a:extLst>
                  <a:ext uri="{FF2B5EF4-FFF2-40B4-BE49-F238E27FC236}">
                    <a16:creationId xmlns:a16="http://schemas.microsoft.com/office/drawing/2014/main" id="{9255B388-713D-495E-B6CB-BDDA52E802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04" y="2472"/>
                <a:ext cx="769" cy="173"/>
                <a:chOff x="3304" y="2472"/>
                <a:chExt cx="769" cy="173"/>
              </a:xfrm>
            </p:grpSpPr>
            <p:sp>
              <p:nvSpPr>
                <p:cNvPr id="615" name="Freeform 92">
                  <a:extLst>
                    <a:ext uri="{FF2B5EF4-FFF2-40B4-BE49-F238E27FC236}">
                      <a16:creationId xmlns:a16="http://schemas.microsoft.com/office/drawing/2014/main" id="{E0A709D0-CAEC-4089-9BE4-C61F466EFC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04" y="2472"/>
                  <a:ext cx="598" cy="114"/>
                </a:xfrm>
                <a:custGeom>
                  <a:avLst/>
                  <a:gdLst>
                    <a:gd name="T0" fmla="*/ 0 w 882"/>
                    <a:gd name="T1" fmla="*/ 0 h 241"/>
                    <a:gd name="T2" fmla="*/ 105 w 882"/>
                    <a:gd name="T3" fmla="*/ 152 h 241"/>
                    <a:gd name="T4" fmla="*/ 315 w 882"/>
                    <a:gd name="T5" fmla="*/ 228 h 241"/>
                    <a:gd name="T6" fmla="*/ 441 w 882"/>
                    <a:gd name="T7" fmla="*/ 228 h 241"/>
                    <a:gd name="T8" fmla="*/ 672 w 882"/>
                    <a:gd name="T9" fmla="*/ 190 h 241"/>
                    <a:gd name="T10" fmla="*/ 882 w 882"/>
                    <a:gd name="T11" fmla="*/ 0 h 2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82" h="241">
                      <a:moveTo>
                        <a:pt x="0" y="0"/>
                      </a:moveTo>
                      <a:cubicBezTo>
                        <a:pt x="26" y="57"/>
                        <a:pt x="53" y="114"/>
                        <a:pt x="105" y="152"/>
                      </a:cubicBezTo>
                      <a:cubicBezTo>
                        <a:pt x="157" y="190"/>
                        <a:pt x="259" y="215"/>
                        <a:pt x="315" y="228"/>
                      </a:cubicBezTo>
                      <a:cubicBezTo>
                        <a:pt x="371" y="241"/>
                        <a:pt x="382" y="234"/>
                        <a:pt x="441" y="228"/>
                      </a:cubicBezTo>
                      <a:cubicBezTo>
                        <a:pt x="500" y="222"/>
                        <a:pt x="599" y="228"/>
                        <a:pt x="672" y="190"/>
                      </a:cubicBezTo>
                      <a:cubicBezTo>
                        <a:pt x="745" y="152"/>
                        <a:pt x="847" y="32"/>
                        <a:pt x="882" y="0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16" name="Freeform 93">
                  <a:extLst>
                    <a:ext uri="{FF2B5EF4-FFF2-40B4-BE49-F238E27FC236}">
                      <a16:creationId xmlns:a16="http://schemas.microsoft.com/office/drawing/2014/main" id="{0A0A8F6B-4478-420F-8934-522884E7AD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10" y="2472"/>
                  <a:ext cx="763" cy="173"/>
                </a:xfrm>
                <a:custGeom>
                  <a:avLst/>
                  <a:gdLst>
                    <a:gd name="T0" fmla="*/ 11 w 1145"/>
                    <a:gd name="T1" fmla="*/ 0 h 367"/>
                    <a:gd name="T2" fmla="*/ 74 w 1145"/>
                    <a:gd name="T3" fmla="*/ 228 h 367"/>
                    <a:gd name="T4" fmla="*/ 452 w 1145"/>
                    <a:gd name="T5" fmla="*/ 361 h 367"/>
                    <a:gd name="T6" fmla="*/ 851 w 1145"/>
                    <a:gd name="T7" fmla="*/ 266 h 367"/>
                    <a:gd name="T8" fmla="*/ 1145 w 1145"/>
                    <a:gd name="T9" fmla="*/ 0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5" h="367">
                      <a:moveTo>
                        <a:pt x="11" y="0"/>
                      </a:moveTo>
                      <a:cubicBezTo>
                        <a:pt x="5" y="84"/>
                        <a:pt x="0" y="168"/>
                        <a:pt x="74" y="228"/>
                      </a:cubicBezTo>
                      <a:cubicBezTo>
                        <a:pt x="148" y="288"/>
                        <a:pt x="323" y="355"/>
                        <a:pt x="452" y="361"/>
                      </a:cubicBezTo>
                      <a:cubicBezTo>
                        <a:pt x="581" y="367"/>
                        <a:pt x="735" y="326"/>
                        <a:pt x="851" y="266"/>
                      </a:cubicBezTo>
                      <a:cubicBezTo>
                        <a:pt x="967" y="206"/>
                        <a:pt x="1096" y="44"/>
                        <a:pt x="1145" y="0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571" name="Group 94">
                <a:extLst>
                  <a:ext uri="{FF2B5EF4-FFF2-40B4-BE49-F238E27FC236}">
                    <a16:creationId xmlns:a16="http://schemas.microsoft.com/office/drawing/2014/main" id="{1BE66E04-8595-4C19-A5B9-CFAA346E5A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81" y="1652"/>
                <a:ext cx="1615" cy="820"/>
                <a:chOff x="3281" y="1652"/>
                <a:chExt cx="1615" cy="820"/>
              </a:xfrm>
            </p:grpSpPr>
            <p:sp>
              <p:nvSpPr>
                <p:cNvPr id="572" name="Line 95">
                  <a:extLst>
                    <a:ext uri="{FF2B5EF4-FFF2-40B4-BE49-F238E27FC236}">
                      <a16:creationId xmlns:a16="http://schemas.microsoft.com/office/drawing/2014/main" id="{CBB7B752-22F2-430C-A3C8-F906070382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04" y="2016"/>
                  <a:ext cx="0" cy="45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grpSp>
              <p:nvGrpSpPr>
                <p:cNvPr id="573" name="Group 96">
                  <a:extLst>
                    <a:ext uri="{FF2B5EF4-FFF2-40B4-BE49-F238E27FC236}">
                      <a16:creationId xmlns:a16="http://schemas.microsoft.com/office/drawing/2014/main" id="{2176248E-0608-4BF1-BBC6-7AD511CA8CB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81" y="1652"/>
                  <a:ext cx="1615" cy="460"/>
                  <a:chOff x="3238" y="240"/>
                  <a:chExt cx="1615" cy="460"/>
                </a:xfrm>
              </p:grpSpPr>
              <p:grpSp>
                <p:nvGrpSpPr>
                  <p:cNvPr id="574" name="Group 97">
                    <a:extLst>
                      <a:ext uri="{FF2B5EF4-FFF2-40B4-BE49-F238E27FC236}">
                        <a16:creationId xmlns:a16="http://schemas.microsoft.com/office/drawing/2014/main" id="{C626E596-60A6-4891-A8BC-795B2122281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426" y="604"/>
                    <a:ext cx="268" cy="85"/>
                    <a:chOff x="3426" y="883"/>
                    <a:chExt cx="268" cy="85"/>
                  </a:xfrm>
                </p:grpSpPr>
                <p:sp>
                  <p:nvSpPr>
                    <p:cNvPr id="612" name="Oval 98">
                      <a:extLst>
                        <a:ext uri="{FF2B5EF4-FFF2-40B4-BE49-F238E27FC236}">
                          <a16:creationId xmlns:a16="http://schemas.microsoft.com/office/drawing/2014/main" id="{BCC6C84B-66BD-4501-90EA-F95A11AF8B4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-5400000">
                      <a:off x="3432" y="877"/>
                      <a:ext cx="85" cy="97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2600">
                        <a:latin typeface="+mn-lt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613" name="Oval 99">
                      <a:extLst>
                        <a:ext uri="{FF2B5EF4-FFF2-40B4-BE49-F238E27FC236}">
                          <a16:creationId xmlns:a16="http://schemas.microsoft.com/office/drawing/2014/main" id="{662576F3-99AF-49BF-8E67-CDA7FCDA752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-5400000">
                      <a:off x="3516" y="877"/>
                      <a:ext cx="85" cy="97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2600">
                        <a:latin typeface="+mn-lt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614" name="Oval 100">
                      <a:extLst>
                        <a:ext uri="{FF2B5EF4-FFF2-40B4-BE49-F238E27FC236}">
                          <a16:creationId xmlns:a16="http://schemas.microsoft.com/office/drawing/2014/main" id="{9FB9C187-5B55-4D3A-BDFB-B4344D2B9A0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-5400000">
                      <a:off x="3603" y="877"/>
                      <a:ext cx="85" cy="97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2600">
                        <a:latin typeface="+mn-lt"/>
                        <a:ea typeface="黑体" panose="02010609060101010101" pitchFamily="49" charset="-122"/>
                      </a:endParaRPr>
                    </a:p>
                  </p:txBody>
                </p:sp>
              </p:grpSp>
              <p:sp>
                <p:nvSpPr>
                  <p:cNvPr id="575" name="Rectangle 101">
                    <a:extLst>
                      <a:ext uri="{FF2B5EF4-FFF2-40B4-BE49-F238E27FC236}">
                        <a16:creationId xmlns:a16="http://schemas.microsoft.com/office/drawing/2014/main" id="{EBD164A5-D559-45AD-8079-4A3CAC93AF1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3532" y="509"/>
                    <a:ext cx="56" cy="324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600">
                      <a:latin typeface="+mn-lt"/>
                      <a:ea typeface="黑体" panose="02010609060101010101" pitchFamily="49" charset="-122"/>
                    </a:endParaRPr>
                  </a:p>
                </p:txBody>
              </p:sp>
              <p:grpSp>
                <p:nvGrpSpPr>
                  <p:cNvPr id="576" name="Group 102">
                    <a:extLst>
                      <a:ext uri="{FF2B5EF4-FFF2-40B4-BE49-F238E27FC236}">
                        <a16:creationId xmlns:a16="http://schemas.microsoft.com/office/drawing/2014/main" id="{11E4B49F-9514-4625-A76D-5E10C41DF6E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238" y="240"/>
                    <a:ext cx="1615" cy="460"/>
                    <a:chOff x="3238" y="519"/>
                    <a:chExt cx="1615" cy="460"/>
                  </a:xfrm>
                </p:grpSpPr>
                <p:grpSp>
                  <p:nvGrpSpPr>
                    <p:cNvPr id="577" name="Group 103">
                      <a:extLst>
                        <a:ext uri="{FF2B5EF4-FFF2-40B4-BE49-F238E27FC236}">
                          <a16:creationId xmlns:a16="http://schemas.microsoft.com/office/drawing/2014/main" id="{138EDCF5-702C-4F99-AC75-910D52308E9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05" y="519"/>
                      <a:ext cx="248" cy="460"/>
                      <a:chOff x="4605" y="519"/>
                      <a:chExt cx="248" cy="460"/>
                    </a:xfrm>
                  </p:grpSpPr>
                  <p:sp>
                    <p:nvSpPr>
                      <p:cNvPr id="609" name="Text Box 104">
                        <a:extLst>
                          <a:ext uri="{FF2B5EF4-FFF2-40B4-BE49-F238E27FC236}">
                            <a16:creationId xmlns:a16="http://schemas.microsoft.com/office/drawing/2014/main" id="{4C39BC1A-AF19-42BA-AB7E-72EAA8A4BB45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605" y="519"/>
                        <a:ext cx="248" cy="1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algn="just" eaLnBrk="0" hangingPunct="0"/>
                        <a:r>
                          <a:rPr lang="en-US" altLang="zh-CN" sz="1517">
                            <a:latin typeface="+mn-lt"/>
                            <a:ea typeface="黑体" panose="02010609060101010101" pitchFamily="49" charset="-122"/>
                          </a:rPr>
                          <a:t>A</a:t>
                        </a:r>
                      </a:p>
                    </p:txBody>
                  </p:sp>
                  <p:sp>
                    <p:nvSpPr>
                      <p:cNvPr id="610" name="Text Box 105">
                        <a:extLst>
                          <a:ext uri="{FF2B5EF4-FFF2-40B4-BE49-F238E27FC236}">
                            <a16:creationId xmlns:a16="http://schemas.microsoft.com/office/drawing/2014/main" id="{D5BF851C-006C-4A7A-A7D7-4997238FEDAC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605" y="660"/>
                        <a:ext cx="248" cy="1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algn="just" eaLnBrk="0" hangingPunct="0"/>
                        <a:r>
                          <a:rPr lang="en-US" altLang="zh-CN" sz="1517">
                            <a:latin typeface="+mn-lt"/>
                            <a:ea typeface="黑体" panose="02010609060101010101" pitchFamily="49" charset="-122"/>
                          </a:rPr>
                          <a:t>B</a:t>
                        </a:r>
                      </a:p>
                    </p:txBody>
                  </p:sp>
                  <p:sp>
                    <p:nvSpPr>
                      <p:cNvPr id="611" name="Text Box 106">
                        <a:extLst>
                          <a:ext uri="{FF2B5EF4-FFF2-40B4-BE49-F238E27FC236}">
                            <a16:creationId xmlns:a16="http://schemas.microsoft.com/office/drawing/2014/main" id="{E30C4B6F-27DD-4E9E-BEEE-D2DA89913B67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605" y="801"/>
                        <a:ext cx="248" cy="1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algn="just" eaLnBrk="0" hangingPunct="0"/>
                        <a:r>
                          <a:rPr lang="en-US" altLang="zh-CN" sz="1517">
                            <a:latin typeface="+mn-lt"/>
                            <a:ea typeface="黑体" panose="02010609060101010101" pitchFamily="49" charset="-122"/>
                          </a:rPr>
                          <a:t>C</a:t>
                        </a:r>
                      </a:p>
                    </p:txBody>
                  </p:sp>
                </p:grpSp>
                <p:grpSp>
                  <p:nvGrpSpPr>
                    <p:cNvPr id="578" name="Group 107">
                      <a:extLst>
                        <a:ext uri="{FF2B5EF4-FFF2-40B4-BE49-F238E27FC236}">
                          <a16:creationId xmlns:a16="http://schemas.microsoft.com/office/drawing/2014/main" id="{13A3EA18-AD2F-476E-BA35-098CDCA08E7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238" y="601"/>
                      <a:ext cx="1379" cy="321"/>
                      <a:chOff x="3238" y="601"/>
                      <a:chExt cx="1379" cy="321"/>
                    </a:xfrm>
                  </p:grpSpPr>
                  <p:sp>
                    <p:nvSpPr>
                      <p:cNvPr id="579" name="Line 108">
                        <a:extLst>
                          <a:ext uri="{FF2B5EF4-FFF2-40B4-BE49-F238E27FC236}">
                            <a16:creationId xmlns:a16="http://schemas.microsoft.com/office/drawing/2014/main" id="{31678C87-5061-4D70-A44D-45D0BA77F97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-5400000">
                        <a:off x="3741" y="586"/>
                        <a:ext cx="0" cy="87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2600">
                          <a:latin typeface="+mn-lt"/>
                          <a:ea typeface="黑体" panose="02010609060101010101" pitchFamily="49" charset="-122"/>
                        </a:endParaRPr>
                      </a:p>
                    </p:txBody>
                  </p:sp>
                  <p:grpSp>
                    <p:nvGrpSpPr>
                      <p:cNvPr id="580" name="Group 109">
                        <a:extLst>
                          <a:ext uri="{FF2B5EF4-FFF2-40B4-BE49-F238E27FC236}">
                            <a16:creationId xmlns:a16="http://schemas.microsoft.com/office/drawing/2014/main" id="{687F19FA-D12F-474F-B0E1-A9862461BC2A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414" y="601"/>
                        <a:ext cx="324" cy="96"/>
                        <a:chOff x="3414" y="601"/>
                        <a:chExt cx="324" cy="96"/>
                      </a:xfrm>
                    </p:grpSpPr>
                    <p:sp>
                      <p:nvSpPr>
                        <p:cNvPr id="605" name="Oval 110">
                          <a:extLst>
                            <a:ext uri="{FF2B5EF4-FFF2-40B4-BE49-F238E27FC236}">
                              <a16:creationId xmlns:a16="http://schemas.microsoft.com/office/drawing/2014/main" id="{85091436-0BEA-46BB-83C7-091A51E8DDE8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-5400000">
                          <a:off x="3432" y="595"/>
                          <a:ext cx="85" cy="97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381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 sz="2600">
                            <a:latin typeface="+mn-lt"/>
                            <a:ea typeface="黑体" panose="02010609060101010101" pitchFamily="49" charset="-122"/>
                          </a:endParaRPr>
                        </a:p>
                      </p:txBody>
                    </p:sp>
                    <p:sp>
                      <p:nvSpPr>
                        <p:cNvPr id="606" name="Oval 111">
                          <a:extLst>
                            <a:ext uri="{FF2B5EF4-FFF2-40B4-BE49-F238E27FC236}">
                              <a16:creationId xmlns:a16="http://schemas.microsoft.com/office/drawing/2014/main" id="{0630AF1D-821C-490B-8B35-0903502B09C6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-5400000">
                          <a:off x="3516" y="595"/>
                          <a:ext cx="85" cy="97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381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 sz="2600">
                            <a:latin typeface="+mn-lt"/>
                            <a:ea typeface="黑体" panose="02010609060101010101" pitchFamily="49" charset="-122"/>
                          </a:endParaRPr>
                        </a:p>
                      </p:txBody>
                    </p:sp>
                    <p:sp>
                      <p:nvSpPr>
                        <p:cNvPr id="607" name="Oval 112">
                          <a:extLst>
                            <a:ext uri="{FF2B5EF4-FFF2-40B4-BE49-F238E27FC236}">
                              <a16:creationId xmlns:a16="http://schemas.microsoft.com/office/drawing/2014/main" id="{C3B6EE06-2C22-4F65-AA29-F37F17A6A2A2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-5400000">
                          <a:off x="3603" y="595"/>
                          <a:ext cx="85" cy="97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381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 sz="2600">
                            <a:latin typeface="+mn-lt"/>
                            <a:ea typeface="黑体" panose="02010609060101010101" pitchFamily="49" charset="-122"/>
                          </a:endParaRPr>
                        </a:p>
                      </p:txBody>
                    </p:sp>
                    <p:sp>
                      <p:nvSpPr>
                        <p:cNvPr id="608" name="Rectangle 113">
                          <a:extLst>
                            <a:ext uri="{FF2B5EF4-FFF2-40B4-BE49-F238E27FC236}">
                              <a16:creationId xmlns:a16="http://schemas.microsoft.com/office/drawing/2014/main" id="{BADDF1BE-499F-447D-9393-1FE339D85D62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-5400000">
                          <a:off x="3547" y="507"/>
                          <a:ext cx="57" cy="32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2600">
                            <a:latin typeface="+mn-lt"/>
                            <a:ea typeface="黑体" panose="02010609060101010101" pitchFamily="49" charset="-122"/>
                          </a:endParaRPr>
                        </a:p>
                      </p:txBody>
                    </p:sp>
                  </p:grpSp>
                  <p:sp>
                    <p:nvSpPr>
                      <p:cNvPr id="581" name="Line 114">
                        <a:extLst>
                          <a:ext uri="{FF2B5EF4-FFF2-40B4-BE49-F238E27FC236}">
                            <a16:creationId xmlns:a16="http://schemas.microsoft.com/office/drawing/2014/main" id="{27CF6FA8-B45C-4055-9588-67690227292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-5400000">
                        <a:off x="3311" y="640"/>
                        <a:ext cx="0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2600">
                          <a:latin typeface="+mn-lt"/>
                          <a:ea typeface="黑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582" name="Line 115">
                        <a:extLst>
                          <a:ext uri="{FF2B5EF4-FFF2-40B4-BE49-F238E27FC236}">
                            <a16:creationId xmlns:a16="http://schemas.microsoft.com/office/drawing/2014/main" id="{945D35ED-53BE-4DAC-97C4-EBB009C54E28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16200000" flipV="1">
                        <a:off x="3361" y="568"/>
                        <a:ext cx="0" cy="124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2600">
                          <a:latin typeface="+mn-lt"/>
                          <a:ea typeface="黑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583" name="Line 116">
                        <a:extLst>
                          <a:ext uri="{FF2B5EF4-FFF2-40B4-BE49-F238E27FC236}">
                            <a16:creationId xmlns:a16="http://schemas.microsoft.com/office/drawing/2014/main" id="{36141529-9B48-4BED-9FD9-2CDE2E269A90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-5400000">
                        <a:off x="3728" y="599"/>
                        <a:ext cx="0" cy="62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2600">
                          <a:latin typeface="+mn-lt"/>
                          <a:ea typeface="黑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584" name="Line 117">
                        <a:extLst>
                          <a:ext uri="{FF2B5EF4-FFF2-40B4-BE49-F238E27FC236}">
                            <a16:creationId xmlns:a16="http://schemas.microsoft.com/office/drawing/2014/main" id="{0BB3FEC8-BE23-42C1-B40C-6517273AE09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723" y="631"/>
                        <a:ext cx="894" cy="2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2600">
                          <a:latin typeface="+mn-lt"/>
                          <a:ea typeface="黑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585" name="Line 118">
                        <a:extLst>
                          <a:ext uri="{FF2B5EF4-FFF2-40B4-BE49-F238E27FC236}">
                            <a16:creationId xmlns:a16="http://schemas.microsoft.com/office/drawing/2014/main" id="{20A589CE-E08F-447D-B1B8-FCB3520A2C7C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63" y="631"/>
                        <a:ext cx="112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2600">
                          <a:latin typeface="+mn-lt"/>
                          <a:ea typeface="黑体" panose="02010609060101010101" pitchFamily="49" charset="-122"/>
                        </a:endParaRPr>
                      </a:p>
                    </p:txBody>
                  </p:sp>
                  <p:grpSp>
                    <p:nvGrpSpPr>
                      <p:cNvPr id="586" name="Group 119">
                        <a:extLst>
                          <a:ext uri="{FF2B5EF4-FFF2-40B4-BE49-F238E27FC236}">
                            <a16:creationId xmlns:a16="http://schemas.microsoft.com/office/drawing/2014/main" id="{BA25E322-2487-4B0F-9F06-DBA61048C032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426" y="742"/>
                        <a:ext cx="268" cy="85"/>
                        <a:chOff x="3426" y="742"/>
                        <a:chExt cx="268" cy="85"/>
                      </a:xfrm>
                    </p:grpSpPr>
                    <p:sp>
                      <p:nvSpPr>
                        <p:cNvPr id="602" name="Oval 120">
                          <a:extLst>
                            <a:ext uri="{FF2B5EF4-FFF2-40B4-BE49-F238E27FC236}">
                              <a16:creationId xmlns:a16="http://schemas.microsoft.com/office/drawing/2014/main" id="{F13AD727-B71B-401F-8119-AD6116BA4364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-5400000">
                          <a:off x="3432" y="736"/>
                          <a:ext cx="85" cy="97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381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 sz="2600">
                            <a:latin typeface="+mn-lt"/>
                            <a:ea typeface="黑体" panose="02010609060101010101" pitchFamily="49" charset="-122"/>
                          </a:endParaRPr>
                        </a:p>
                      </p:txBody>
                    </p:sp>
                    <p:sp>
                      <p:nvSpPr>
                        <p:cNvPr id="603" name="Oval 121">
                          <a:extLst>
                            <a:ext uri="{FF2B5EF4-FFF2-40B4-BE49-F238E27FC236}">
                              <a16:creationId xmlns:a16="http://schemas.microsoft.com/office/drawing/2014/main" id="{A3028FEE-714B-43C7-8C07-5EE8AFCB70F8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-5400000">
                          <a:off x="3516" y="736"/>
                          <a:ext cx="85" cy="97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381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 sz="2600">
                            <a:latin typeface="+mn-lt"/>
                            <a:ea typeface="黑体" panose="02010609060101010101" pitchFamily="49" charset="-122"/>
                          </a:endParaRPr>
                        </a:p>
                      </p:txBody>
                    </p:sp>
                    <p:sp>
                      <p:nvSpPr>
                        <p:cNvPr id="604" name="Oval 122">
                          <a:extLst>
                            <a:ext uri="{FF2B5EF4-FFF2-40B4-BE49-F238E27FC236}">
                              <a16:creationId xmlns:a16="http://schemas.microsoft.com/office/drawing/2014/main" id="{5C507516-5A6B-4478-8AFB-7ADF041253C3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-5400000">
                          <a:off x="3603" y="736"/>
                          <a:ext cx="85" cy="97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381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 sz="2600">
                            <a:latin typeface="+mn-lt"/>
                            <a:ea typeface="黑体" panose="02010609060101010101" pitchFamily="49" charset="-122"/>
                          </a:endParaRPr>
                        </a:p>
                      </p:txBody>
                    </p:sp>
                  </p:grpSp>
                  <p:sp>
                    <p:nvSpPr>
                      <p:cNvPr id="587" name="Line 123">
                        <a:extLst>
                          <a:ext uri="{FF2B5EF4-FFF2-40B4-BE49-F238E27FC236}">
                            <a16:creationId xmlns:a16="http://schemas.microsoft.com/office/drawing/2014/main" id="{1CCA9E28-6908-43BB-AC5D-D583CF2E7B85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-5400000">
                        <a:off x="3741" y="727"/>
                        <a:ext cx="0" cy="87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2600">
                          <a:latin typeface="+mn-lt"/>
                          <a:ea typeface="黑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588" name="Line 124">
                        <a:extLst>
                          <a:ext uri="{FF2B5EF4-FFF2-40B4-BE49-F238E27FC236}">
                            <a16:creationId xmlns:a16="http://schemas.microsoft.com/office/drawing/2014/main" id="{FE4C79D7-EAE2-4B5D-B6A3-613E9BE1BE4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-5400000">
                        <a:off x="3311" y="781"/>
                        <a:ext cx="0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2600">
                          <a:latin typeface="+mn-lt"/>
                          <a:ea typeface="黑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589" name="Line 125">
                        <a:extLst>
                          <a:ext uri="{FF2B5EF4-FFF2-40B4-BE49-F238E27FC236}">
                            <a16:creationId xmlns:a16="http://schemas.microsoft.com/office/drawing/2014/main" id="{E9982F93-9785-4295-B24C-F09350F008EB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16200000" flipV="1">
                        <a:off x="3361" y="709"/>
                        <a:ext cx="0" cy="124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2600">
                          <a:latin typeface="+mn-lt"/>
                          <a:ea typeface="黑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590" name="Line 126">
                        <a:extLst>
                          <a:ext uri="{FF2B5EF4-FFF2-40B4-BE49-F238E27FC236}">
                            <a16:creationId xmlns:a16="http://schemas.microsoft.com/office/drawing/2014/main" id="{EF659ED1-9DAC-4DA4-9398-B7C5A031C652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-5400000">
                        <a:off x="3728" y="740"/>
                        <a:ext cx="0" cy="62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2600">
                          <a:latin typeface="+mn-lt"/>
                          <a:ea typeface="黑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591" name="Line 127">
                        <a:extLst>
                          <a:ext uri="{FF2B5EF4-FFF2-40B4-BE49-F238E27FC236}">
                            <a16:creationId xmlns:a16="http://schemas.microsoft.com/office/drawing/2014/main" id="{53194261-0A49-4599-9746-BA0E739EFBC5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723" y="772"/>
                        <a:ext cx="894" cy="2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2600">
                          <a:latin typeface="+mn-lt"/>
                          <a:ea typeface="黑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592" name="Line 128">
                        <a:extLst>
                          <a:ext uri="{FF2B5EF4-FFF2-40B4-BE49-F238E27FC236}">
                            <a16:creationId xmlns:a16="http://schemas.microsoft.com/office/drawing/2014/main" id="{5C7060BC-BC1D-4459-8E77-B07797382FBC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63" y="772"/>
                        <a:ext cx="112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2600">
                          <a:latin typeface="+mn-lt"/>
                          <a:ea typeface="黑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593" name="Line 129">
                        <a:extLst>
                          <a:ext uri="{FF2B5EF4-FFF2-40B4-BE49-F238E27FC236}">
                            <a16:creationId xmlns:a16="http://schemas.microsoft.com/office/drawing/2014/main" id="{62766882-9D22-4C8D-AAA9-A991B4371CE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-5400000">
                        <a:off x="3741" y="868"/>
                        <a:ext cx="0" cy="87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2600">
                          <a:latin typeface="+mn-lt"/>
                          <a:ea typeface="黑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594" name="Line 130">
                        <a:extLst>
                          <a:ext uri="{FF2B5EF4-FFF2-40B4-BE49-F238E27FC236}">
                            <a16:creationId xmlns:a16="http://schemas.microsoft.com/office/drawing/2014/main" id="{4A05A4E9-144E-4F65-BD72-E91B69481CC6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-5400000">
                        <a:off x="3311" y="922"/>
                        <a:ext cx="0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2600">
                          <a:latin typeface="+mn-lt"/>
                          <a:ea typeface="黑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595" name="Line 131">
                        <a:extLst>
                          <a:ext uri="{FF2B5EF4-FFF2-40B4-BE49-F238E27FC236}">
                            <a16:creationId xmlns:a16="http://schemas.microsoft.com/office/drawing/2014/main" id="{89C66D2B-7AEC-4EC5-B0D1-95DCF39EE3E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16200000" flipV="1">
                        <a:off x="3361" y="850"/>
                        <a:ext cx="0" cy="124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2600">
                          <a:latin typeface="+mn-lt"/>
                          <a:ea typeface="黑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596" name="Line 132">
                        <a:extLst>
                          <a:ext uri="{FF2B5EF4-FFF2-40B4-BE49-F238E27FC236}">
                            <a16:creationId xmlns:a16="http://schemas.microsoft.com/office/drawing/2014/main" id="{397240DB-4137-4849-B001-B4D6FA9D7CB2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-5400000">
                        <a:off x="3728" y="881"/>
                        <a:ext cx="0" cy="62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2600">
                          <a:latin typeface="+mn-lt"/>
                          <a:ea typeface="黑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597" name="Line 133">
                        <a:extLst>
                          <a:ext uri="{FF2B5EF4-FFF2-40B4-BE49-F238E27FC236}">
                            <a16:creationId xmlns:a16="http://schemas.microsoft.com/office/drawing/2014/main" id="{F18409FF-01DC-455E-BEC5-69481615610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723" y="913"/>
                        <a:ext cx="894" cy="2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2600">
                          <a:latin typeface="+mn-lt"/>
                          <a:ea typeface="黑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598" name="Line 134">
                        <a:extLst>
                          <a:ext uri="{FF2B5EF4-FFF2-40B4-BE49-F238E27FC236}">
                            <a16:creationId xmlns:a16="http://schemas.microsoft.com/office/drawing/2014/main" id="{0D15FA07-E5F4-4DF1-B0E9-1B86F83EF2E8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63" y="913"/>
                        <a:ext cx="112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2600">
                          <a:latin typeface="+mn-lt"/>
                          <a:ea typeface="黑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599" name="Line 135">
                        <a:extLst>
                          <a:ext uri="{FF2B5EF4-FFF2-40B4-BE49-F238E27FC236}">
                            <a16:creationId xmlns:a16="http://schemas.microsoft.com/office/drawing/2014/main" id="{C9256769-D7C4-4A90-AC1F-7A1428108055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63" y="632"/>
                        <a:ext cx="0" cy="281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2600">
                          <a:latin typeface="+mn-lt"/>
                          <a:ea typeface="黑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600" name="Oval 136">
                        <a:extLst>
                          <a:ext uri="{FF2B5EF4-FFF2-40B4-BE49-F238E27FC236}">
                            <a16:creationId xmlns:a16="http://schemas.microsoft.com/office/drawing/2014/main" id="{CCAC3E5E-B890-48DA-BA7B-707FABECD31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38" y="763"/>
                        <a:ext cx="37" cy="28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2600">
                          <a:latin typeface="+mn-lt"/>
                          <a:ea typeface="黑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601" name="Rectangle 137">
                        <a:extLst>
                          <a:ext uri="{FF2B5EF4-FFF2-40B4-BE49-F238E27FC236}">
                            <a16:creationId xmlns:a16="http://schemas.microsoft.com/office/drawing/2014/main" id="{B2A3414B-746D-4683-BC9E-F41ED0270E5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-5400000">
                        <a:off x="3515" y="658"/>
                        <a:ext cx="57" cy="32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2600">
                          <a:latin typeface="+mn-lt"/>
                          <a:ea typeface="黑体" panose="02010609060101010101" pitchFamily="49" charset="-122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479" name="Group 138">
              <a:extLst>
                <a:ext uri="{FF2B5EF4-FFF2-40B4-BE49-F238E27FC236}">
                  <a16:creationId xmlns:a16="http://schemas.microsoft.com/office/drawing/2014/main" id="{FA622768-C457-48CB-839B-F6C039FACB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9" y="2211"/>
              <a:ext cx="1615" cy="850"/>
              <a:chOff x="3222" y="2947"/>
              <a:chExt cx="1615" cy="1133"/>
            </a:xfrm>
          </p:grpSpPr>
          <p:sp>
            <p:nvSpPr>
              <p:cNvPr id="480" name="Line 139">
                <a:extLst>
                  <a:ext uri="{FF2B5EF4-FFF2-40B4-BE49-F238E27FC236}">
                    <a16:creationId xmlns:a16="http://schemas.microsoft.com/office/drawing/2014/main" id="{5B108752-A82D-4E8F-84F9-4B4CC23C2B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8" y="3182"/>
                <a:ext cx="9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>
                  <a:latin typeface="+mn-lt"/>
                  <a:ea typeface="黑体" panose="02010609060101010101" pitchFamily="49" charset="-122"/>
                </a:endParaRPr>
              </a:p>
            </p:txBody>
          </p:sp>
          <p:sp>
            <p:nvSpPr>
              <p:cNvPr id="481" name="Line 140">
                <a:extLst>
                  <a:ext uri="{FF2B5EF4-FFF2-40B4-BE49-F238E27FC236}">
                    <a16:creationId xmlns:a16="http://schemas.microsoft.com/office/drawing/2014/main" id="{CCB9066B-20AC-42F7-B0A3-5C5296811E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7" y="3182"/>
                <a:ext cx="1" cy="15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>
                  <a:latin typeface="+mn-lt"/>
                  <a:ea typeface="黑体" panose="02010609060101010101" pitchFamily="49" charset="-122"/>
                </a:endParaRPr>
              </a:p>
            </p:txBody>
          </p:sp>
          <p:sp>
            <p:nvSpPr>
              <p:cNvPr id="482" name="Oval 141">
                <a:extLst>
                  <a:ext uri="{FF2B5EF4-FFF2-40B4-BE49-F238E27FC236}">
                    <a16:creationId xmlns:a16="http://schemas.microsoft.com/office/drawing/2014/main" id="{2F556FE8-0513-4D0B-99C0-90240DAEA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8" y="3302"/>
                <a:ext cx="31" cy="2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>
                  <a:latin typeface="+mn-lt"/>
                  <a:ea typeface="黑体" panose="02010609060101010101" pitchFamily="49" charset="-122"/>
                </a:endParaRPr>
              </a:p>
            </p:txBody>
          </p:sp>
          <p:grpSp>
            <p:nvGrpSpPr>
              <p:cNvPr id="483" name="Group 142">
                <a:extLst>
                  <a:ext uri="{FF2B5EF4-FFF2-40B4-BE49-F238E27FC236}">
                    <a16:creationId xmlns:a16="http://schemas.microsoft.com/office/drawing/2014/main" id="{ED4B4F6B-812F-4032-BA46-DED8F0DED9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3" y="3335"/>
                <a:ext cx="355" cy="551"/>
                <a:chOff x="2995" y="12600"/>
                <a:chExt cx="546" cy="950"/>
              </a:xfrm>
            </p:grpSpPr>
            <p:sp>
              <p:nvSpPr>
                <p:cNvPr id="562" name="Freeform 143">
                  <a:extLst>
                    <a:ext uri="{FF2B5EF4-FFF2-40B4-BE49-F238E27FC236}">
                      <a16:creationId xmlns:a16="http://schemas.microsoft.com/office/drawing/2014/main" id="{2BB3C684-1035-478E-8EBC-99C328D971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42" y="12600"/>
                  <a:ext cx="147" cy="247"/>
                </a:xfrm>
                <a:custGeom>
                  <a:avLst/>
                  <a:gdLst>
                    <a:gd name="T0" fmla="*/ 21 w 147"/>
                    <a:gd name="T1" fmla="*/ 0 h 247"/>
                    <a:gd name="T2" fmla="*/ 21 w 147"/>
                    <a:gd name="T3" fmla="*/ 95 h 247"/>
                    <a:gd name="T4" fmla="*/ 147 w 147"/>
                    <a:gd name="T5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7" h="247">
                      <a:moveTo>
                        <a:pt x="21" y="0"/>
                      </a:moveTo>
                      <a:cubicBezTo>
                        <a:pt x="10" y="27"/>
                        <a:pt x="0" y="54"/>
                        <a:pt x="21" y="95"/>
                      </a:cubicBezTo>
                      <a:cubicBezTo>
                        <a:pt x="42" y="136"/>
                        <a:pt x="112" y="222"/>
                        <a:pt x="147" y="247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CC99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563" name="Oval 144">
                  <a:extLst>
                    <a:ext uri="{FF2B5EF4-FFF2-40B4-BE49-F238E27FC236}">
                      <a16:creationId xmlns:a16="http://schemas.microsoft.com/office/drawing/2014/main" id="{A1A05E1F-DCD7-44E5-B282-E39DC38D93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878254">
                  <a:off x="3331" y="12695"/>
                  <a:ext cx="78" cy="187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CC99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564" name="Freeform 145">
                  <a:extLst>
                    <a:ext uri="{FF2B5EF4-FFF2-40B4-BE49-F238E27FC236}">
                      <a16:creationId xmlns:a16="http://schemas.microsoft.com/office/drawing/2014/main" id="{6F92E577-EFBF-4992-A9EE-F8FAE87954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63" y="12847"/>
                  <a:ext cx="147" cy="323"/>
                </a:xfrm>
                <a:custGeom>
                  <a:avLst/>
                  <a:gdLst>
                    <a:gd name="T0" fmla="*/ 231 w 231"/>
                    <a:gd name="T1" fmla="*/ 0 h 285"/>
                    <a:gd name="T2" fmla="*/ 126 w 231"/>
                    <a:gd name="T3" fmla="*/ 57 h 285"/>
                    <a:gd name="T4" fmla="*/ 42 w 231"/>
                    <a:gd name="T5" fmla="*/ 152 h 285"/>
                    <a:gd name="T6" fmla="*/ 0 w 231"/>
                    <a:gd name="T7" fmla="*/ 285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1" h="285">
                      <a:moveTo>
                        <a:pt x="231" y="0"/>
                      </a:moveTo>
                      <a:cubicBezTo>
                        <a:pt x="194" y="16"/>
                        <a:pt x="157" y="32"/>
                        <a:pt x="126" y="57"/>
                      </a:cubicBezTo>
                      <a:cubicBezTo>
                        <a:pt x="95" y="82"/>
                        <a:pt x="63" y="114"/>
                        <a:pt x="42" y="152"/>
                      </a:cubicBezTo>
                      <a:cubicBezTo>
                        <a:pt x="21" y="190"/>
                        <a:pt x="7" y="263"/>
                        <a:pt x="0" y="285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CC99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565" name="Freeform 146">
                  <a:extLst>
                    <a:ext uri="{FF2B5EF4-FFF2-40B4-BE49-F238E27FC236}">
                      <a16:creationId xmlns:a16="http://schemas.microsoft.com/office/drawing/2014/main" id="{AC814AA8-F013-48F9-A86E-0FF77F8CCF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72" y="12866"/>
                  <a:ext cx="269" cy="285"/>
                </a:xfrm>
                <a:custGeom>
                  <a:avLst/>
                  <a:gdLst>
                    <a:gd name="T0" fmla="*/ 59 w 248"/>
                    <a:gd name="T1" fmla="*/ 0 h 285"/>
                    <a:gd name="T2" fmla="*/ 17 w 248"/>
                    <a:gd name="T3" fmla="*/ 133 h 285"/>
                    <a:gd name="T4" fmla="*/ 164 w 248"/>
                    <a:gd name="T5" fmla="*/ 190 h 285"/>
                    <a:gd name="T6" fmla="*/ 248 w 248"/>
                    <a:gd name="T7" fmla="*/ 285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8" h="285">
                      <a:moveTo>
                        <a:pt x="59" y="0"/>
                      </a:moveTo>
                      <a:cubicBezTo>
                        <a:pt x="29" y="50"/>
                        <a:pt x="0" y="101"/>
                        <a:pt x="17" y="133"/>
                      </a:cubicBezTo>
                      <a:cubicBezTo>
                        <a:pt x="34" y="165"/>
                        <a:pt x="126" y="165"/>
                        <a:pt x="164" y="190"/>
                      </a:cubicBezTo>
                      <a:cubicBezTo>
                        <a:pt x="202" y="215"/>
                        <a:pt x="238" y="269"/>
                        <a:pt x="248" y="285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CC99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566" name="Freeform 147">
                  <a:extLst>
                    <a:ext uri="{FF2B5EF4-FFF2-40B4-BE49-F238E27FC236}">
                      <a16:creationId xmlns:a16="http://schemas.microsoft.com/office/drawing/2014/main" id="{2B760A52-DF33-4D82-92FD-3DAD6F8093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05" y="12980"/>
                  <a:ext cx="84" cy="570"/>
                </a:xfrm>
                <a:custGeom>
                  <a:avLst/>
                  <a:gdLst>
                    <a:gd name="T0" fmla="*/ 108 w 108"/>
                    <a:gd name="T1" fmla="*/ 0 h 532"/>
                    <a:gd name="T2" fmla="*/ 45 w 108"/>
                    <a:gd name="T3" fmla="*/ 190 h 532"/>
                    <a:gd name="T4" fmla="*/ 3 w 108"/>
                    <a:gd name="T5" fmla="*/ 418 h 532"/>
                    <a:gd name="T6" fmla="*/ 66 w 108"/>
                    <a:gd name="T7" fmla="*/ 532 h 5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8" h="532">
                      <a:moveTo>
                        <a:pt x="108" y="0"/>
                      </a:moveTo>
                      <a:cubicBezTo>
                        <a:pt x="85" y="60"/>
                        <a:pt x="62" y="120"/>
                        <a:pt x="45" y="190"/>
                      </a:cubicBezTo>
                      <a:cubicBezTo>
                        <a:pt x="28" y="260"/>
                        <a:pt x="0" y="361"/>
                        <a:pt x="3" y="418"/>
                      </a:cubicBezTo>
                      <a:cubicBezTo>
                        <a:pt x="6" y="475"/>
                        <a:pt x="56" y="513"/>
                        <a:pt x="66" y="532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CC99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567" name="Freeform 148">
                  <a:extLst>
                    <a:ext uri="{FF2B5EF4-FFF2-40B4-BE49-F238E27FC236}">
                      <a16:creationId xmlns:a16="http://schemas.microsoft.com/office/drawing/2014/main" id="{9E82C2F9-B9B5-474A-B0AC-AE22FB760F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5" y="13132"/>
                  <a:ext cx="252" cy="418"/>
                </a:xfrm>
                <a:custGeom>
                  <a:avLst/>
                  <a:gdLst>
                    <a:gd name="T0" fmla="*/ 294 w 294"/>
                    <a:gd name="T1" fmla="*/ 3 h 364"/>
                    <a:gd name="T2" fmla="*/ 126 w 294"/>
                    <a:gd name="T3" fmla="*/ 60 h 364"/>
                    <a:gd name="T4" fmla="*/ 0 w 294"/>
                    <a:gd name="T5" fmla="*/ 364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94" h="364">
                      <a:moveTo>
                        <a:pt x="294" y="3"/>
                      </a:moveTo>
                      <a:cubicBezTo>
                        <a:pt x="234" y="1"/>
                        <a:pt x="175" y="0"/>
                        <a:pt x="126" y="60"/>
                      </a:cubicBezTo>
                      <a:cubicBezTo>
                        <a:pt x="77" y="120"/>
                        <a:pt x="21" y="313"/>
                        <a:pt x="0" y="364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CC99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484" name="Group 149">
                <a:extLst>
                  <a:ext uri="{FF2B5EF4-FFF2-40B4-BE49-F238E27FC236}">
                    <a16:creationId xmlns:a16="http://schemas.microsoft.com/office/drawing/2014/main" id="{3AC60B41-1D38-4268-8AA4-E51C7489FC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49" y="3883"/>
                <a:ext cx="1229" cy="53"/>
                <a:chOff x="2113" y="13550"/>
                <a:chExt cx="2352" cy="120"/>
              </a:xfrm>
            </p:grpSpPr>
            <p:sp>
              <p:nvSpPr>
                <p:cNvPr id="549" name="Line 150">
                  <a:extLst>
                    <a:ext uri="{FF2B5EF4-FFF2-40B4-BE49-F238E27FC236}">
                      <a16:creationId xmlns:a16="http://schemas.microsoft.com/office/drawing/2014/main" id="{42067A58-937C-4C71-A328-24BDEEF34B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28" y="13550"/>
                  <a:ext cx="2037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550" name="Line 151">
                  <a:extLst>
                    <a:ext uri="{FF2B5EF4-FFF2-40B4-BE49-F238E27FC236}">
                      <a16:creationId xmlns:a16="http://schemas.microsoft.com/office/drawing/2014/main" id="{9AC63AD5-285E-4804-AFFD-B35633BE83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448" y="13569"/>
                  <a:ext cx="80" cy="10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551" name="Line 152">
                  <a:extLst>
                    <a:ext uri="{FF2B5EF4-FFF2-40B4-BE49-F238E27FC236}">
                      <a16:creationId xmlns:a16="http://schemas.microsoft.com/office/drawing/2014/main" id="{F13CF1A8-0014-4414-A248-ECABD319A8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68" y="13570"/>
                  <a:ext cx="80" cy="10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552" name="Line 153">
                  <a:extLst>
                    <a:ext uri="{FF2B5EF4-FFF2-40B4-BE49-F238E27FC236}">
                      <a16:creationId xmlns:a16="http://schemas.microsoft.com/office/drawing/2014/main" id="{6AF4877C-8A80-4522-B268-27E6CC8D85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28" y="13570"/>
                  <a:ext cx="80" cy="10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553" name="Line 154">
                  <a:extLst>
                    <a:ext uri="{FF2B5EF4-FFF2-40B4-BE49-F238E27FC236}">
                      <a16:creationId xmlns:a16="http://schemas.microsoft.com/office/drawing/2014/main" id="{5C41B6F2-BE5C-4DE8-90B4-5CE1CCDB13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88" y="13570"/>
                  <a:ext cx="80" cy="10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554" name="Line 155">
                  <a:extLst>
                    <a:ext uri="{FF2B5EF4-FFF2-40B4-BE49-F238E27FC236}">
                      <a16:creationId xmlns:a16="http://schemas.microsoft.com/office/drawing/2014/main" id="{B91B4041-50D0-4D1C-8FD5-97092AE9FF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048" y="13570"/>
                  <a:ext cx="80" cy="10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555" name="Line 156">
                  <a:extLst>
                    <a:ext uri="{FF2B5EF4-FFF2-40B4-BE49-F238E27FC236}">
                      <a16:creationId xmlns:a16="http://schemas.microsoft.com/office/drawing/2014/main" id="{BA1EA94A-BAE8-4B41-9E0E-E8E12D9C30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208" y="13570"/>
                  <a:ext cx="80" cy="10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556" name="Line 157">
                  <a:extLst>
                    <a:ext uri="{FF2B5EF4-FFF2-40B4-BE49-F238E27FC236}">
                      <a16:creationId xmlns:a16="http://schemas.microsoft.com/office/drawing/2014/main" id="{918CBBC7-C0FA-442E-9F88-2BE27EB32A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96" y="13569"/>
                  <a:ext cx="80" cy="10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557" name="Line 158">
                  <a:extLst>
                    <a:ext uri="{FF2B5EF4-FFF2-40B4-BE49-F238E27FC236}">
                      <a16:creationId xmlns:a16="http://schemas.microsoft.com/office/drawing/2014/main" id="{7C67F5F4-D02B-4D79-B82C-E795CA46BC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748" y="13570"/>
                  <a:ext cx="80" cy="10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558" name="Line 159">
                  <a:extLst>
                    <a:ext uri="{FF2B5EF4-FFF2-40B4-BE49-F238E27FC236}">
                      <a16:creationId xmlns:a16="http://schemas.microsoft.com/office/drawing/2014/main" id="{1E6089FD-C3FE-45EF-9F34-5490BAED3F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888" y="13570"/>
                  <a:ext cx="80" cy="10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559" name="Line 160">
                  <a:extLst>
                    <a:ext uri="{FF2B5EF4-FFF2-40B4-BE49-F238E27FC236}">
                      <a16:creationId xmlns:a16="http://schemas.microsoft.com/office/drawing/2014/main" id="{58669748-5DEB-4482-81D2-6D0D9D0993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3" y="13550"/>
                  <a:ext cx="483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560" name="Line 161">
                  <a:extLst>
                    <a:ext uri="{FF2B5EF4-FFF2-40B4-BE49-F238E27FC236}">
                      <a16:creationId xmlns:a16="http://schemas.microsoft.com/office/drawing/2014/main" id="{A0CDDC94-7466-446A-A88F-BDC1EF6B2E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176" y="13564"/>
                  <a:ext cx="80" cy="10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561" name="Line 162">
                  <a:extLst>
                    <a:ext uri="{FF2B5EF4-FFF2-40B4-BE49-F238E27FC236}">
                      <a16:creationId xmlns:a16="http://schemas.microsoft.com/office/drawing/2014/main" id="{1BD0AAE1-A04C-4347-A35B-28F607845C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23" y="13564"/>
                  <a:ext cx="80" cy="10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485" name="Group 163">
                <a:extLst>
                  <a:ext uri="{FF2B5EF4-FFF2-40B4-BE49-F238E27FC236}">
                    <a16:creationId xmlns:a16="http://schemas.microsoft.com/office/drawing/2014/main" id="{A5AA69E9-F8EC-4338-88F2-98AFC7084A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3" y="3869"/>
                <a:ext cx="812" cy="211"/>
                <a:chOff x="3633" y="3774"/>
                <a:chExt cx="812" cy="211"/>
              </a:xfrm>
            </p:grpSpPr>
            <p:sp>
              <p:nvSpPr>
                <p:cNvPr id="546" name="Freeform 164">
                  <a:extLst>
                    <a:ext uri="{FF2B5EF4-FFF2-40B4-BE49-F238E27FC236}">
                      <a16:creationId xmlns:a16="http://schemas.microsoft.com/office/drawing/2014/main" id="{C1D4DE3C-EE58-4F1D-9771-FD98BEAC13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65" y="3791"/>
                  <a:ext cx="340" cy="67"/>
                </a:xfrm>
                <a:custGeom>
                  <a:avLst/>
                  <a:gdLst>
                    <a:gd name="T0" fmla="*/ 0 w 882"/>
                    <a:gd name="T1" fmla="*/ 0 h 241"/>
                    <a:gd name="T2" fmla="*/ 105 w 882"/>
                    <a:gd name="T3" fmla="*/ 152 h 241"/>
                    <a:gd name="T4" fmla="*/ 315 w 882"/>
                    <a:gd name="T5" fmla="*/ 228 h 241"/>
                    <a:gd name="T6" fmla="*/ 441 w 882"/>
                    <a:gd name="T7" fmla="*/ 228 h 241"/>
                    <a:gd name="T8" fmla="*/ 672 w 882"/>
                    <a:gd name="T9" fmla="*/ 190 h 241"/>
                    <a:gd name="T10" fmla="*/ 882 w 882"/>
                    <a:gd name="T11" fmla="*/ 0 h 2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82" h="241">
                      <a:moveTo>
                        <a:pt x="0" y="0"/>
                      </a:moveTo>
                      <a:cubicBezTo>
                        <a:pt x="26" y="57"/>
                        <a:pt x="53" y="114"/>
                        <a:pt x="105" y="152"/>
                      </a:cubicBezTo>
                      <a:cubicBezTo>
                        <a:pt x="157" y="190"/>
                        <a:pt x="259" y="215"/>
                        <a:pt x="315" y="228"/>
                      </a:cubicBezTo>
                      <a:cubicBezTo>
                        <a:pt x="371" y="241"/>
                        <a:pt x="382" y="234"/>
                        <a:pt x="441" y="228"/>
                      </a:cubicBezTo>
                      <a:cubicBezTo>
                        <a:pt x="500" y="222"/>
                        <a:pt x="599" y="228"/>
                        <a:pt x="672" y="190"/>
                      </a:cubicBezTo>
                      <a:cubicBezTo>
                        <a:pt x="745" y="152"/>
                        <a:pt x="847" y="32"/>
                        <a:pt x="882" y="0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547" name="Freeform 165">
                  <a:extLst>
                    <a:ext uri="{FF2B5EF4-FFF2-40B4-BE49-F238E27FC236}">
                      <a16:creationId xmlns:a16="http://schemas.microsoft.com/office/drawing/2014/main" id="{0B64D8EF-B22E-4633-B8AE-F4011107C2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33" y="3774"/>
                  <a:ext cx="812" cy="211"/>
                </a:xfrm>
                <a:custGeom>
                  <a:avLst/>
                  <a:gdLst>
                    <a:gd name="T0" fmla="*/ 11 w 1145"/>
                    <a:gd name="T1" fmla="*/ 0 h 367"/>
                    <a:gd name="T2" fmla="*/ 74 w 1145"/>
                    <a:gd name="T3" fmla="*/ 228 h 367"/>
                    <a:gd name="T4" fmla="*/ 452 w 1145"/>
                    <a:gd name="T5" fmla="*/ 361 h 367"/>
                    <a:gd name="T6" fmla="*/ 851 w 1145"/>
                    <a:gd name="T7" fmla="*/ 266 h 367"/>
                    <a:gd name="T8" fmla="*/ 1145 w 1145"/>
                    <a:gd name="T9" fmla="*/ 0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5" h="367">
                      <a:moveTo>
                        <a:pt x="11" y="0"/>
                      </a:moveTo>
                      <a:cubicBezTo>
                        <a:pt x="5" y="84"/>
                        <a:pt x="0" y="168"/>
                        <a:pt x="74" y="228"/>
                      </a:cubicBezTo>
                      <a:cubicBezTo>
                        <a:pt x="148" y="288"/>
                        <a:pt x="323" y="355"/>
                        <a:pt x="452" y="361"/>
                      </a:cubicBezTo>
                      <a:cubicBezTo>
                        <a:pt x="581" y="367"/>
                        <a:pt x="735" y="326"/>
                        <a:pt x="851" y="266"/>
                      </a:cubicBezTo>
                      <a:cubicBezTo>
                        <a:pt x="967" y="206"/>
                        <a:pt x="1096" y="44"/>
                        <a:pt x="1145" y="0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548" name="Freeform 166">
                  <a:extLst>
                    <a:ext uri="{FF2B5EF4-FFF2-40B4-BE49-F238E27FC236}">
                      <a16:creationId xmlns:a16="http://schemas.microsoft.com/office/drawing/2014/main" id="{A103A894-8291-44F4-ADB0-EFDB81A82C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8" y="3782"/>
                  <a:ext cx="582" cy="118"/>
                </a:xfrm>
                <a:custGeom>
                  <a:avLst/>
                  <a:gdLst>
                    <a:gd name="T0" fmla="*/ 11 w 1145"/>
                    <a:gd name="T1" fmla="*/ 0 h 367"/>
                    <a:gd name="T2" fmla="*/ 74 w 1145"/>
                    <a:gd name="T3" fmla="*/ 228 h 367"/>
                    <a:gd name="T4" fmla="*/ 452 w 1145"/>
                    <a:gd name="T5" fmla="*/ 361 h 367"/>
                    <a:gd name="T6" fmla="*/ 851 w 1145"/>
                    <a:gd name="T7" fmla="*/ 266 h 367"/>
                    <a:gd name="T8" fmla="*/ 1145 w 1145"/>
                    <a:gd name="T9" fmla="*/ 0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5" h="367">
                      <a:moveTo>
                        <a:pt x="11" y="0"/>
                      </a:moveTo>
                      <a:cubicBezTo>
                        <a:pt x="5" y="84"/>
                        <a:pt x="0" y="168"/>
                        <a:pt x="74" y="228"/>
                      </a:cubicBezTo>
                      <a:cubicBezTo>
                        <a:pt x="148" y="288"/>
                        <a:pt x="323" y="355"/>
                        <a:pt x="452" y="361"/>
                      </a:cubicBezTo>
                      <a:cubicBezTo>
                        <a:pt x="581" y="367"/>
                        <a:pt x="735" y="326"/>
                        <a:pt x="851" y="266"/>
                      </a:cubicBezTo>
                      <a:cubicBezTo>
                        <a:pt x="967" y="206"/>
                        <a:pt x="1096" y="44"/>
                        <a:pt x="1145" y="0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486" name="Group 167">
                <a:extLst>
                  <a:ext uri="{FF2B5EF4-FFF2-40B4-BE49-F238E27FC236}">
                    <a16:creationId xmlns:a16="http://schemas.microsoft.com/office/drawing/2014/main" id="{55B147BA-7261-40C2-A3C2-93C6E04197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58" y="3040"/>
                <a:ext cx="439" cy="852"/>
                <a:chOff x="4050" y="2939"/>
                <a:chExt cx="439" cy="852"/>
              </a:xfrm>
            </p:grpSpPr>
            <p:sp>
              <p:nvSpPr>
                <p:cNvPr id="529" name="Line 168">
                  <a:extLst>
                    <a:ext uri="{FF2B5EF4-FFF2-40B4-BE49-F238E27FC236}">
                      <a16:creationId xmlns:a16="http://schemas.microsoft.com/office/drawing/2014/main" id="{1144F100-E78A-48EF-9D0A-D5EE40046D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05" y="3281"/>
                  <a:ext cx="0" cy="22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530" name="Line 169">
                  <a:extLst>
                    <a:ext uri="{FF2B5EF4-FFF2-40B4-BE49-F238E27FC236}">
                      <a16:creationId xmlns:a16="http://schemas.microsoft.com/office/drawing/2014/main" id="{45D1F7F6-7A91-4F1A-8804-583BB1958C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05" y="3567"/>
                  <a:ext cx="0" cy="22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531" name="Line 170">
                  <a:extLst>
                    <a:ext uri="{FF2B5EF4-FFF2-40B4-BE49-F238E27FC236}">
                      <a16:creationId xmlns:a16="http://schemas.microsoft.com/office/drawing/2014/main" id="{0036CB43-BEF3-4DCF-BACC-EE4CE2CAF1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50" y="3495"/>
                  <a:ext cx="110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532" name="Line 171">
                  <a:extLst>
                    <a:ext uri="{FF2B5EF4-FFF2-40B4-BE49-F238E27FC236}">
                      <a16:creationId xmlns:a16="http://schemas.microsoft.com/office/drawing/2014/main" id="{F2C331F9-0095-4733-9A3B-9E138344A1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50" y="3556"/>
                  <a:ext cx="110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533" name="Line 172">
                  <a:extLst>
                    <a:ext uri="{FF2B5EF4-FFF2-40B4-BE49-F238E27FC236}">
                      <a16:creationId xmlns:a16="http://schemas.microsoft.com/office/drawing/2014/main" id="{2E02F0BC-4B5E-4EDE-B15B-4D594C0C10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70" y="3281"/>
                  <a:ext cx="0" cy="22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534" name="Line 173">
                  <a:extLst>
                    <a:ext uri="{FF2B5EF4-FFF2-40B4-BE49-F238E27FC236}">
                      <a16:creationId xmlns:a16="http://schemas.microsoft.com/office/drawing/2014/main" id="{152F39BE-4C14-4274-B3F1-34EE921DF8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70" y="3567"/>
                  <a:ext cx="0" cy="22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535" name="Line 174">
                  <a:extLst>
                    <a:ext uri="{FF2B5EF4-FFF2-40B4-BE49-F238E27FC236}">
                      <a16:creationId xmlns:a16="http://schemas.microsoft.com/office/drawing/2014/main" id="{4BD6321D-A0F5-43D1-8609-40F13B6F40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15" y="3495"/>
                  <a:ext cx="110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536" name="Line 175">
                  <a:extLst>
                    <a:ext uri="{FF2B5EF4-FFF2-40B4-BE49-F238E27FC236}">
                      <a16:creationId xmlns:a16="http://schemas.microsoft.com/office/drawing/2014/main" id="{1C871C1E-2FE9-4523-BE40-95FF17F3DF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15" y="3556"/>
                  <a:ext cx="110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537" name="Line 176">
                  <a:extLst>
                    <a:ext uri="{FF2B5EF4-FFF2-40B4-BE49-F238E27FC236}">
                      <a16:creationId xmlns:a16="http://schemas.microsoft.com/office/drawing/2014/main" id="{EE94C67C-0735-407F-A3D3-3C032C6A1D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34" y="3281"/>
                  <a:ext cx="0" cy="22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538" name="Line 177">
                  <a:extLst>
                    <a:ext uri="{FF2B5EF4-FFF2-40B4-BE49-F238E27FC236}">
                      <a16:creationId xmlns:a16="http://schemas.microsoft.com/office/drawing/2014/main" id="{2DFB5198-55DF-43BC-AC6A-8AF2A9484F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34" y="3567"/>
                  <a:ext cx="0" cy="22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539" name="Line 178">
                  <a:extLst>
                    <a:ext uri="{FF2B5EF4-FFF2-40B4-BE49-F238E27FC236}">
                      <a16:creationId xmlns:a16="http://schemas.microsoft.com/office/drawing/2014/main" id="{67B25D5B-57DC-411D-AD09-8DB966871D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9" y="3495"/>
                  <a:ext cx="110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540" name="Line 179">
                  <a:extLst>
                    <a:ext uri="{FF2B5EF4-FFF2-40B4-BE49-F238E27FC236}">
                      <a16:creationId xmlns:a16="http://schemas.microsoft.com/office/drawing/2014/main" id="{26C8B35F-79D8-463F-B81F-381E644569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9" y="3556"/>
                  <a:ext cx="110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541" name="Oval 180">
                  <a:extLst>
                    <a:ext uri="{FF2B5EF4-FFF2-40B4-BE49-F238E27FC236}">
                      <a16:creationId xmlns:a16="http://schemas.microsoft.com/office/drawing/2014/main" id="{B5977530-5AE4-4EF2-9353-1CA9DD6A8B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2944"/>
                  <a:ext cx="31" cy="32"/>
                </a:xfrm>
                <a:prstGeom prst="ellipse">
                  <a:avLst/>
                </a:prstGeom>
                <a:solidFill>
                  <a:srgbClr val="000000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542" name="Oval 181">
                  <a:extLst>
                    <a:ext uri="{FF2B5EF4-FFF2-40B4-BE49-F238E27FC236}">
                      <a16:creationId xmlns:a16="http://schemas.microsoft.com/office/drawing/2014/main" id="{114865FB-340A-46C9-BEB9-72A03C4001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48" y="3092"/>
                  <a:ext cx="31" cy="32"/>
                </a:xfrm>
                <a:prstGeom prst="ellipse">
                  <a:avLst/>
                </a:prstGeom>
                <a:solidFill>
                  <a:srgbClr val="000000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543" name="Line 182">
                  <a:extLst>
                    <a:ext uri="{FF2B5EF4-FFF2-40B4-BE49-F238E27FC236}">
                      <a16:creationId xmlns:a16="http://schemas.microsoft.com/office/drawing/2014/main" id="{83E7A710-BD77-48B8-ABE6-E676E04A51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70" y="3112"/>
                  <a:ext cx="0" cy="17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544" name="Line 183">
                  <a:extLst>
                    <a:ext uri="{FF2B5EF4-FFF2-40B4-BE49-F238E27FC236}">
                      <a16:creationId xmlns:a16="http://schemas.microsoft.com/office/drawing/2014/main" id="{7ABCF71C-3AF9-4959-AE6F-8472C95CB1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34" y="2939"/>
                  <a:ext cx="0" cy="337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545" name="Oval 184">
                  <a:extLst>
                    <a:ext uri="{FF2B5EF4-FFF2-40B4-BE49-F238E27FC236}">
                      <a16:creationId xmlns:a16="http://schemas.microsoft.com/office/drawing/2014/main" id="{4A111134-9930-49A6-8715-1683FCB0D2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98" y="3239"/>
                  <a:ext cx="31" cy="32"/>
                </a:xfrm>
                <a:prstGeom prst="ellipse">
                  <a:avLst/>
                </a:prstGeom>
                <a:solidFill>
                  <a:srgbClr val="000000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487" name="Group 185">
                <a:extLst>
                  <a:ext uri="{FF2B5EF4-FFF2-40B4-BE49-F238E27FC236}">
                    <a16:creationId xmlns:a16="http://schemas.microsoft.com/office/drawing/2014/main" id="{98D086EE-44A4-45AC-A644-9B37CC0E25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22" y="2947"/>
                <a:ext cx="1615" cy="460"/>
                <a:chOff x="3238" y="240"/>
                <a:chExt cx="1615" cy="460"/>
              </a:xfrm>
            </p:grpSpPr>
            <p:grpSp>
              <p:nvGrpSpPr>
                <p:cNvPr id="488" name="Group 186">
                  <a:extLst>
                    <a:ext uri="{FF2B5EF4-FFF2-40B4-BE49-F238E27FC236}">
                      <a16:creationId xmlns:a16="http://schemas.microsoft.com/office/drawing/2014/main" id="{F780ECB6-795F-42C3-AADB-14AF95C3809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6" y="604"/>
                  <a:ext cx="268" cy="85"/>
                  <a:chOff x="3426" y="883"/>
                  <a:chExt cx="268" cy="85"/>
                </a:xfrm>
              </p:grpSpPr>
              <p:sp>
                <p:nvSpPr>
                  <p:cNvPr id="526" name="Oval 187">
                    <a:extLst>
                      <a:ext uri="{FF2B5EF4-FFF2-40B4-BE49-F238E27FC236}">
                        <a16:creationId xmlns:a16="http://schemas.microsoft.com/office/drawing/2014/main" id="{2AE0A54A-1901-4EB7-8AFD-153E2C6A577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3432" y="877"/>
                    <a:ext cx="85" cy="9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600">
                      <a:latin typeface="+mn-lt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527" name="Oval 188">
                    <a:extLst>
                      <a:ext uri="{FF2B5EF4-FFF2-40B4-BE49-F238E27FC236}">
                        <a16:creationId xmlns:a16="http://schemas.microsoft.com/office/drawing/2014/main" id="{987F9CFD-D4C6-4740-A70A-0CE855CF94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3516" y="877"/>
                    <a:ext cx="85" cy="9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600">
                      <a:latin typeface="+mn-lt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528" name="Oval 189">
                    <a:extLst>
                      <a:ext uri="{FF2B5EF4-FFF2-40B4-BE49-F238E27FC236}">
                        <a16:creationId xmlns:a16="http://schemas.microsoft.com/office/drawing/2014/main" id="{8DB240EC-FF67-4EBD-AECC-7B4918F802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3603" y="877"/>
                    <a:ext cx="85" cy="9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600">
                      <a:latin typeface="+mn-lt"/>
                      <a:ea typeface="黑体" panose="02010609060101010101" pitchFamily="49" charset="-122"/>
                    </a:endParaRPr>
                  </a:p>
                </p:txBody>
              </p:sp>
            </p:grpSp>
            <p:sp>
              <p:nvSpPr>
                <p:cNvPr id="489" name="Rectangle 190">
                  <a:extLst>
                    <a:ext uri="{FF2B5EF4-FFF2-40B4-BE49-F238E27FC236}">
                      <a16:creationId xmlns:a16="http://schemas.microsoft.com/office/drawing/2014/main" id="{834E4E76-A54A-4990-9541-AFE1C655E8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3532" y="509"/>
                  <a:ext cx="56" cy="32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600">
                    <a:latin typeface="+mn-lt"/>
                    <a:ea typeface="黑体" panose="02010609060101010101" pitchFamily="49" charset="-122"/>
                  </a:endParaRPr>
                </a:p>
              </p:txBody>
            </p:sp>
            <p:grpSp>
              <p:nvGrpSpPr>
                <p:cNvPr id="490" name="Group 191">
                  <a:extLst>
                    <a:ext uri="{FF2B5EF4-FFF2-40B4-BE49-F238E27FC236}">
                      <a16:creationId xmlns:a16="http://schemas.microsoft.com/office/drawing/2014/main" id="{1439972F-DA54-4C82-8A99-A60326AC24C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38" y="240"/>
                  <a:ext cx="1615" cy="460"/>
                  <a:chOff x="3238" y="519"/>
                  <a:chExt cx="1615" cy="460"/>
                </a:xfrm>
              </p:grpSpPr>
              <p:grpSp>
                <p:nvGrpSpPr>
                  <p:cNvPr id="491" name="Group 192">
                    <a:extLst>
                      <a:ext uri="{FF2B5EF4-FFF2-40B4-BE49-F238E27FC236}">
                        <a16:creationId xmlns:a16="http://schemas.microsoft.com/office/drawing/2014/main" id="{A0C72424-1333-4677-905A-B954C6F1878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605" y="519"/>
                    <a:ext cx="248" cy="460"/>
                    <a:chOff x="4605" y="519"/>
                    <a:chExt cx="248" cy="460"/>
                  </a:xfrm>
                </p:grpSpPr>
                <p:sp>
                  <p:nvSpPr>
                    <p:cNvPr id="523" name="Text Box 193">
                      <a:extLst>
                        <a:ext uri="{FF2B5EF4-FFF2-40B4-BE49-F238E27FC236}">
                          <a16:creationId xmlns:a16="http://schemas.microsoft.com/office/drawing/2014/main" id="{43D3FF41-5236-42DA-933A-A26C8E1A6D3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605" y="519"/>
                      <a:ext cx="248" cy="17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just" eaLnBrk="0" hangingPunct="0"/>
                      <a:r>
                        <a:rPr lang="en-US" altLang="zh-CN" sz="1517">
                          <a:latin typeface="+mn-lt"/>
                          <a:ea typeface="黑体" panose="02010609060101010101" pitchFamily="49" charset="-122"/>
                        </a:rPr>
                        <a:t>A</a:t>
                      </a:r>
                    </a:p>
                  </p:txBody>
                </p:sp>
                <p:sp>
                  <p:nvSpPr>
                    <p:cNvPr id="524" name="Text Box 194">
                      <a:extLst>
                        <a:ext uri="{FF2B5EF4-FFF2-40B4-BE49-F238E27FC236}">
                          <a16:creationId xmlns:a16="http://schemas.microsoft.com/office/drawing/2014/main" id="{CF10F931-9594-4890-B582-A24FFF90D39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605" y="660"/>
                      <a:ext cx="248" cy="17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just" eaLnBrk="0" hangingPunct="0"/>
                      <a:r>
                        <a:rPr lang="en-US" altLang="zh-CN" sz="1517">
                          <a:latin typeface="+mn-lt"/>
                          <a:ea typeface="黑体" panose="02010609060101010101" pitchFamily="49" charset="-122"/>
                        </a:rPr>
                        <a:t>B</a:t>
                      </a:r>
                    </a:p>
                  </p:txBody>
                </p:sp>
                <p:sp>
                  <p:nvSpPr>
                    <p:cNvPr id="525" name="Text Box 195">
                      <a:extLst>
                        <a:ext uri="{FF2B5EF4-FFF2-40B4-BE49-F238E27FC236}">
                          <a16:creationId xmlns:a16="http://schemas.microsoft.com/office/drawing/2014/main" id="{AAE56D98-755B-446B-967D-39A241F5FDB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605" y="801"/>
                      <a:ext cx="248" cy="17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just" eaLnBrk="0" hangingPunct="0"/>
                      <a:r>
                        <a:rPr lang="en-US" altLang="zh-CN" sz="1517">
                          <a:latin typeface="+mn-lt"/>
                          <a:ea typeface="黑体" panose="02010609060101010101" pitchFamily="49" charset="-122"/>
                        </a:rPr>
                        <a:t>C</a:t>
                      </a:r>
                    </a:p>
                  </p:txBody>
                </p:sp>
              </p:grpSp>
              <p:grpSp>
                <p:nvGrpSpPr>
                  <p:cNvPr id="492" name="Group 196">
                    <a:extLst>
                      <a:ext uri="{FF2B5EF4-FFF2-40B4-BE49-F238E27FC236}">
                        <a16:creationId xmlns:a16="http://schemas.microsoft.com/office/drawing/2014/main" id="{1A719227-23E8-4C80-BC9C-5E0CF50036D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238" y="601"/>
                    <a:ext cx="1379" cy="321"/>
                    <a:chOff x="3238" y="601"/>
                    <a:chExt cx="1379" cy="321"/>
                  </a:xfrm>
                </p:grpSpPr>
                <p:sp>
                  <p:nvSpPr>
                    <p:cNvPr id="493" name="Line 197">
                      <a:extLst>
                        <a:ext uri="{FF2B5EF4-FFF2-40B4-BE49-F238E27FC236}">
                          <a16:creationId xmlns:a16="http://schemas.microsoft.com/office/drawing/2014/main" id="{49436559-C015-4651-8B36-F05072E3DE9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3741" y="586"/>
                      <a:ext cx="0" cy="87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600">
                        <a:latin typeface="+mn-lt"/>
                        <a:ea typeface="黑体" panose="02010609060101010101" pitchFamily="49" charset="-122"/>
                      </a:endParaRPr>
                    </a:p>
                  </p:txBody>
                </p:sp>
                <p:grpSp>
                  <p:nvGrpSpPr>
                    <p:cNvPr id="494" name="Group 198">
                      <a:extLst>
                        <a:ext uri="{FF2B5EF4-FFF2-40B4-BE49-F238E27FC236}">
                          <a16:creationId xmlns:a16="http://schemas.microsoft.com/office/drawing/2014/main" id="{A8B308B7-6445-4E86-868D-48AE296EEBF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14" y="601"/>
                      <a:ext cx="324" cy="96"/>
                      <a:chOff x="3414" y="601"/>
                      <a:chExt cx="324" cy="96"/>
                    </a:xfrm>
                  </p:grpSpPr>
                  <p:sp>
                    <p:nvSpPr>
                      <p:cNvPr id="519" name="Oval 199">
                        <a:extLst>
                          <a:ext uri="{FF2B5EF4-FFF2-40B4-BE49-F238E27FC236}">
                            <a16:creationId xmlns:a16="http://schemas.microsoft.com/office/drawing/2014/main" id="{61B094C1-D671-4AA9-B210-AB805C495FC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-5400000">
                        <a:off x="3432" y="595"/>
                        <a:ext cx="85" cy="9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sz="2600">
                          <a:latin typeface="+mn-lt"/>
                          <a:ea typeface="黑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520" name="Oval 200">
                        <a:extLst>
                          <a:ext uri="{FF2B5EF4-FFF2-40B4-BE49-F238E27FC236}">
                            <a16:creationId xmlns:a16="http://schemas.microsoft.com/office/drawing/2014/main" id="{D5DDB5A0-8A32-4D88-B42E-1B41F35F347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-5400000">
                        <a:off x="3516" y="595"/>
                        <a:ext cx="85" cy="9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sz="2600">
                          <a:latin typeface="+mn-lt"/>
                          <a:ea typeface="黑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521" name="Oval 201">
                        <a:extLst>
                          <a:ext uri="{FF2B5EF4-FFF2-40B4-BE49-F238E27FC236}">
                            <a16:creationId xmlns:a16="http://schemas.microsoft.com/office/drawing/2014/main" id="{9A395181-ADB8-460C-8C76-A6AD805AAA4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-5400000">
                        <a:off x="3603" y="595"/>
                        <a:ext cx="85" cy="9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sz="2600">
                          <a:latin typeface="+mn-lt"/>
                          <a:ea typeface="黑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522" name="Rectangle 202">
                        <a:extLst>
                          <a:ext uri="{FF2B5EF4-FFF2-40B4-BE49-F238E27FC236}">
                            <a16:creationId xmlns:a16="http://schemas.microsoft.com/office/drawing/2014/main" id="{1DC49DBA-8713-43E2-B73A-174F1D6F387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-5400000">
                        <a:off x="3547" y="507"/>
                        <a:ext cx="57" cy="32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2600">
                          <a:latin typeface="+mn-lt"/>
                          <a:ea typeface="黑体" panose="02010609060101010101" pitchFamily="49" charset="-122"/>
                        </a:endParaRPr>
                      </a:p>
                    </p:txBody>
                  </p:sp>
                </p:grpSp>
                <p:sp>
                  <p:nvSpPr>
                    <p:cNvPr id="495" name="Line 203">
                      <a:extLst>
                        <a:ext uri="{FF2B5EF4-FFF2-40B4-BE49-F238E27FC236}">
                          <a16:creationId xmlns:a16="http://schemas.microsoft.com/office/drawing/2014/main" id="{823F38B2-2795-47FD-8344-A9E9097E30C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3311" y="640"/>
                      <a:ext cx="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600">
                        <a:latin typeface="+mn-lt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496" name="Line 204">
                      <a:extLst>
                        <a:ext uri="{FF2B5EF4-FFF2-40B4-BE49-F238E27FC236}">
                          <a16:creationId xmlns:a16="http://schemas.microsoft.com/office/drawing/2014/main" id="{211CA843-B2C8-45F5-A3C4-4C53A96DD35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16200000" flipV="1">
                      <a:off x="3361" y="568"/>
                      <a:ext cx="0" cy="12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600">
                        <a:latin typeface="+mn-lt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497" name="Line 205">
                      <a:extLst>
                        <a:ext uri="{FF2B5EF4-FFF2-40B4-BE49-F238E27FC236}">
                          <a16:creationId xmlns:a16="http://schemas.microsoft.com/office/drawing/2014/main" id="{99FEC256-CE60-41AE-B7E3-6D140503ADF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3728" y="599"/>
                      <a:ext cx="0" cy="6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600">
                        <a:latin typeface="+mn-lt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498" name="Line 206">
                      <a:extLst>
                        <a:ext uri="{FF2B5EF4-FFF2-40B4-BE49-F238E27FC236}">
                          <a16:creationId xmlns:a16="http://schemas.microsoft.com/office/drawing/2014/main" id="{F37628F3-2C8E-453C-B59C-B92D1FC3BC0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23" y="631"/>
                      <a:ext cx="894" cy="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600">
                        <a:latin typeface="+mn-lt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499" name="Line 207">
                      <a:extLst>
                        <a:ext uri="{FF2B5EF4-FFF2-40B4-BE49-F238E27FC236}">
                          <a16:creationId xmlns:a16="http://schemas.microsoft.com/office/drawing/2014/main" id="{4DA298CA-C772-4ACC-BD02-135313CB74C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63" y="631"/>
                      <a:ext cx="11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600">
                        <a:latin typeface="+mn-lt"/>
                        <a:ea typeface="黑体" panose="02010609060101010101" pitchFamily="49" charset="-122"/>
                      </a:endParaRPr>
                    </a:p>
                  </p:txBody>
                </p:sp>
                <p:grpSp>
                  <p:nvGrpSpPr>
                    <p:cNvPr id="500" name="Group 208">
                      <a:extLst>
                        <a:ext uri="{FF2B5EF4-FFF2-40B4-BE49-F238E27FC236}">
                          <a16:creationId xmlns:a16="http://schemas.microsoft.com/office/drawing/2014/main" id="{B6AC618E-9873-42FB-8E25-032955209EB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26" y="742"/>
                      <a:ext cx="268" cy="85"/>
                      <a:chOff x="3426" y="742"/>
                      <a:chExt cx="268" cy="85"/>
                    </a:xfrm>
                  </p:grpSpPr>
                  <p:sp>
                    <p:nvSpPr>
                      <p:cNvPr id="516" name="Oval 209">
                        <a:extLst>
                          <a:ext uri="{FF2B5EF4-FFF2-40B4-BE49-F238E27FC236}">
                            <a16:creationId xmlns:a16="http://schemas.microsoft.com/office/drawing/2014/main" id="{DB78FCDE-BFF9-4774-AE84-2D4AD6E8E51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-5400000">
                        <a:off x="3432" y="736"/>
                        <a:ext cx="85" cy="9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sz="2600">
                          <a:latin typeface="+mn-lt"/>
                          <a:ea typeface="黑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517" name="Oval 210">
                        <a:extLst>
                          <a:ext uri="{FF2B5EF4-FFF2-40B4-BE49-F238E27FC236}">
                            <a16:creationId xmlns:a16="http://schemas.microsoft.com/office/drawing/2014/main" id="{C704F0E8-47EE-490B-A254-48C0699633D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-5400000">
                        <a:off x="3516" y="736"/>
                        <a:ext cx="85" cy="9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sz="2600">
                          <a:latin typeface="+mn-lt"/>
                          <a:ea typeface="黑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518" name="Oval 211">
                        <a:extLst>
                          <a:ext uri="{FF2B5EF4-FFF2-40B4-BE49-F238E27FC236}">
                            <a16:creationId xmlns:a16="http://schemas.microsoft.com/office/drawing/2014/main" id="{F0425071-073D-4520-B31E-2D021966D3B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-5400000">
                        <a:off x="3603" y="736"/>
                        <a:ext cx="85" cy="9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sz="2600">
                          <a:latin typeface="+mn-lt"/>
                          <a:ea typeface="黑体" panose="02010609060101010101" pitchFamily="49" charset="-122"/>
                        </a:endParaRPr>
                      </a:p>
                    </p:txBody>
                  </p:sp>
                </p:grpSp>
                <p:sp>
                  <p:nvSpPr>
                    <p:cNvPr id="501" name="Line 212">
                      <a:extLst>
                        <a:ext uri="{FF2B5EF4-FFF2-40B4-BE49-F238E27FC236}">
                          <a16:creationId xmlns:a16="http://schemas.microsoft.com/office/drawing/2014/main" id="{0A2A0FCF-E79C-4437-9170-A1E62F29A14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3741" y="727"/>
                      <a:ext cx="0" cy="87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600">
                        <a:latin typeface="+mn-lt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502" name="Line 213">
                      <a:extLst>
                        <a:ext uri="{FF2B5EF4-FFF2-40B4-BE49-F238E27FC236}">
                          <a16:creationId xmlns:a16="http://schemas.microsoft.com/office/drawing/2014/main" id="{00079084-1778-4A8A-BEAA-DAF093A868B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3311" y="781"/>
                      <a:ext cx="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600">
                        <a:latin typeface="+mn-lt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503" name="Line 214">
                      <a:extLst>
                        <a:ext uri="{FF2B5EF4-FFF2-40B4-BE49-F238E27FC236}">
                          <a16:creationId xmlns:a16="http://schemas.microsoft.com/office/drawing/2014/main" id="{FE1A3E40-603A-4E0A-B659-663EEF7D36E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16200000" flipV="1">
                      <a:off x="3361" y="709"/>
                      <a:ext cx="0" cy="12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600">
                        <a:latin typeface="+mn-lt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504" name="Line 215">
                      <a:extLst>
                        <a:ext uri="{FF2B5EF4-FFF2-40B4-BE49-F238E27FC236}">
                          <a16:creationId xmlns:a16="http://schemas.microsoft.com/office/drawing/2014/main" id="{617DCAE9-30AD-4BDE-B97C-D0671BCE58F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3728" y="740"/>
                      <a:ext cx="0" cy="6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600">
                        <a:latin typeface="+mn-lt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505" name="Line 216">
                      <a:extLst>
                        <a:ext uri="{FF2B5EF4-FFF2-40B4-BE49-F238E27FC236}">
                          <a16:creationId xmlns:a16="http://schemas.microsoft.com/office/drawing/2014/main" id="{E19E48EC-569F-4A83-9166-94668C30E16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23" y="772"/>
                      <a:ext cx="894" cy="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600">
                        <a:latin typeface="+mn-lt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506" name="Line 217">
                      <a:extLst>
                        <a:ext uri="{FF2B5EF4-FFF2-40B4-BE49-F238E27FC236}">
                          <a16:creationId xmlns:a16="http://schemas.microsoft.com/office/drawing/2014/main" id="{E25C0173-13A9-4230-AE18-01A599EFC33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63" y="772"/>
                      <a:ext cx="11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600">
                        <a:latin typeface="+mn-lt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507" name="Line 218">
                      <a:extLst>
                        <a:ext uri="{FF2B5EF4-FFF2-40B4-BE49-F238E27FC236}">
                          <a16:creationId xmlns:a16="http://schemas.microsoft.com/office/drawing/2014/main" id="{DD0131B0-FA53-42B4-93B9-6717A18FE2A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3741" y="868"/>
                      <a:ext cx="0" cy="87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600">
                        <a:latin typeface="+mn-lt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508" name="Line 219">
                      <a:extLst>
                        <a:ext uri="{FF2B5EF4-FFF2-40B4-BE49-F238E27FC236}">
                          <a16:creationId xmlns:a16="http://schemas.microsoft.com/office/drawing/2014/main" id="{8054366C-97C7-43E1-A54D-1D9C144A6A1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3311" y="922"/>
                      <a:ext cx="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600">
                        <a:latin typeface="+mn-lt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509" name="Line 220">
                      <a:extLst>
                        <a:ext uri="{FF2B5EF4-FFF2-40B4-BE49-F238E27FC236}">
                          <a16:creationId xmlns:a16="http://schemas.microsoft.com/office/drawing/2014/main" id="{21FCFC7D-D503-4DB0-A80D-BE5F6943ECC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16200000" flipV="1">
                      <a:off x="3361" y="850"/>
                      <a:ext cx="0" cy="12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600">
                        <a:latin typeface="+mn-lt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510" name="Line 221">
                      <a:extLst>
                        <a:ext uri="{FF2B5EF4-FFF2-40B4-BE49-F238E27FC236}">
                          <a16:creationId xmlns:a16="http://schemas.microsoft.com/office/drawing/2014/main" id="{9E356A63-414F-4B50-9112-6D11E5B89C7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3728" y="881"/>
                      <a:ext cx="0" cy="6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600">
                        <a:latin typeface="+mn-lt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511" name="Line 222">
                      <a:extLst>
                        <a:ext uri="{FF2B5EF4-FFF2-40B4-BE49-F238E27FC236}">
                          <a16:creationId xmlns:a16="http://schemas.microsoft.com/office/drawing/2014/main" id="{BB53A341-F2F8-440F-A560-9BCE1111620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23" y="913"/>
                      <a:ext cx="894" cy="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600">
                        <a:latin typeface="+mn-lt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512" name="Line 223">
                      <a:extLst>
                        <a:ext uri="{FF2B5EF4-FFF2-40B4-BE49-F238E27FC236}">
                          <a16:creationId xmlns:a16="http://schemas.microsoft.com/office/drawing/2014/main" id="{69237050-4986-432A-83E1-7406CF726A1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63" y="913"/>
                      <a:ext cx="11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600">
                        <a:latin typeface="+mn-lt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513" name="Line 224">
                      <a:extLst>
                        <a:ext uri="{FF2B5EF4-FFF2-40B4-BE49-F238E27FC236}">
                          <a16:creationId xmlns:a16="http://schemas.microsoft.com/office/drawing/2014/main" id="{2107115C-B69D-44A7-965D-0265F794F61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63" y="632"/>
                      <a:ext cx="0" cy="28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600">
                        <a:latin typeface="+mn-lt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514" name="Oval 225">
                      <a:extLst>
                        <a:ext uri="{FF2B5EF4-FFF2-40B4-BE49-F238E27FC236}">
                          <a16:creationId xmlns:a16="http://schemas.microsoft.com/office/drawing/2014/main" id="{A86ED85A-6B4D-4CEB-A59C-881F3F94F5B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8" y="763"/>
                      <a:ext cx="37" cy="2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600">
                        <a:latin typeface="+mn-lt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515" name="Rectangle 226">
                      <a:extLst>
                        <a:ext uri="{FF2B5EF4-FFF2-40B4-BE49-F238E27FC236}">
                          <a16:creationId xmlns:a16="http://schemas.microsoft.com/office/drawing/2014/main" id="{77295471-D402-45D9-81DB-002043B7A1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-5400000">
                      <a:off x="3515" y="658"/>
                      <a:ext cx="57" cy="32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381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600">
                        <a:latin typeface="+mn-lt"/>
                        <a:ea typeface="黑体" panose="02010609060101010101" pitchFamily="49" charset="-122"/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695" name="AutoShape 232">
            <a:extLst>
              <a:ext uri="{FF2B5EF4-FFF2-40B4-BE49-F238E27FC236}">
                <a16:creationId xmlns:a16="http://schemas.microsoft.com/office/drawing/2014/main" id="{26E117F5-0B6A-4799-B874-7B2658F6B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231" y="1784069"/>
            <a:ext cx="742950" cy="330200"/>
          </a:xfrm>
          <a:prstGeom prst="leftArrow">
            <a:avLst>
              <a:gd name="adj1" fmla="val 50000"/>
              <a:gd name="adj2" fmla="val 56250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6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96" name="AutoShape 233">
            <a:extLst>
              <a:ext uri="{FF2B5EF4-FFF2-40B4-BE49-F238E27FC236}">
                <a16:creationId xmlns:a16="http://schemas.microsoft.com/office/drawing/2014/main" id="{562E6955-CF15-4DA5-84F2-6463F3879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231" y="3269969"/>
            <a:ext cx="742950" cy="330200"/>
          </a:xfrm>
          <a:prstGeom prst="leftArrow">
            <a:avLst>
              <a:gd name="adj1" fmla="val 50000"/>
              <a:gd name="adj2" fmla="val 56250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6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97" name="AutoShape 234">
            <a:extLst>
              <a:ext uri="{FF2B5EF4-FFF2-40B4-BE49-F238E27FC236}">
                <a16:creationId xmlns:a16="http://schemas.microsoft.com/office/drawing/2014/main" id="{6DAC57EA-0AB3-4357-8817-E21F18DD1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231" y="5003519"/>
            <a:ext cx="742950" cy="330200"/>
          </a:xfrm>
          <a:prstGeom prst="leftArrow">
            <a:avLst>
              <a:gd name="adj1" fmla="val 50000"/>
              <a:gd name="adj2" fmla="val 56250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600"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729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" grpId="0"/>
      <p:bldP spid="468" grpId="0"/>
      <p:bldP spid="469" grpId="0"/>
      <p:bldP spid="470" grpId="0"/>
      <p:bldP spid="471" grpId="0"/>
      <p:bldP spid="47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532C28A-2D81-44AE-B2A2-2D04580049E9}"/>
              </a:ext>
            </a:extLst>
          </p:cNvPr>
          <p:cNvSpPr/>
          <p:nvPr/>
        </p:nvSpPr>
        <p:spPr>
          <a:xfrm>
            <a:off x="2460397" y="377278"/>
            <a:ext cx="4860626" cy="625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467" dirty="0">
                <a:solidFill>
                  <a:schemeClr val="tx1"/>
                </a:solidFill>
                <a:ea typeface="黑体" panose="02010609060101010101" pitchFamily="49" charset="-122"/>
              </a:rPr>
              <a:t>4.4.2  </a:t>
            </a:r>
            <a:r>
              <a:rPr lang="zh-CN" altLang="en-US" sz="3467" dirty="0">
                <a:solidFill>
                  <a:schemeClr val="tx1"/>
                </a:solidFill>
                <a:ea typeface="黑体" panose="02010609060101010101" pitchFamily="49" charset="-122"/>
              </a:rPr>
              <a:t>防触电的安全技术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15CD2D0C-2039-4574-A317-614186BBE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869" y="1703949"/>
            <a:ext cx="2063750" cy="492443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chemeClr val="bg1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600" dirty="0">
                <a:latin typeface="+mn-lt"/>
                <a:ea typeface="黑体" panose="02010609060101010101" pitchFamily="49" charset="-122"/>
              </a:rPr>
              <a:t>1.  </a:t>
            </a:r>
            <a:r>
              <a:rPr lang="zh-CN" altLang="en-US" sz="2600" dirty="0">
                <a:latin typeface="+mn-lt"/>
                <a:ea typeface="黑体" panose="02010609060101010101" pitchFamily="49" charset="-122"/>
              </a:rPr>
              <a:t>接零保护 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32299C53-6D48-4D66-937E-28E6DAE60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869" y="3981180"/>
            <a:ext cx="4316819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此法适用于低压供电系统中</a:t>
            </a:r>
            <a:r>
              <a:rPr lang="zh-CN" altLang="en-US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变压器中性点接地</a:t>
            </a:r>
            <a:r>
              <a:rPr lang="zh-CN" altLang="en-US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的情况。 </a:t>
            </a: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05C32864-FC9F-479F-B2CA-B6F151FEBFEA}"/>
              </a:ext>
            </a:extLst>
          </p:cNvPr>
          <p:cNvGrpSpPr>
            <a:grpSpLocks/>
          </p:cNvGrpSpPr>
          <p:nvPr/>
        </p:nvGrpSpPr>
        <p:grpSpPr bwMode="auto">
          <a:xfrm>
            <a:off x="7267783" y="2850341"/>
            <a:ext cx="1078309" cy="1319081"/>
            <a:chOff x="4171" y="1601"/>
            <a:chExt cx="627" cy="1022"/>
          </a:xfrm>
        </p:grpSpPr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E90BE528-ED8A-4BDE-9B39-248515C372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1" y="1601"/>
              <a:ext cx="0" cy="1022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600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9439CB60-A2D5-4807-BD6B-8E26BD1E40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1" y="2623"/>
              <a:ext cx="627" cy="0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600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0D9A2517-E3AE-4B5D-8E17-170A0747498C}"/>
              </a:ext>
            </a:extLst>
          </p:cNvPr>
          <p:cNvGrpSpPr>
            <a:grpSpLocks/>
          </p:cNvGrpSpPr>
          <p:nvPr/>
        </p:nvGrpSpPr>
        <p:grpSpPr bwMode="auto">
          <a:xfrm>
            <a:off x="5916027" y="1772137"/>
            <a:ext cx="3451621" cy="2913327"/>
            <a:chOff x="3369" y="768"/>
            <a:chExt cx="2007" cy="2258"/>
          </a:xfrm>
        </p:grpSpPr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312D348A-2B7D-4F54-A527-FF289C4392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0" y="1332"/>
              <a:ext cx="596" cy="141"/>
              <a:chOff x="3460" y="1332"/>
              <a:chExt cx="596" cy="141"/>
            </a:xfrm>
          </p:grpSpPr>
          <p:sp>
            <p:nvSpPr>
              <p:cNvPr id="118" name="Oval 10">
                <a:extLst>
                  <a:ext uri="{FF2B5EF4-FFF2-40B4-BE49-F238E27FC236}">
                    <a16:creationId xmlns:a16="http://schemas.microsoft.com/office/drawing/2014/main" id="{159053A8-BBD4-4F2A-BED5-82138E982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3612" y="1336"/>
                <a:ext cx="128" cy="119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119" name="Oval 11">
                <a:extLst>
                  <a:ext uri="{FF2B5EF4-FFF2-40B4-BE49-F238E27FC236}">
                    <a16:creationId xmlns:a16="http://schemas.microsoft.com/office/drawing/2014/main" id="{4C9CFD00-EA90-4DDF-937F-EA2FFEDD9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3716" y="1336"/>
                <a:ext cx="128" cy="119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120" name="Oval 12">
                <a:extLst>
                  <a:ext uri="{FF2B5EF4-FFF2-40B4-BE49-F238E27FC236}">
                    <a16:creationId xmlns:a16="http://schemas.microsoft.com/office/drawing/2014/main" id="{EEAB7ACC-16D9-4318-86D8-902F2DA64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3823" y="1336"/>
                <a:ext cx="128" cy="119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121" name="Line 13">
                <a:extLst>
                  <a:ext uri="{FF2B5EF4-FFF2-40B4-BE49-F238E27FC236}">
                    <a16:creationId xmlns:a16="http://schemas.microsoft.com/office/drawing/2014/main" id="{1781807B-062E-49BD-8B59-E569076922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4003" y="1321"/>
                <a:ext cx="0" cy="10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122" name="Rectangle 14">
                <a:extLst>
                  <a:ext uri="{FF2B5EF4-FFF2-40B4-BE49-F238E27FC236}">
                    <a16:creationId xmlns:a16="http://schemas.microsoft.com/office/drawing/2014/main" id="{49BA2943-2926-4DF3-89F6-D3DE7D1C2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3738" y="1232"/>
                <a:ext cx="85" cy="3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123" name="Line 15">
                <a:extLst>
                  <a:ext uri="{FF2B5EF4-FFF2-40B4-BE49-F238E27FC236}">
                    <a16:creationId xmlns:a16="http://schemas.microsoft.com/office/drawing/2014/main" id="{334C1BEC-473D-48B0-8401-9D85D19DE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475" y="1389"/>
                <a:ext cx="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124" name="Line 16">
                <a:extLst>
                  <a:ext uri="{FF2B5EF4-FFF2-40B4-BE49-F238E27FC236}">
                    <a16:creationId xmlns:a16="http://schemas.microsoft.com/office/drawing/2014/main" id="{7942FD51-7195-43A2-9DEF-F5C436557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3537" y="1298"/>
                <a:ext cx="0" cy="15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125" name="Line 17">
                <a:extLst>
                  <a:ext uri="{FF2B5EF4-FFF2-40B4-BE49-F238E27FC236}">
                    <a16:creationId xmlns:a16="http://schemas.microsoft.com/office/drawing/2014/main" id="{DE78F1C5-9A45-4E98-8D76-F34C430AA7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987" y="1337"/>
                <a:ext cx="0" cy="7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</p:grpSp>
        <p:sp>
          <p:nvSpPr>
            <p:cNvPr id="10" name="Line 18">
              <a:extLst>
                <a:ext uri="{FF2B5EF4-FFF2-40B4-BE49-F238E27FC236}">
                  <a16:creationId xmlns:a16="http://schemas.microsoft.com/office/drawing/2014/main" id="{499CBF22-0B72-4AE1-83CA-7E80925BC7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5" y="1306"/>
              <a:ext cx="27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600"/>
            </a:p>
          </p:txBody>
        </p:sp>
        <p:sp>
          <p:nvSpPr>
            <p:cNvPr id="11" name="Line 19">
              <a:extLst>
                <a:ext uri="{FF2B5EF4-FFF2-40B4-BE49-F238E27FC236}">
                  <a16:creationId xmlns:a16="http://schemas.microsoft.com/office/drawing/2014/main" id="{B519583E-6BCB-403A-9DF3-034C9466B0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0" y="1655"/>
              <a:ext cx="27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600"/>
            </a:p>
          </p:txBody>
        </p:sp>
        <p:grpSp>
          <p:nvGrpSpPr>
            <p:cNvPr id="12" name="Group 20">
              <a:extLst>
                <a:ext uri="{FF2B5EF4-FFF2-40B4-BE49-F238E27FC236}">
                  <a16:creationId xmlns:a16="http://schemas.microsoft.com/office/drawing/2014/main" id="{F484171E-0B98-43D4-95CC-D6A7E52CDB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00" y="943"/>
              <a:ext cx="562" cy="1774"/>
              <a:chOff x="4300" y="943"/>
              <a:chExt cx="562" cy="1774"/>
            </a:xfrm>
          </p:grpSpPr>
          <p:sp>
            <p:nvSpPr>
              <p:cNvPr id="78" name="Oval 21">
                <a:extLst>
                  <a:ext uri="{FF2B5EF4-FFF2-40B4-BE49-F238E27FC236}">
                    <a16:creationId xmlns:a16="http://schemas.microsoft.com/office/drawing/2014/main" id="{9D0E2E5A-73FB-47A1-84CB-0A7AC62CD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0800000">
                <a:off x="4379" y="2266"/>
                <a:ext cx="104" cy="79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79" name="Oval 22">
                <a:extLst>
                  <a:ext uri="{FF2B5EF4-FFF2-40B4-BE49-F238E27FC236}">
                    <a16:creationId xmlns:a16="http://schemas.microsoft.com/office/drawing/2014/main" id="{E0646247-1595-4D4F-B0A6-60F1A26DC7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0800000">
                <a:off x="4379" y="2197"/>
                <a:ext cx="104" cy="79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80" name="Oval 23">
                <a:extLst>
                  <a:ext uri="{FF2B5EF4-FFF2-40B4-BE49-F238E27FC236}">
                    <a16:creationId xmlns:a16="http://schemas.microsoft.com/office/drawing/2014/main" id="{97B3DD16-2558-4512-8A53-08E44E5B9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0800000">
                <a:off x="4379" y="2126"/>
                <a:ext cx="104" cy="8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81" name="Line 24">
                <a:extLst>
                  <a:ext uri="{FF2B5EF4-FFF2-40B4-BE49-F238E27FC236}">
                    <a16:creationId xmlns:a16="http://schemas.microsoft.com/office/drawing/2014/main" id="{369CDA36-AEFF-436E-A937-C80F0B2FEB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10800000">
                <a:off x="4414" y="2052"/>
                <a:ext cx="0" cy="7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82" name="Rectangle 25">
                <a:extLst>
                  <a:ext uri="{FF2B5EF4-FFF2-40B4-BE49-F238E27FC236}">
                    <a16:creationId xmlns:a16="http://schemas.microsoft.com/office/drawing/2014/main" id="{35CDA700-C5EE-4582-B133-3203E50F7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0800000">
                <a:off x="4425" y="2103"/>
                <a:ext cx="70" cy="26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83" name="Line 26">
                <a:extLst>
                  <a:ext uri="{FF2B5EF4-FFF2-40B4-BE49-F238E27FC236}">
                    <a16:creationId xmlns:a16="http://schemas.microsoft.com/office/drawing/2014/main" id="{E6CE1F0F-1989-4443-8236-384CA6CE1E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10800000">
                <a:off x="4425" y="2440"/>
                <a:ext cx="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84" name="Line 27">
                <a:extLst>
                  <a:ext uri="{FF2B5EF4-FFF2-40B4-BE49-F238E27FC236}">
                    <a16:creationId xmlns:a16="http://schemas.microsoft.com/office/drawing/2014/main" id="{E49A7BB0-D600-4C09-9931-E9843DFF41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V="1">
                <a:off x="4414" y="2348"/>
                <a:ext cx="0" cy="10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85" name="Line 28">
                <a:extLst>
                  <a:ext uri="{FF2B5EF4-FFF2-40B4-BE49-F238E27FC236}">
                    <a16:creationId xmlns:a16="http://schemas.microsoft.com/office/drawing/2014/main" id="{694C721A-FE68-4FCD-A953-7643486B63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10800000">
                <a:off x="4414" y="2072"/>
                <a:ext cx="0" cy="5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86" name="Line 29">
                <a:extLst>
                  <a:ext uri="{FF2B5EF4-FFF2-40B4-BE49-F238E27FC236}">
                    <a16:creationId xmlns:a16="http://schemas.microsoft.com/office/drawing/2014/main" id="{373AE09C-8B5A-4569-9F74-078A4AACD7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4050" y="1737"/>
                <a:ext cx="732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87" name="Line 30">
                <a:extLst>
                  <a:ext uri="{FF2B5EF4-FFF2-40B4-BE49-F238E27FC236}">
                    <a16:creationId xmlns:a16="http://schemas.microsoft.com/office/drawing/2014/main" id="{68BE2070-075B-4BC4-8C07-FA656187CC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4369" y="2435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88" name="Oval 31">
                <a:extLst>
                  <a:ext uri="{FF2B5EF4-FFF2-40B4-BE49-F238E27FC236}">
                    <a16:creationId xmlns:a16="http://schemas.microsoft.com/office/drawing/2014/main" id="{AB409446-2CCE-4D2A-AECE-5EB3CE31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0800000">
                <a:off x="4553" y="2266"/>
                <a:ext cx="104" cy="79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89" name="Oval 32">
                <a:extLst>
                  <a:ext uri="{FF2B5EF4-FFF2-40B4-BE49-F238E27FC236}">
                    <a16:creationId xmlns:a16="http://schemas.microsoft.com/office/drawing/2014/main" id="{13517711-4EC4-4ADD-8E2A-529742C77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0800000">
                <a:off x="4553" y="2197"/>
                <a:ext cx="104" cy="79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90" name="Oval 33">
                <a:extLst>
                  <a:ext uri="{FF2B5EF4-FFF2-40B4-BE49-F238E27FC236}">
                    <a16:creationId xmlns:a16="http://schemas.microsoft.com/office/drawing/2014/main" id="{F0078EB0-9D4E-4D7E-BABA-DFB46A299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0800000">
                <a:off x="4553" y="2126"/>
                <a:ext cx="104" cy="8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91" name="Line 34">
                <a:extLst>
                  <a:ext uri="{FF2B5EF4-FFF2-40B4-BE49-F238E27FC236}">
                    <a16:creationId xmlns:a16="http://schemas.microsoft.com/office/drawing/2014/main" id="{7860F0B4-2DF5-4717-A54B-0C17D36C00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10800000">
                <a:off x="4588" y="2052"/>
                <a:ext cx="0" cy="7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92" name="Rectangle 35">
                <a:extLst>
                  <a:ext uri="{FF2B5EF4-FFF2-40B4-BE49-F238E27FC236}">
                    <a16:creationId xmlns:a16="http://schemas.microsoft.com/office/drawing/2014/main" id="{4597C519-1238-4156-BD87-CA285D366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0800000">
                <a:off x="4599" y="2103"/>
                <a:ext cx="70" cy="26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93" name="Line 36">
                <a:extLst>
                  <a:ext uri="{FF2B5EF4-FFF2-40B4-BE49-F238E27FC236}">
                    <a16:creationId xmlns:a16="http://schemas.microsoft.com/office/drawing/2014/main" id="{290048B9-DB02-4555-8BFA-288E0BF27E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10800000">
                <a:off x="4599" y="2440"/>
                <a:ext cx="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94" name="Line 37">
                <a:extLst>
                  <a:ext uri="{FF2B5EF4-FFF2-40B4-BE49-F238E27FC236}">
                    <a16:creationId xmlns:a16="http://schemas.microsoft.com/office/drawing/2014/main" id="{0EFC03BD-05AC-42C8-B1AB-8F3905B2E0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V="1">
                <a:off x="4588" y="2348"/>
                <a:ext cx="0" cy="10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95" name="Line 38">
                <a:extLst>
                  <a:ext uri="{FF2B5EF4-FFF2-40B4-BE49-F238E27FC236}">
                    <a16:creationId xmlns:a16="http://schemas.microsoft.com/office/drawing/2014/main" id="{14B1518D-85B6-4F8B-8553-6427757341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10800000">
                <a:off x="4588" y="2072"/>
                <a:ext cx="0" cy="5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96" name="Line 39">
                <a:extLst>
                  <a:ext uri="{FF2B5EF4-FFF2-40B4-BE49-F238E27FC236}">
                    <a16:creationId xmlns:a16="http://schemas.microsoft.com/office/drawing/2014/main" id="{DBE80D5D-DEE3-45A2-BF91-A3905A3535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4130" y="1644"/>
                <a:ext cx="919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97" name="Line 40">
                <a:extLst>
                  <a:ext uri="{FF2B5EF4-FFF2-40B4-BE49-F238E27FC236}">
                    <a16:creationId xmlns:a16="http://schemas.microsoft.com/office/drawing/2014/main" id="{1059788D-39A5-4F83-90F5-DDD136B1DA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4543" y="2435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98" name="Oval 41">
                <a:extLst>
                  <a:ext uri="{FF2B5EF4-FFF2-40B4-BE49-F238E27FC236}">
                    <a16:creationId xmlns:a16="http://schemas.microsoft.com/office/drawing/2014/main" id="{CB016F0D-50AC-42DF-B50C-99C8B84E7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0800000">
                <a:off x="4727" y="2266"/>
                <a:ext cx="104" cy="79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99" name="Oval 42">
                <a:extLst>
                  <a:ext uri="{FF2B5EF4-FFF2-40B4-BE49-F238E27FC236}">
                    <a16:creationId xmlns:a16="http://schemas.microsoft.com/office/drawing/2014/main" id="{B25E3D02-5645-4D15-861A-D6BA574A3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0800000">
                <a:off x="4727" y="2197"/>
                <a:ext cx="104" cy="79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100" name="Oval 43">
                <a:extLst>
                  <a:ext uri="{FF2B5EF4-FFF2-40B4-BE49-F238E27FC236}">
                    <a16:creationId xmlns:a16="http://schemas.microsoft.com/office/drawing/2014/main" id="{018D0101-EB7D-4D6C-9728-49C556E747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0800000">
                <a:off x="4727" y="2126"/>
                <a:ext cx="104" cy="8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101" name="Line 44">
                <a:extLst>
                  <a:ext uri="{FF2B5EF4-FFF2-40B4-BE49-F238E27FC236}">
                    <a16:creationId xmlns:a16="http://schemas.microsoft.com/office/drawing/2014/main" id="{50BBC199-BA0C-414D-8813-B7E3C3E99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10800000">
                <a:off x="4762" y="2052"/>
                <a:ext cx="0" cy="7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102" name="Rectangle 45">
                <a:extLst>
                  <a:ext uri="{FF2B5EF4-FFF2-40B4-BE49-F238E27FC236}">
                    <a16:creationId xmlns:a16="http://schemas.microsoft.com/office/drawing/2014/main" id="{1430FFE6-790E-4E47-BBF6-4BCA99E5DE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0800000">
                <a:off x="4773" y="2103"/>
                <a:ext cx="70" cy="26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103" name="Line 46">
                <a:extLst>
                  <a:ext uri="{FF2B5EF4-FFF2-40B4-BE49-F238E27FC236}">
                    <a16:creationId xmlns:a16="http://schemas.microsoft.com/office/drawing/2014/main" id="{D477D562-3A16-4A0B-9C15-68520AA6B2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10800000">
                <a:off x="4773" y="2440"/>
                <a:ext cx="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104" name="Line 47">
                <a:extLst>
                  <a:ext uri="{FF2B5EF4-FFF2-40B4-BE49-F238E27FC236}">
                    <a16:creationId xmlns:a16="http://schemas.microsoft.com/office/drawing/2014/main" id="{14F7628E-B147-4AC3-B960-4326C9016D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V="1">
                <a:off x="4762" y="2348"/>
                <a:ext cx="0" cy="10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105" name="Line 48">
                <a:extLst>
                  <a:ext uri="{FF2B5EF4-FFF2-40B4-BE49-F238E27FC236}">
                    <a16:creationId xmlns:a16="http://schemas.microsoft.com/office/drawing/2014/main" id="{EEF65481-C060-4926-9636-23B1D9D4A0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10800000">
                <a:off x="4762" y="2072"/>
                <a:ext cx="0" cy="5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106" name="Line 49">
                <a:extLst>
                  <a:ext uri="{FF2B5EF4-FFF2-40B4-BE49-F238E27FC236}">
                    <a16:creationId xmlns:a16="http://schemas.microsoft.com/office/drawing/2014/main" id="{CF354874-0C91-4A50-A78A-D51014900E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 flipV="1">
                <a:off x="4185" y="1523"/>
                <a:ext cx="1161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107" name="Line 50">
                <a:extLst>
                  <a:ext uri="{FF2B5EF4-FFF2-40B4-BE49-F238E27FC236}">
                    <a16:creationId xmlns:a16="http://schemas.microsoft.com/office/drawing/2014/main" id="{F0E4F483-969A-4726-A640-DA413A5505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4717" y="2435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108" name="Line 51">
                <a:extLst>
                  <a:ext uri="{FF2B5EF4-FFF2-40B4-BE49-F238E27FC236}">
                    <a16:creationId xmlns:a16="http://schemas.microsoft.com/office/drawing/2014/main" id="{03745280-2F93-4C68-905D-07A4E95FE1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4589" y="2307"/>
                <a:ext cx="0" cy="34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109" name="Oval 52">
                <a:extLst>
                  <a:ext uri="{FF2B5EF4-FFF2-40B4-BE49-F238E27FC236}">
                    <a16:creationId xmlns:a16="http://schemas.microsoft.com/office/drawing/2014/main" id="{8DDCE684-5ED8-4653-BA09-85C906780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579" y="2468"/>
                <a:ext cx="31" cy="35"/>
              </a:xfrm>
              <a:prstGeom prst="ellipse">
                <a:avLst/>
              </a:pr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110" name="Oval 53">
                <a:extLst>
                  <a:ext uri="{FF2B5EF4-FFF2-40B4-BE49-F238E27FC236}">
                    <a16:creationId xmlns:a16="http://schemas.microsoft.com/office/drawing/2014/main" id="{49E3AAD4-1324-4590-9B36-1401935A5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2018"/>
                <a:ext cx="562" cy="524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111" name="Line 54">
                <a:extLst>
                  <a:ext uri="{FF2B5EF4-FFF2-40B4-BE49-F238E27FC236}">
                    <a16:creationId xmlns:a16="http://schemas.microsoft.com/office/drawing/2014/main" id="{6495539D-403C-45C3-8582-64EF342760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44" y="2502"/>
                <a:ext cx="84" cy="13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112" name="Line 55">
                <a:extLst>
                  <a:ext uri="{FF2B5EF4-FFF2-40B4-BE49-F238E27FC236}">
                    <a16:creationId xmlns:a16="http://schemas.microsoft.com/office/drawing/2014/main" id="{A7F110FF-8A54-4FF0-843E-ED709CE41E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>
                <a:off x="4691" y="2528"/>
                <a:ext cx="134" cy="8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113" name="Line 56">
                <a:extLst>
                  <a:ext uri="{FF2B5EF4-FFF2-40B4-BE49-F238E27FC236}">
                    <a16:creationId xmlns:a16="http://schemas.microsoft.com/office/drawing/2014/main" id="{29584BB2-F36D-4139-8880-A0341D8D64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4" y="2636"/>
                <a:ext cx="0" cy="8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114" name="Line 57">
                <a:extLst>
                  <a:ext uri="{FF2B5EF4-FFF2-40B4-BE49-F238E27FC236}">
                    <a16:creationId xmlns:a16="http://schemas.microsoft.com/office/drawing/2014/main" id="{E1BAB496-25A3-4FFA-A631-60970D9DB8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98" y="2636"/>
                <a:ext cx="0" cy="8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115" name="Rectangle 58">
                <a:extLst>
                  <a:ext uri="{FF2B5EF4-FFF2-40B4-BE49-F238E27FC236}">
                    <a16:creationId xmlns:a16="http://schemas.microsoft.com/office/drawing/2014/main" id="{77623463-B7CF-459D-B4C3-DCA02F0634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1736"/>
                <a:ext cx="81" cy="228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116" name="Rectangle 59">
                <a:extLst>
                  <a:ext uri="{FF2B5EF4-FFF2-40B4-BE49-F238E27FC236}">
                    <a16:creationId xmlns:a16="http://schemas.microsoft.com/office/drawing/2014/main" id="{A1B70EF5-5068-49A1-9261-089F5D19D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7" y="1736"/>
                <a:ext cx="80" cy="228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117" name="Rectangle 60">
                <a:extLst>
                  <a:ext uri="{FF2B5EF4-FFF2-40B4-BE49-F238E27FC236}">
                    <a16:creationId xmlns:a16="http://schemas.microsoft.com/office/drawing/2014/main" id="{AB737075-5CCE-4CE4-B323-3D1F1FD653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7" y="1736"/>
                <a:ext cx="81" cy="228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</p:grpSp>
        <p:grpSp>
          <p:nvGrpSpPr>
            <p:cNvPr id="13" name="Group 61">
              <a:extLst>
                <a:ext uri="{FF2B5EF4-FFF2-40B4-BE49-F238E27FC236}">
                  <a16:creationId xmlns:a16="http://schemas.microsoft.com/office/drawing/2014/main" id="{425C4671-F79E-4ED0-B4A7-A180F05844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9" y="768"/>
              <a:ext cx="2007" cy="2258"/>
              <a:chOff x="3369" y="768"/>
              <a:chExt cx="2007" cy="2258"/>
            </a:xfrm>
          </p:grpSpPr>
          <p:grpSp>
            <p:nvGrpSpPr>
              <p:cNvPr id="18" name="Group 62">
                <a:extLst>
                  <a:ext uri="{FF2B5EF4-FFF2-40B4-BE49-F238E27FC236}">
                    <a16:creationId xmlns:a16="http://schemas.microsoft.com/office/drawing/2014/main" id="{617C68EB-687E-4629-AE46-B16E3E2E6B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9" y="2700"/>
                <a:ext cx="1645" cy="326"/>
                <a:chOff x="1294" y="14153"/>
                <a:chExt cx="2152" cy="461"/>
              </a:xfrm>
            </p:grpSpPr>
            <p:sp>
              <p:nvSpPr>
                <p:cNvPr id="60" name="Line 63">
                  <a:extLst>
                    <a:ext uri="{FF2B5EF4-FFF2-40B4-BE49-F238E27FC236}">
                      <a16:creationId xmlns:a16="http://schemas.microsoft.com/office/drawing/2014/main" id="{4271839A-B982-4AB8-A568-67F8702D4D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57" y="14158"/>
                  <a:ext cx="2089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61" name="Line 64">
                  <a:extLst>
                    <a:ext uri="{FF2B5EF4-FFF2-40B4-BE49-F238E27FC236}">
                      <a16:creationId xmlns:a16="http://schemas.microsoft.com/office/drawing/2014/main" id="{D2AD48F9-8301-46AB-A1A5-8840F427EE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86" y="14178"/>
                  <a:ext cx="80" cy="10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62" name="Line 65">
                  <a:extLst>
                    <a:ext uri="{FF2B5EF4-FFF2-40B4-BE49-F238E27FC236}">
                      <a16:creationId xmlns:a16="http://schemas.microsoft.com/office/drawing/2014/main" id="{C17AAE65-09D7-43E9-B5C6-F9A2DCA6FA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906" y="14178"/>
                  <a:ext cx="80" cy="10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63" name="Line 66">
                  <a:extLst>
                    <a:ext uri="{FF2B5EF4-FFF2-40B4-BE49-F238E27FC236}">
                      <a16:creationId xmlns:a16="http://schemas.microsoft.com/office/drawing/2014/main" id="{17E89ECA-85A9-4BBD-89F9-7C8B664556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066" y="14178"/>
                  <a:ext cx="80" cy="10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64" name="Line 67">
                  <a:extLst>
                    <a:ext uri="{FF2B5EF4-FFF2-40B4-BE49-F238E27FC236}">
                      <a16:creationId xmlns:a16="http://schemas.microsoft.com/office/drawing/2014/main" id="{A53263E2-2DE4-449B-8442-D4CE9A1689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226" y="14178"/>
                  <a:ext cx="80" cy="10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65" name="Line 68">
                  <a:extLst>
                    <a:ext uri="{FF2B5EF4-FFF2-40B4-BE49-F238E27FC236}">
                      <a16:creationId xmlns:a16="http://schemas.microsoft.com/office/drawing/2014/main" id="{16A2B6E3-8C8D-41AE-AAD6-546CF5C85B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86" y="14178"/>
                  <a:ext cx="80" cy="10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66" name="Line 69">
                  <a:extLst>
                    <a:ext uri="{FF2B5EF4-FFF2-40B4-BE49-F238E27FC236}">
                      <a16:creationId xmlns:a16="http://schemas.microsoft.com/office/drawing/2014/main" id="{2C8EAC85-5492-4679-8D77-2905439DA2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746" y="14178"/>
                  <a:ext cx="80" cy="10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67" name="Line 70">
                  <a:extLst>
                    <a:ext uri="{FF2B5EF4-FFF2-40B4-BE49-F238E27FC236}">
                      <a16:creationId xmlns:a16="http://schemas.microsoft.com/office/drawing/2014/main" id="{06D9BA24-4D6F-40F4-8ECD-9A78B3911C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126" y="14178"/>
                  <a:ext cx="80" cy="10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68" name="Line 71">
                  <a:extLst>
                    <a:ext uri="{FF2B5EF4-FFF2-40B4-BE49-F238E27FC236}">
                      <a16:creationId xmlns:a16="http://schemas.microsoft.com/office/drawing/2014/main" id="{7C9FB7D4-6466-4639-A134-C2EF4FA8B7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86" y="14178"/>
                  <a:ext cx="80" cy="10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69" name="Line 72">
                  <a:extLst>
                    <a:ext uri="{FF2B5EF4-FFF2-40B4-BE49-F238E27FC236}">
                      <a16:creationId xmlns:a16="http://schemas.microsoft.com/office/drawing/2014/main" id="{A642CFB0-B4A0-4125-A14C-C589CF83CC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426" y="14178"/>
                  <a:ext cx="80" cy="10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70" name="Line 73">
                  <a:extLst>
                    <a:ext uri="{FF2B5EF4-FFF2-40B4-BE49-F238E27FC236}">
                      <a16:creationId xmlns:a16="http://schemas.microsoft.com/office/drawing/2014/main" id="{18462CCE-330E-4494-902F-9BF7DF1198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567" y="14158"/>
                  <a:ext cx="80" cy="10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71" name="Line 74">
                  <a:extLst>
                    <a:ext uri="{FF2B5EF4-FFF2-40B4-BE49-F238E27FC236}">
                      <a16:creationId xmlns:a16="http://schemas.microsoft.com/office/drawing/2014/main" id="{CEE2EAE3-C69F-45EB-9494-2080A8434C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693" y="14158"/>
                  <a:ext cx="80" cy="10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72" name="Line 75">
                  <a:extLst>
                    <a:ext uri="{FF2B5EF4-FFF2-40B4-BE49-F238E27FC236}">
                      <a16:creationId xmlns:a16="http://schemas.microsoft.com/office/drawing/2014/main" id="{2413D9F0-CED6-4D32-A2BE-3F1CE9814F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44" y="14172"/>
                  <a:ext cx="80" cy="10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73" name="Line 76">
                  <a:extLst>
                    <a:ext uri="{FF2B5EF4-FFF2-40B4-BE49-F238E27FC236}">
                      <a16:creationId xmlns:a16="http://schemas.microsoft.com/office/drawing/2014/main" id="{2BF6F54B-6D98-4DBD-AFB4-E76DD50D8A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424" y="14153"/>
                  <a:ext cx="80" cy="10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74" name="Line 77">
                  <a:extLst>
                    <a:ext uri="{FF2B5EF4-FFF2-40B4-BE49-F238E27FC236}">
                      <a16:creationId xmlns:a16="http://schemas.microsoft.com/office/drawing/2014/main" id="{85AAD60E-46E9-4487-B1D8-104158242C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4" y="14348"/>
                  <a:ext cx="12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75" name="Line 78">
                  <a:extLst>
                    <a:ext uri="{FF2B5EF4-FFF2-40B4-BE49-F238E27FC236}">
                      <a16:creationId xmlns:a16="http://schemas.microsoft.com/office/drawing/2014/main" id="{3F25E447-C1DC-4BF8-9E8B-B92438F8AD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4" y="14348"/>
                  <a:ext cx="0" cy="171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76" name="Line 79">
                  <a:extLst>
                    <a:ext uri="{FF2B5EF4-FFF2-40B4-BE49-F238E27FC236}">
                      <a16:creationId xmlns:a16="http://schemas.microsoft.com/office/drawing/2014/main" id="{17E7C4C4-75F6-4511-8D9B-F4205C65A8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20" y="14367"/>
                  <a:ext cx="0" cy="247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77" name="Line 80">
                  <a:extLst>
                    <a:ext uri="{FF2B5EF4-FFF2-40B4-BE49-F238E27FC236}">
                      <a16:creationId xmlns:a16="http://schemas.microsoft.com/office/drawing/2014/main" id="{69AEAA91-B849-4F5F-AC99-2610616E79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4" y="14500"/>
                  <a:ext cx="126" cy="11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</p:grpSp>
          <p:grpSp>
            <p:nvGrpSpPr>
              <p:cNvPr id="19" name="Group 81">
                <a:extLst>
                  <a:ext uri="{FF2B5EF4-FFF2-40B4-BE49-F238E27FC236}">
                    <a16:creationId xmlns:a16="http://schemas.microsoft.com/office/drawing/2014/main" id="{6FCC55D8-6C08-47F0-A154-34D3C918F3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85" y="768"/>
                <a:ext cx="1991" cy="2070"/>
                <a:chOff x="3385" y="768"/>
                <a:chExt cx="1991" cy="2070"/>
              </a:xfrm>
            </p:grpSpPr>
            <p:grpSp>
              <p:nvGrpSpPr>
                <p:cNvPr id="20" name="Group 82">
                  <a:extLst>
                    <a:ext uri="{FF2B5EF4-FFF2-40B4-BE49-F238E27FC236}">
                      <a16:creationId xmlns:a16="http://schemas.microsoft.com/office/drawing/2014/main" id="{08874C41-5E1A-4ABE-B745-81C5C860A7A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54" y="768"/>
                  <a:ext cx="322" cy="941"/>
                  <a:chOff x="3246" y="801"/>
                  <a:chExt cx="422" cy="1330"/>
                </a:xfrm>
              </p:grpSpPr>
              <p:sp>
                <p:nvSpPr>
                  <p:cNvPr id="56" name="Text Box 83">
                    <a:extLst>
                      <a:ext uri="{FF2B5EF4-FFF2-40B4-BE49-F238E27FC236}">
                        <a16:creationId xmlns:a16="http://schemas.microsoft.com/office/drawing/2014/main" id="{C012985C-55A3-4AE8-ACD9-CFF68897F4E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8" y="801"/>
                    <a:ext cx="400" cy="38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r>
                      <a:rPr lang="en-US" altLang="zh-CN" sz="1950"/>
                      <a:t>A</a:t>
                    </a:r>
                  </a:p>
                </p:txBody>
              </p:sp>
              <p:sp>
                <p:nvSpPr>
                  <p:cNvPr id="57" name="Text Box 84">
                    <a:extLst>
                      <a:ext uri="{FF2B5EF4-FFF2-40B4-BE49-F238E27FC236}">
                        <a16:creationId xmlns:a16="http://schemas.microsoft.com/office/drawing/2014/main" id="{30F822E0-EAE4-4A9A-B778-1A35DDFBCBA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7" y="1162"/>
                    <a:ext cx="400" cy="38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r>
                      <a:rPr lang="en-US" altLang="zh-CN" sz="1950"/>
                      <a:t>B</a:t>
                    </a:r>
                  </a:p>
                </p:txBody>
              </p:sp>
              <p:sp>
                <p:nvSpPr>
                  <p:cNvPr id="58" name="Text Box 85">
                    <a:extLst>
                      <a:ext uri="{FF2B5EF4-FFF2-40B4-BE49-F238E27FC236}">
                        <a16:creationId xmlns:a16="http://schemas.microsoft.com/office/drawing/2014/main" id="{43BA1236-C386-4C5B-B0B0-743279B0D21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6" y="1751"/>
                    <a:ext cx="400" cy="38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r>
                      <a:rPr lang="en-US" altLang="zh-CN" sz="1950"/>
                      <a:t>N</a:t>
                    </a:r>
                  </a:p>
                </p:txBody>
              </p:sp>
              <p:sp>
                <p:nvSpPr>
                  <p:cNvPr id="59" name="Text Box 86">
                    <a:extLst>
                      <a:ext uri="{FF2B5EF4-FFF2-40B4-BE49-F238E27FC236}">
                        <a16:creationId xmlns:a16="http://schemas.microsoft.com/office/drawing/2014/main" id="{8F0443E6-D930-42A7-A57D-3042320C58D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6" y="1447"/>
                    <a:ext cx="400" cy="38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r>
                      <a:rPr lang="en-US" altLang="zh-CN" sz="1950"/>
                      <a:t>C</a:t>
                    </a:r>
                  </a:p>
                </p:txBody>
              </p:sp>
            </p:grpSp>
            <p:sp>
              <p:nvSpPr>
                <p:cNvPr id="21" name="Line 87">
                  <a:extLst>
                    <a:ext uri="{FF2B5EF4-FFF2-40B4-BE49-F238E27FC236}">
                      <a16:creationId xmlns:a16="http://schemas.microsoft.com/office/drawing/2014/main" id="{8194190C-B575-4AE8-883F-7EB5915C2A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17" y="1494"/>
                  <a:ext cx="0" cy="134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grpSp>
              <p:nvGrpSpPr>
                <p:cNvPr id="22" name="Group 88">
                  <a:extLst>
                    <a:ext uri="{FF2B5EF4-FFF2-40B4-BE49-F238E27FC236}">
                      <a16:creationId xmlns:a16="http://schemas.microsoft.com/office/drawing/2014/main" id="{FADF0556-5185-47B9-A856-531C4814A7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60" y="908"/>
                  <a:ext cx="596" cy="141"/>
                  <a:chOff x="3460" y="908"/>
                  <a:chExt cx="596" cy="141"/>
                </a:xfrm>
              </p:grpSpPr>
              <p:sp>
                <p:nvSpPr>
                  <p:cNvPr id="48" name="Oval 89">
                    <a:extLst>
                      <a:ext uri="{FF2B5EF4-FFF2-40B4-BE49-F238E27FC236}">
                        <a16:creationId xmlns:a16="http://schemas.microsoft.com/office/drawing/2014/main" id="{5C50BA7C-C91E-4291-88DB-FD107C64B2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3612" y="912"/>
                    <a:ext cx="127" cy="119"/>
                  </a:xfrm>
                  <a:prstGeom prst="ellipse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600"/>
                  </a:p>
                </p:txBody>
              </p:sp>
              <p:sp>
                <p:nvSpPr>
                  <p:cNvPr id="49" name="Oval 90">
                    <a:extLst>
                      <a:ext uri="{FF2B5EF4-FFF2-40B4-BE49-F238E27FC236}">
                        <a16:creationId xmlns:a16="http://schemas.microsoft.com/office/drawing/2014/main" id="{5A8779DE-CC30-40A9-BE05-75084BDA74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3716" y="912"/>
                    <a:ext cx="127" cy="119"/>
                  </a:xfrm>
                  <a:prstGeom prst="ellipse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600"/>
                  </a:p>
                </p:txBody>
              </p:sp>
              <p:sp>
                <p:nvSpPr>
                  <p:cNvPr id="50" name="Oval 91">
                    <a:extLst>
                      <a:ext uri="{FF2B5EF4-FFF2-40B4-BE49-F238E27FC236}">
                        <a16:creationId xmlns:a16="http://schemas.microsoft.com/office/drawing/2014/main" id="{E42F3DE0-41B5-4B58-ABB8-29DCCE382D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3823" y="912"/>
                    <a:ext cx="127" cy="119"/>
                  </a:xfrm>
                  <a:prstGeom prst="ellipse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600"/>
                  </a:p>
                </p:txBody>
              </p:sp>
              <p:sp>
                <p:nvSpPr>
                  <p:cNvPr id="51" name="Line 92">
                    <a:extLst>
                      <a:ext uri="{FF2B5EF4-FFF2-40B4-BE49-F238E27FC236}">
                        <a16:creationId xmlns:a16="http://schemas.microsoft.com/office/drawing/2014/main" id="{0B3C4891-6504-410B-9CB4-0D93F11E9DC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4003" y="897"/>
                    <a:ext cx="0" cy="107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600"/>
                  </a:p>
                </p:txBody>
              </p:sp>
              <p:sp>
                <p:nvSpPr>
                  <p:cNvPr id="52" name="Rectangle 93">
                    <a:extLst>
                      <a:ext uri="{FF2B5EF4-FFF2-40B4-BE49-F238E27FC236}">
                        <a16:creationId xmlns:a16="http://schemas.microsoft.com/office/drawing/2014/main" id="{7E2C27C0-BFD1-4B73-BE11-CDA5C79F6B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3738" y="808"/>
                    <a:ext cx="85" cy="39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600"/>
                  </a:p>
                </p:txBody>
              </p:sp>
              <p:sp>
                <p:nvSpPr>
                  <p:cNvPr id="53" name="Line 94">
                    <a:extLst>
                      <a:ext uri="{FF2B5EF4-FFF2-40B4-BE49-F238E27FC236}">
                        <a16:creationId xmlns:a16="http://schemas.microsoft.com/office/drawing/2014/main" id="{2D886576-6BDF-4A8C-A185-4F09653B64E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475" y="965"/>
                    <a:ext cx="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600"/>
                  </a:p>
                </p:txBody>
              </p:sp>
              <p:sp>
                <p:nvSpPr>
                  <p:cNvPr id="54" name="Line 95">
                    <a:extLst>
                      <a:ext uri="{FF2B5EF4-FFF2-40B4-BE49-F238E27FC236}">
                        <a16:creationId xmlns:a16="http://schemas.microsoft.com/office/drawing/2014/main" id="{2EAC69D4-21E8-427D-8CBE-BDC71FECAB2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3537" y="874"/>
                    <a:ext cx="0" cy="153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600"/>
                  </a:p>
                </p:txBody>
              </p:sp>
              <p:sp>
                <p:nvSpPr>
                  <p:cNvPr id="55" name="Line 96">
                    <a:extLst>
                      <a:ext uri="{FF2B5EF4-FFF2-40B4-BE49-F238E27FC236}">
                        <a16:creationId xmlns:a16="http://schemas.microsoft.com/office/drawing/2014/main" id="{3C2BFE91-EB13-497E-9E6B-BFCA998DBC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987" y="913"/>
                    <a:ext cx="0" cy="7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600"/>
                  </a:p>
                </p:txBody>
              </p:sp>
            </p:grpSp>
            <p:sp>
              <p:nvSpPr>
                <p:cNvPr id="23" name="Line 97">
                  <a:extLst>
                    <a:ext uri="{FF2B5EF4-FFF2-40B4-BE49-F238E27FC236}">
                      <a16:creationId xmlns:a16="http://schemas.microsoft.com/office/drawing/2014/main" id="{1EAB8A50-0A4A-4EDF-A6B7-D2A35E00CC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81" y="951"/>
                  <a:ext cx="1101" cy="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24" name="Line 98">
                  <a:extLst>
                    <a:ext uri="{FF2B5EF4-FFF2-40B4-BE49-F238E27FC236}">
                      <a16:creationId xmlns:a16="http://schemas.microsoft.com/office/drawing/2014/main" id="{28EFA40A-3418-4187-830E-31F106BF94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15" y="951"/>
                  <a:ext cx="13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grpSp>
              <p:nvGrpSpPr>
                <p:cNvPr id="25" name="Group 99">
                  <a:extLst>
                    <a:ext uri="{FF2B5EF4-FFF2-40B4-BE49-F238E27FC236}">
                      <a16:creationId xmlns:a16="http://schemas.microsoft.com/office/drawing/2014/main" id="{358561E7-2735-465A-94C4-3A5EB050F3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78" y="1136"/>
                  <a:ext cx="596" cy="141"/>
                  <a:chOff x="3478" y="1136"/>
                  <a:chExt cx="596" cy="141"/>
                </a:xfrm>
              </p:grpSpPr>
              <p:sp>
                <p:nvSpPr>
                  <p:cNvPr id="40" name="Oval 100">
                    <a:extLst>
                      <a:ext uri="{FF2B5EF4-FFF2-40B4-BE49-F238E27FC236}">
                        <a16:creationId xmlns:a16="http://schemas.microsoft.com/office/drawing/2014/main" id="{EF39653F-7B3A-4901-8422-1E23AE1ED17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3630" y="1140"/>
                    <a:ext cx="128" cy="119"/>
                  </a:xfrm>
                  <a:prstGeom prst="ellipse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600"/>
                  </a:p>
                </p:txBody>
              </p:sp>
              <p:sp>
                <p:nvSpPr>
                  <p:cNvPr id="41" name="Oval 101">
                    <a:extLst>
                      <a:ext uri="{FF2B5EF4-FFF2-40B4-BE49-F238E27FC236}">
                        <a16:creationId xmlns:a16="http://schemas.microsoft.com/office/drawing/2014/main" id="{10796386-7591-46F5-8DDF-72EF87706A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3734" y="1140"/>
                    <a:ext cx="128" cy="119"/>
                  </a:xfrm>
                  <a:prstGeom prst="ellipse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600"/>
                  </a:p>
                </p:txBody>
              </p:sp>
              <p:sp>
                <p:nvSpPr>
                  <p:cNvPr id="42" name="Oval 102">
                    <a:extLst>
                      <a:ext uri="{FF2B5EF4-FFF2-40B4-BE49-F238E27FC236}">
                        <a16:creationId xmlns:a16="http://schemas.microsoft.com/office/drawing/2014/main" id="{6FEF82AB-4674-4C46-851A-CD6C3142B5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3841" y="1140"/>
                    <a:ext cx="128" cy="119"/>
                  </a:xfrm>
                  <a:prstGeom prst="ellipse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600"/>
                  </a:p>
                </p:txBody>
              </p:sp>
              <p:sp>
                <p:nvSpPr>
                  <p:cNvPr id="43" name="Line 103">
                    <a:extLst>
                      <a:ext uri="{FF2B5EF4-FFF2-40B4-BE49-F238E27FC236}">
                        <a16:creationId xmlns:a16="http://schemas.microsoft.com/office/drawing/2014/main" id="{A5396FB6-35A5-4F1E-9363-D549E60AF7B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4021" y="1125"/>
                    <a:ext cx="0" cy="107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600"/>
                  </a:p>
                </p:txBody>
              </p:sp>
              <p:sp>
                <p:nvSpPr>
                  <p:cNvPr id="44" name="Rectangle 104">
                    <a:extLst>
                      <a:ext uri="{FF2B5EF4-FFF2-40B4-BE49-F238E27FC236}">
                        <a16:creationId xmlns:a16="http://schemas.microsoft.com/office/drawing/2014/main" id="{A7BC9BEB-6ACE-4BD6-84A6-FCAB9669292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3756" y="1036"/>
                    <a:ext cx="85" cy="39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600"/>
                  </a:p>
                </p:txBody>
              </p:sp>
              <p:sp>
                <p:nvSpPr>
                  <p:cNvPr id="45" name="Line 105">
                    <a:extLst>
                      <a:ext uri="{FF2B5EF4-FFF2-40B4-BE49-F238E27FC236}">
                        <a16:creationId xmlns:a16="http://schemas.microsoft.com/office/drawing/2014/main" id="{FC1B29D2-681F-4E6B-A63A-BDDAFDEE061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493" y="1193"/>
                    <a:ext cx="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600"/>
                  </a:p>
                </p:txBody>
              </p:sp>
              <p:sp>
                <p:nvSpPr>
                  <p:cNvPr id="46" name="Line 106">
                    <a:extLst>
                      <a:ext uri="{FF2B5EF4-FFF2-40B4-BE49-F238E27FC236}">
                        <a16:creationId xmlns:a16="http://schemas.microsoft.com/office/drawing/2014/main" id="{15CE43C8-70F7-4527-AE56-DBF5F3BAAEE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3555" y="1102"/>
                    <a:ext cx="0" cy="153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600"/>
                  </a:p>
                </p:txBody>
              </p:sp>
              <p:sp>
                <p:nvSpPr>
                  <p:cNvPr id="47" name="Line 107">
                    <a:extLst>
                      <a:ext uri="{FF2B5EF4-FFF2-40B4-BE49-F238E27FC236}">
                        <a16:creationId xmlns:a16="http://schemas.microsoft.com/office/drawing/2014/main" id="{FF2505AC-F2ED-4DB3-B4D6-1BCFE032DC9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4005" y="1141"/>
                    <a:ext cx="0" cy="7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600"/>
                  </a:p>
                </p:txBody>
              </p:sp>
            </p:grpSp>
            <p:sp>
              <p:nvSpPr>
                <p:cNvPr id="26" name="Line 108">
                  <a:extLst>
                    <a:ext uri="{FF2B5EF4-FFF2-40B4-BE49-F238E27FC236}">
                      <a16:creationId xmlns:a16="http://schemas.microsoft.com/office/drawing/2014/main" id="{501E9416-264E-4997-A66C-9FED25E021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99" y="1180"/>
                  <a:ext cx="1101" cy="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27" name="Line 109">
                  <a:extLst>
                    <a:ext uri="{FF2B5EF4-FFF2-40B4-BE49-F238E27FC236}">
                      <a16:creationId xmlns:a16="http://schemas.microsoft.com/office/drawing/2014/main" id="{E93CE7A4-35A3-4AF0-B7F9-4F11AFD9EC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33" y="1180"/>
                  <a:ext cx="137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28" name="Line 110">
                  <a:extLst>
                    <a:ext uri="{FF2B5EF4-FFF2-40B4-BE49-F238E27FC236}">
                      <a16:creationId xmlns:a16="http://schemas.microsoft.com/office/drawing/2014/main" id="{813959DA-D5F7-41A5-A1C7-6C4318EC55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81" y="1376"/>
                  <a:ext cx="1101" cy="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29" name="Line 111">
                  <a:extLst>
                    <a:ext uri="{FF2B5EF4-FFF2-40B4-BE49-F238E27FC236}">
                      <a16:creationId xmlns:a16="http://schemas.microsoft.com/office/drawing/2014/main" id="{C421063D-0624-4477-9588-C4610D11C9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15" y="1376"/>
                  <a:ext cx="13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30" name="Line 112">
                  <a:extLst>
                    <a:ext uri="{FF2B5EF4-FFF2-40B4-BE49-F238E27FC236}">
                      <a16:creationId xmlns:a16="http://schemas.microsoft.com/office/drawing/2014/main" id="{4383C920-BB61-4E07-99CA-00231080C6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15" y="951"/>
                  <a:ext cx="0" cy="425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31" name="Oval 113">
                  <a:extLst>
                    <a:ext uri="{FF2B5EF4-FFF2-40B4-BE49-F238E27FC236}">
                      <a16:creationId xmlns:a16="http://schemas.microsoft.com/office/drawing/2014/main" id="{CFD308C2-2F02-4765-BA7F-7ABF5ABEE7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85" y="1149"/>
                  <a:ext cx="46" cy="4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32" name="Line 114">
                  <a:extLst>
                    <a:ext uri="{FF2B5EF4-FFF2-40B4-BE49-F238E27FC236}">
                      <a16:creationId xmlns:a16="http://schemas.microsoft.com/office/drawing/2014/main" id="{B5424E7A-01F0-4425-B4B8-E78E016ACC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17" y="1319"/>
                  <a:ext cx="0" cy="215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33" name="Line 115">
                  <a:extLst>
                    <a:ext uri="{FF2B5EF4-FFF2-40B4-BE49-F238E27FC236}">
                      <a16:creationId xmlns:a16="http://schemas.microsoft.com/office/drawing/2014/main" id="{9E592061-811F-4379-BC3E-A3983CCB68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17" y="154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34" name="Line 116">
                  <a:extLst>
                    <a:ext uri="{FF2B5EF4-FFF2-40B4-BE49-F238E27FC236}">
                      <a16:creationId xmlns:a16="http://schemas.microsoft.com/office/drawing/2014/main" id="{AC21F3FD-439C-424F-9914-5C530622AB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33" y="1588"/>
                  <a:ext cx="1670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35" name="Oval 117">
                  <a:extLst>
                    <a:ext uri="{FF2B5EF4-FFF2-40B4-BE49-F238E27FC236}">
                      <a16:creationId xmlns:a16="http://schemas.microsoft.com/office/drawing/2014/main" id="{35BDDB3B-9356-4D77-BF9C-0150BA222B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1" y="1561"/>
                  <a:ext cx="46" cy="4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36" name="Oval 118">
                  <a:extLst>
                    <a:ext uri="{FF2B5EF4-FFF2-40B4-BE49-F238E27FC236}">
                      <a16:creationId xmlns:a16="http://schemas.microsoft.com/office/drawing/2014/main" id="{2EADD20F-A9DC-4D83-AAD4-14FE417ECC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5" y="1574"/>
                  <a:ext cx="46" cy="4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37" name="Oval 119">
                  <a:extLst>
                    <a:ext uri="{FF2B5EF4-FFF2-40B4-BE49-F238E27FC236}">
                      <a16:creationId xmlns:a16="http://schemas.microsoft.com/office/drawing/2014/main" id="{7DCEE5D7-1115-4827-B71E-8D43AB0B7A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96" y="1373"/>
                  <a:ext cx="46" cy="43"/>
                </a:xfrm>
                <a:prstGeom prst="ellipse">
                  <a:avLst/>
                </a:prstGeom>
                <a:solidFill>
                  <a:srgbClr val="000000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38" name="Oval 120">
                  <a:extLst>
                    <a:ext uri="{FF2B5EF4-FFF2-40B4-BE49-F238E27FC236}">
                      <a16:creationId xmlns:a16="http://schemas.microsoft.com/office/drawing/2014/main" id="{C281ACE7-67AB-4403-BB26-E3BCE43801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73" y="1158"/>
                  <a:ext cx="46" cy="42"/>
                </a:xfrm>
                <a:prstGeom prst="ellipse">
                  <a:avLst/>
                </a:prstGeom>
                <a:solidFill>
                  <a:srgbClr val="000000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39" name="Oval 121">
                  <a:extLst>
                    <a:ext uri="{FF2B5EF4-FFF2-40B4-BE49-F238E27FC236}">
                      <a16:creationId xmlns:a16="http://schemas.microsoft.com/office/drawing/2014/main" id="{6FFBE279-B4EC-4193-8346-8CD1474BF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0" y="943"/>
                  <a:ext cx="45" cy="42"/>
                </a:xfrm>
                <a:prstGeom prst="ellipse">
                  <a:avLst/>
                </a:prstGeom>
                <a:solidFill>
                  <a:srgbClr val="000000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</p:grpSp>
        </p:grpSp>
        <p:grpSp>
          <p:nvGrpSpPr>
            <p:cNvPr id="14" name="Group 122">
              <a:extLst>
                <a:ext uri="{FF2B5EF4-FFF2-40B4-BE49-F238E27FC236}">
                  <a16:creationId xmlns:a16="http://schemas.microsoft.com/office/drawing/2014/main" id="{C39AF10D-2D8A-4D31-B4EC-96437DE43D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3" y="2054"/>
              <a:ext cx="160" cy="448"/>
              <a:chOff x="4380" y="2058"/>
              <a:chExt cx="160" cy="448"/>
            </a:xfrm>
          </p:grpSpPr>
          <p:sp>
            <p:nvSpPr>
              <p:cNvPr id="15" name="Line 123">
                <a:extLst>
                  <a:ext uri="{FF2B5EF4-FFF2-40B4-BE49-F238E27FC236}">
                    <a16:creationId xmlns:a16="http://schemas.microsoft.com/office/drawing/2014/main" id="{0F212F9E-D4CC-47F9-9D2C-F5C7A4BE90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8713517">
                <a:off x="4217" y="2342"/>
                <a:ext cx="327" cy="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16" name="Line 124">
                <a:extLst>
                  <a:ext uri="{FF2B5EF4-FFF2-40B4-BE49-F238E27FC236}">
                    <a16:creationId xmlns:a16="http://schemas.microsoft.com/office/drawing/2014/main" id="{A00B4BFE-124D-45BA-B30C-585E912D7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80" y="2206"/>
                <a:ext cx="77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17" name="Line 125">
                <a:extLst>
                  <a:ext uri="{FF2B5EF4-FFF2-40B4-BE49-F238E27FC236}">
                    <a16:creationId xmlns:a16="http://schemas.microsoft.com/office/drawing/2014/main" id="{650EFDA3-30BD-4032-B2C7-BE212DE060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06" y="2058"/>
                <a:ext cx="134" cy="13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</p:grpSp>
      </p:grpSp>
      <p:sp>
        <p:nvSpPr>
          <p:cNvPr id="126" name="Text Box 126">
            <a:extLst>
              <a:ext uri="{FF2B5EF4-FFF2-40B4-BE49-F238E27FC236}">
                <a16:creationId xmlns:a16="http://schemas.microsoft.com/office/drawing/2014/main" id="{935723BE-2C90-4A7C-883E-5096BBAEB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97" y="5368684"/>
            <a:ext cx="7445705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电动机某相绕组碰壳时，电流便会从接零保护线流向零线</a:t>
            </a:r>
            <a:r>
              <a:rPr lang="en-US" altLang="zh-CN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使熔断器熔断，切断电源。</a:t>
            </a:r>
            <a:r>
              <a:rPr lang="en-US" altLang="zh-CN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27" name="Text Box 127">
            <a:extLst>
              <a:ext uri="{FF2B5EF4-FFF2-40B4-BE49-F238E27FC236}">
                <a16:creationId xmlns:a16="http://schemas.microsoft.com/office/drawing/2014/main" id="{3328B21F-D03E-4A27-8689-14B0753B9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304" y="2518657"/>
            <a:ext cx="4581488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把电气设备的外壳与电源的零线连接起来，称为接零保护。</a:t>
            </a:r>
          </a:p>
        </p:txBody>
      </p:sp>
      <p:sp>
        <p:nvSpPr>
          <p:cNvPr id="128" name="动作按钮: 转到开头 12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5A9EED8-AC31-4F27-9828-1B4E815E2C05}"/>
              </a:ext>
            </a:extLst>
          </p:cNvPr>
          <p:cNvSpPr/>
          <p:nvPr/>
        </p:nvSpPr>
        <p:spPr bwMode="auto">
          <a:xfrm>
            <a:off x="9009451" y="6369572"/>
            <a:ext cx="468052" cy="468052"/>
          </a:xfrm>
          <a:prstGeom prst="actionButtonBeginning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algn="l" defTabSz="990570"/>
            <a:endParaRPr kumimoji="0" lang="zh-CN" altLang="en-US" sz="195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02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utoUpdateAnimBg="0"/>
      <p:bldP spid="126" grpId="0" autoUpdateAnimBg="0"/>
      <p:bldP spid="127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7D66AAF5-C9D3-4C26-8008-F4020D2CE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718" y="771604"/>
            <a:ext cx="2311400" cy="492443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chemeClr val="bg1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600">
                <a:latin typeface="+mn-lt"/>
                <a:ea typeface="黑体" panose="02010609060101010101" pitchFamily="49" charset="-122"/>
              </a:rPr>
              <a:t>2.   </a:t>
            </a:r>
            <a:r>
              <a:rPr lang="zh-CN" altLang="en-US" sz="2600">
                <a:latin typeface="+mn-lt"/>
                <a:ea typeface="黑体" panose="02010609060101010101" pitchFamily="49" charset="-122"/>
              </a:rPr>
              <a:t>接地保护 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C7C7EC98-9EFA-4292-8345-4FA4EDAC9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54" y="3827650"/>
            <a:ext cx="689154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60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此法适用于三相电源的中性点不接地</a:t>
            </a:r>
            <a:r>
              <a:rPr lang="zh-CN" altLang="en-US" sz="2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的情况。 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59484958-6E3D-4093-B7E1-23E5CEDD7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51" y="4714790"/>
            <a:ext cx="8659226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由于每相火线与地之间的分布电容的存在，当电动机某相绕组碰壳时，将出现通过电容的电流。但因人体电阻比接地电阻（约为</a:t>
            </a:r>
            <a:r>
              <a:rPr lang="en-US" altLang="zh-CN" sz="2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4</a:t>
            </a:r>
            <a:r>
              <a:rPr lang="zh-CN" altLang="en-US" sz="2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欧）大得多，所以几乎没有电流通过人体。 </a:t>
            </a: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24FACB02-757B-4CAF-8E43-3205C89C2EE5}"/>
              </a:ext>
            </a:extLst>
          </p:cNvPr>
          <p:cNvGrpSpPr>
            <a:grpSpLocks/>
          </p:cNvGrpSpPr>
          <p:nvPr/>
        </p:nvGrpSpPr>
        <p:grpSpPr bwMode="auto">
          <a:xfrm>
            <a:off x="7362351" y="2418598"/>
            <a:ext cx="299244" cy="794544"/>
            <a:chOff x="4211" y="2212"/>
            <a:chExt cx="174" cy="616"/>
          </a:xfrm>
        </p:grpSpPr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80E00FA7-DC82-483A-8E37-C1C5AE47A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1" y="2212"/>
              <a:ext cx="101" cy="0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600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D08E9CFC-7744-4BD7-B6FC-FC255C9BD8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212"/>
              <a:ext cx="0" cy="432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600"/>
            </a:p>
          </p:txBody>
        </p:sp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6EEE35CE-EF4D-4703-A511-DFAF028029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9" y="2647"/>
              <a:ext cx="116" cy="181"/>
              <a:chOff x="6460" y="14709"/>
              <a:chExt cx="168" cy="271"/>
            </a:xfrm>
          </p:grpSpPr>
          <p:sp>
            <p:nvSpPr>
              <p:cNvPr id="9" name="Line 9">
                <a:extLst>
                  <a:ext uri="{FF2B5EF4-FFF2-40B4-BE49-F238E27FC236}">
                    <a16:creationId xmlns:a16="http://schemas.microsoft.com/office/drawing/2014/main" id="{320386F4-9EB6-46FA-8EC6-A73B1373FC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60" y="14709"/>
                <a:ext cx="168" cy="5"/>
              </a:xfrm>
              <a:prstGeom prst="line">
                <a:avLst/>
              </a:prstGeom>
              <a:noFill/>
              <a:ln w="38100">
                <a:solidFill>
                  <a:srgbClr val="99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10" name="Line 10">
                <a:extLst>
                  <a:ext uri="{FF2B5EF4-FFF2-40B4-BE49-F238E27FC236}">
                    <a16:creationId xmlns:a16="http://schemas.microsoft.com/office/drawing/2014/main" id="{7E4F8AB8-EBA8-40A8-857E-AC7BE156B9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28" y="14733"/>
                <a:ext cx="0" cy="247"/>
              </a:xfrm>
              <a:prstGeom prst="line">
                <a:avLst/>
              </a:prstGeom>
              <a:noFill/>
              <a:ln w="38100">
                <a:solidFill>
                  <a:srgbClr val="99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11" name="Line 11">
                <a:extLst>
                  <a:ext uri="{FF2B5EF4-FFF2-40B4-BE49-F238E27FC236}">
                    <a16:creationId xmlns:a16="http://schemas.microsoft.com/office/drawing/2014/main" id="{96F472BA-594F-45B7-B643-B802BA6C2D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60" y="14728"/>
                <a:ext cx="0" cy="247"/>
              </a:xfrm>
              <a:prstGeom prst="line">
                <a:avLst/>
              </a:prstGeom>
              <a:noFill/>
              <a:ln w="38100">
                <a:solidFill>
                  <a:srgbClr val="99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12" name="Line 12">
                <a:extLst>
                  <a:ext uri="{FF2B5EF4-FFF2-40B4-BE49-F238E27FC236}">
                    <a16:creationId xmlns:a16="http://schemas.microsoft.com/office/drawing/2014/main" id="{68D9C26C-B1D3-454A-A0AB-C679369C98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60" y="14970"/>
                <a:ext cx="168" cy="5"/>
              </a:xfrm>
              <a:prstGeom prst="line">
                <a:avLst/>
              </a:prstGeom>
              <a:noFill/>
              <a:ln w="38100">
                <a:solidFill>
                  <a:srgbClr val="99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13" name="Line 13">
                <a:extLst>
                  <a:ext uri="{FF2B5EF4-FFF2-40B4-BE49-F238E27FC236}">
                    <a16:creationId xmlns:a16="http://schemas.microsoft.com/office/drawing/2014/main" id="{5A3971FE-7AE7-4327-B970-6756EBB79A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544" y="14880"/>
                <a:ext cx="80" cy="100"/>
              </a:xfrm>
              <a:prstGeom prst="line">
                <a:avLst/>
              </a:prstGeom>
              <a:noFill/>
              <a:ln w="38100">
                <a:solidFill>
                  <a:srgbClr val="99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14" name="Line 14">
                <a:extLst>
                  <a:ext uri="{FF2B5EF4-FFF2-40B4-BE49-F238E27FC236}">
                    <a16:creationId xmlns:a16="http://schemas.microsoft.com/office/drawing/2014/main" id="{D69C38AA-C950-4F0D-B4F1-E6AE38348D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480" y="14766"/>
                <a:ext cx="144" cy="190"/>
              </a:xfrm>
              <a:prstGeom prst="line">
                <a:avLst/>
              </a:prstGeom>
              <a:noFill/>
              <a:ln w="38100">
                <a:solidFill>
                  <a:srgbClr val="99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15" name="Line 15">
                <a:extLst>
                  <a:ext uri="{FF2B5EF4-FFF2-40B4-BE49-F238E27FC236}">
                    <a16:creationId xmlns:a16="http://schemas.microsoft.com/office/drawing/2014/main" id="{069C0EE3-B993-4AA7-A73F-0C6545B29E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460" y="14728"/>
                <a:ext cx="80" cy="100"/>
              </a:xfrm>
              <a:prstGeom prst="line">
                <a:avLst/>
              </a:prstGeom>
              <a:noFill/>
              <a:ln w="38100">
                <a:solidFill>
                  <a:srgbClr val="99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</p:grp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AF02F3B2-DE56-456D-9A7E-FC783CAEC8C0}"/>
              </a:ext>
            </a:extLst>
          </p:cNvPr>
          <p:cNvGrpSpPr>
            <a:grpSpLocks/>
          </p:cNvGrpSpPr>
          <p:nvPr/>
        </p:nvGrpSpPr>
        <p:grpSpPr bwMode="auto">
          <a:xfrm>
            <a:off x="7661595" y="2745359"/>
            <a:ext cx="1045633" cy="441986"/>
            <a:chOff x="4385" y="2466"/>
            <a:chExt cx="608" cy="343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4052D100-4640-4420-9D4D-B9783D533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5" y="2479"/>
              <a:ext cx="231" cy="178"/>
            </a:xfrm>
            <a:custGeom>
              <a:avLst/>
              <a:gdLst>
                <a:gd name="T0" fmla="*/ 0 w 336"/>
                <a:gd name="T1" fmla="*/ 266 h 266"/>
                <a:gd name="T2" fmla="*/ 189 w 336"/>
                <a:gd name="T3" fmla="*/ 209 h 266"/>
                <a:gd name="T4" fmla="*/ 273 w 336"/>
                <a:gd name="T5" fmla="*/ 152 h 266"/>
                <a:gd name="T6" fmla="*/ 336 w 336"/>
                <a:gd name="T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" h="266">
                  <a:moveTo>
                    <a:pt x="0" y="266"/>
                  </a:moveTo>
                  <a:cubicBezTo>
                    <a:pt x="71" y="247"/>
                    <a:pt x="143" y="228"/>
                    <a:pt x="189" y="209"/>
                  </a:cubicBezTo>
                  <a:cubicBezTo>
                    <a:pt x="235" y="190"/>
                    <a:pt x="249" y="187"/>
                    <a:pt x="273" y="152"/>
                  </a:cubicBezTo>
                  <a:cubicBezTo>
                    <a:pt x="297" y="117"/>
                    <a:pt x="326" y="25"/>
                    <a:pt x="336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600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5E9ACD1A-4F12-45BE-A0FB-73718F6DE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5" y="2517"/>
              <a:ext cx="434" cy="216"/>
            </a:xfrm>
            <a:custGeom>
              <a:avLst/>
              <a:gdLst>
                <a:gd name="T0" fmla="*/ 0 w 630"/>
                <a:gd name="T1" fmla="*/ 323 h 323"/>
                <a:gd name="T2" fmla="*/ 252 w 630"/>
                <a:gd name="T3" fmla="*/ 285 h 323"/>
                <a:gd name="T4" fmla="*/ 462 w 630"/>
                <a:gd name="T5" fmla="*/ 152 h 323"/>
                <a:gd name="T6" fmla="*/ 630 w 630"/>
                <a:gd name="T7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0" h="323">
                  <a:moveTo>
                    <a:pt x="0" y="323"/>
                  </a:moveTo>
                  <a:cubicBezTo>
                    <a:pt x="87" y="318"/>
                    <a:pt x="175" y="313"/>
                    <a:pt x="252" y="285"/>
                  </a:cubicBezTo>
                  <a:cubicBezTo>
                    <a:pt x="329" y="257"/>
                    <a:pt x="399" y="199"/>
                    <a:pt x="462" y="152"/>
                  </a:cubicBezTo>
                  <a:cubicBezTo>
                    <a:pt x="525" y="105"/>
                    <a:pt x="602" y="38"/>
                    <a:pt x="630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600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6A825FBB-A731-49CC-B276-97D217B99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5" y="2466"/>
              <a:ext cx="608" cy="343"/>
            </a:xfrm>
            <a:custGeom>
              <a:avLst/>
              <a:gdLst>
                <a:gd name="T0" fmla="*/ 0 w 882"/>
                <a:gd name="T1" fmla="*/ 513 h 513"/>
                <a:gd name="T2" fmla="*/ 231 w 882"/>
                <a:gd name="T3" fmla="*/ 475 h 513"/>
                <a:gd name="T4" fmla="*/ 588 w 882"/>
                <a:gd name="T5" fmla="*/ 323 h 513"/>
                <a:gd name="T6" fmla="*/ 819 w 882"/>
                <a:gd name="T7" fmla="*/ 133 h 513"/>
                <a:gd name="T8" fmla="*/ 882 w 882"/>
                <a:gd name="T9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2" h="513">
                  <a:moveTo>
                    <a:pt x="0" y="513"/>
                  </a:moveTo>
                  <a:cubicBezTo>
                    <a:pt x="66" y="510"/>
                    <a:pt x="133" y="507"/>
                    <a:pt x="231" y="475"/>
                  </a:cubicBezTo>
                  <a:cubicBezTo>
                    <a:pt x="329" y="443"/>
                    <a:pt x="490" y="380"/>
                    <a:pt x="588" y="323"/>
                  </a:cubicBezTo>
                  <a:cubicBezTo>
                    <a:pt x="686" y="266"/>
                    <a:pt x="770" y="187"/>
                    <a:pt x="819" y="133"/>
                  </a:cubicBezTo>
                  <a:cubicBezTo>
                    <a:pt x="868" y="79"/>
                    <a:pt x="872" y="22"/>
                    <a:pt x="882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600"/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id="{DE31E788-6F51-4F35-B7D6-0F51185B0B5D}"/>
              </a:ext>
            </a:extLst>
          </p:cNvPr>
          <p:cNvGrpSpPr>
            <a:grpSpLocks/>
          </p:cNvGrpSpPr>
          <p:nvPr/>
        </p:nvGrpSpPr>
        <p:grpSpPr bwMode="auto">
          <a:xfrm>
            <a:off x="5690713" y="894863"/>
            <a:ext cx="3391429" cy="1991519"/>
            <a:chOff x="3239" y="1324"/>
            <a:chExt cx="1972" cy="1543"/>
          </a:xfrm>
        </p:grpSpPr>
        <p:grpSp>
          <p:nvGrpSpPr>
            <p:cNvPr id="21" name="Group 21">
              <a:extLst>
                <a:ext uri="{FF2B5EF4-FFF2-40B4-BE49-F238E27FC236}">
                  <a16:creationId xmlns:a16="http://schemas.microsoft.com/office/drawing/2014/main" id="{275E99DE-318B-4AE6-92B9-4BCEA32F8C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7" y="1464"/>
              <a:ext cx="493" cy="1320"/>
              <a:chOff x="3747" y="1172"/>
              <a:chExt cx="493" cy="1320"/>
            </a:xfrm>
          </p:grpSpPr>
          <p:sp>
            <p:nvSpPr>
              <p:cNvPr id="87" name="Oval 22">
                <a:extLst>
                  <a:ext uri="{FF2B5EF4-FFF2-40B4-BE49-F238E27FC236}">
                    <a16:creationId xmlns:a16="http://schemas.microsoft.com/office/drawing/2014/main" id="{6FF63E43-F375-4206-B92B-5ECAE3427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0800000">
                <a:off x="3833" y="2065"/>
                <a:ext cx="94" cy="75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88" name="Oval 23">
                <a:extLst>
                  <a:ext uri="{FF2B5EF4-FFF2-40B4-BE49-F238E27FC236}">
                    <a16:creationId xmlns:a16="http://schemas.microsoft.com/office/drawing/2014/main" id="{D70CF845-24A5-4198-8B3D-E7794E97F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0800000">
                <a:off x="3833" y="2000"/>
                <a:ext cx="94" cy="75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89" name="Oval 24">
                <a:extLst>
                  <a:ext uri="{FF2B5EF4-FFF2-40B4-BE49-F238E27FC236}">
                    <a16:creationId xmlns:a16="http://schemas.microsoft.com/office/drawing/2014/main" id="{D2C28C05-FCEF-4323-A6D5-0EAE5EF5C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0800000">
                <a:off x="3833" y="1932"/>
                <a:ext cx="94" cy="75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90" name="Line 25">
                <a:extLst>
                  <a:ext uri="{FF2B5EF4-FFF2-40B4-BE49-F238E27FC236}">
                    <a16:creationId xmlns:a16="http://schemas.microsoft.com/office/drawing/2014/main" id="{E45B1A77-AACD-4AC0-89AC-80032878F0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10800000">
                <a:off x="3864" y="1863"/>
                <a:ext cx="0" cy="6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91" name="Rectangle 26">
                <a:extLst>
                  <a:ext uri="{FF2B5EF4-FFF2-40B4-BE49-F238E27FC236}">
                    <a16:creationId xmlns:a16="http://schemas.microsoft.com/office/drawing/2014/main" id="{4D0A32F7-2DD6-4088-8D5C-6A79C6C77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0800000">
                <a:off x="3874" y="1912"/>
                <a:ext cx="63" cy="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92" name="Line 27">
                <a:extLst>
                  <a:ext uri="{FF2B5EF4-FFF2-40B4-BE49-F238E27FC236}">
                    <a16:creationId xmlns:a16="http://schemas.microsoft.com/office/drawing/2014/main" id="{0D03CAD7-1972-425E-8188-4AF27AE39B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10800000">
                <a:off x="3875" y="2229"/>
                <a:ext cx="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93" name="Line 28">
                <a:extLst>
                  <a:ext uri="{FF2B5EF4-FFF2-40B4-BE49-F238E27FC236}">
                    <a16:creationId xmlns:a16="http://schemas.microsoft.com/office/drawing/2014/main" id="{79B81152-07F8-4E17-807D-FBCD315EC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V="1">
                <a:off x="3864" y="2143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94" name="Line 29">
                <a:extLst>
                  <a:ext uri="{FF2B5EF4-FFF2-40B4-BE49-F238E27FC236}">
                    <a16:creationId xmlns:a16="http://schemas.microsoft.com/office/drawing/2014/main" id="{ADA1DB85-DDFB-4D84-B9E8-162632169D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10800000">
                <a:off x="3864" y="1883"/>
                <a:ext cx="0" cy="4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95" name="Line 30">
                <a:extLst>
                  <a:ext uri="{FF2B5EF4-FFF2-40B4-BE49-F238E27FC236}">
                    <a16:creationId xmlns:a16="http://schemas.microsoft.com/office/drawing/2014/main" id="{10D8A188-7B40-41CD-8F5F-00BF110171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3647" y="1692"/>
                <a:ext cx="436" cy="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96" name="Oval 31">
                <a:extLst>
                  <a:ext uri="{FF2B5EF4-FFF2-40B4-BE49-F238E27FC236}">
                    <a16:creationId xmlns:a16="http://schemas.microsoft.com/office/drawing/2014/main" id="{69F5D5ED-6BB3-4D9B-9136-3A3610D94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0800000">
                <a:off x="3964" y="2065"/>
                <a:ext cx="94" cy="75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97" name="Oval 32">
                <a:extLst>
                  <a:ext uri="{FF2B5EF4-FFF2-40B4-BE49-F238E27FC236}">
                    <a16:creationId xmlns:a16="http://schemas.microsoft.com/office/drawing/2014/main" id="{8A1BCCD8-F301-441F-9F47-1A18B464D7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0800000">
                <a:off x="3964" y="2000"/>
                <a:ext cx="94" cy="75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98" name="Oval 33">
                <a:extLst>
                  <a:ext uri="{FF2B5EF4-FFF2-40B4-BE49-F238E27FC236}">
                    <a16:creationId xmlns:a16="http://schemas.microsoft.com/office/drawing/2014/main" id="{1E422D3C-26D8-41EA-8775-B40033CC31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0800000">
                <a:off x="3964" y="1932"/>
                <a:ext cx="94" cy="75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99" name="Line 34">
                <a:extLst>
                  <a:ext uri="{FF2B5EF4-FFF2-40B4-BE49-F238E27FC236}">
                    <a16:creationId xmlns:a16="http://schemas.microsoft.com/office/drawing/2014/main" id="{CC04510E-C33C-45B3-8F12-6C9CDD206C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10800000">
                <a:off x="3995" y="1863"/>
                <a:ext cx="0" cy="6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100" name="Rectangle 35">
                <a:extLst>
                  <a:ext uri="{FF2B5EF4-FFF2-40B4-BE49-F238E27FC236}">
                    <a16:creationId xmlns:a16="http://schemas.microsoft.com/office/drawing/2014/main" id="{C6BA5139-7ED0-4FAD-96A6-D60153069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0800000">
                <a:off x="4005" y="1912"/>
                <a:ext cx="63" cy="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101" name="Line 36">
                <a:extLst>
                  <a:ext uri="{FF2B5EF4-FFF2-40B4-BE49-F238E27FC236}">
                    <a16:creationId xmlns:a16="http://schemas.microsoft.com/office/drawing/2014/main" id="{994CF403-E112-4A5D-929B-574C36E86D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10800000">
                <a:off x="4006" y="2229"/>
                <a:ext cx="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102" name="Line 37">
                <a:extLst>
                  <a:ext uri="{FF2B5EF4-FFF2-40B4-BE49-F238E27FC236}">
                    <a16:creationId xmlns:a16="http://schemas.microsoft.com/office/drawing/2014/main" id="{54E89005-191F-421B-9C00-B2448624A3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V="1">
                <a:off x="3995" y="2143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103" name="Line 38">
                <a:extLst>
                  <a:ext uri="{FF2B5EF4-FFF2-40B4-BE49-F238E27FC236}">
                    <a16:creationId xmlns:a16="http://schemas.microsoft.com/office/drawing/2014/main" id="{91FACFC7-329B-408E-A584-D1298041B3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10800000">
                <a:off x="3995" y="1883"/>
                <a:ext cx="0" cy="4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104" name="Line 39">
                <a:extLst>
                  <a:ext uri="{FF2B5EF4-FFF2-40B4-BE49-F238E27FC236}">
                    <a16:creationId xmlns:a16="http://schemas.microsoft.com/office/drawing/2014/main" id="{C088F1D9-3A61-42D5-96E0-D4BF7FB6BA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3706" y="1624"/>
                <a:ext cx="575" cy="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105" name="Oval 40">
                <a:extLst>
                  <a:ext uri="{FF2B5EF4-FFF2-40B4-BE49-F238E27FC236}">
                    <a16:creationId xmlns:a16="http://schemas.microsoft.com/office/drawing/2014/main" id="{314A5A2A-239E-4454-8F59-067B2A45A5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0800000">
                <a:off x="4095" y="2065"/>
                <a:ext cx="94" cy="75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106" name="Oval 41">
                <a:extLst>
                  <a:ext uri="{FF2B5EF4-FFF2-40B4-BE49-F238E27FC236}">
                    <a16:creationId xmlns:a16="http://schemas.microsoft.com/office/drawing/2014/main" id="{8CE5216B-568A-413A-8160-4CCBC60481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0800000">
                <a:off x="4095" y="2000"/>
                <a:ext cx="94" cy="75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107" name="Oval 42">
                <a:extLst>
                  <a:ext uri="{FF2B5EF4-FFF2-40B4-BE49-F238E27FC236}">
                    <a16:creationId xmlns:a16="http://schemas.microsoft.com/office/drawing/2014/main" id="{7B172024-7DBA-414C-A264-81A648D38A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0800000">
                <a:off x="4095" y="1932"/>
                <a:ext cx="94" cy="75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108" name="Line 43">
                <a:extLst>
                  <a:ext uri="{FF2B5EF4-FFF2-40B4-BE49-F238E27FC236}">
                    <a16:creationId xmlns:a16="http://schemas.microsoft.com/office/drawing/2014/main" id="{1B8884CD-8289-4544-9F39-2CFD8BE51F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10800000">
                <a:off x="4126" y="1863"/>
                <a:ext cx="0" cy="6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109" name="Rectangle 44">
                <a:extLst>
                  <a:ext uri="{FF2B5EF4-FFF2-40B4-BE49-F238E27FC236}">
                    <a16:creationId xmlns:a16="http://schemas.microsoft.com/office/drawing/2014/main" id="{E86BA84A-6CB4-44BE-B5B5-D5C5A4782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0800000">
                <a:off x="4136" y="1912"/>
                <a:ext cx="63" cy="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110" name="Line 45">
                <a:extLst>
                  <a:ext uri="{FF2B5EF4-FFF2-40B4-BE49-F238E27FC236}">
                    <a16:creationId xmlns:a16="http://schemas.microsoft.com/office/drawing/2014/main" id="{884B8DA8-3DBF-4D14-AC52-F5DAC95189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10800000">
                <a:off x="4137" y="2229"/>
                <a:ext cx="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111" name="Line 46">
                <a:extLst>
                  <a:ext uri="{FF2B5EF4-FFF2-40B4-BE49-F238E27FC236}">
                    <a16:creationId xmlns:a16="http://schemas.microsoft.com/office/drawing/2014/main" id="{6E8976EF-D33B-4AF8-8A85-90E7F71E2C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V="1">
                <a:off x="4126" y="2143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112" name="Line 47">
                <a:extLst>
                  <a:ext uri="{FF2B5EF4-FFF2-40B4-BE49-F238E27FC236}">
                    <a16:creationId xmlns:a16="http://schemas.microsoft.com/office/drawing/2014/main" id="{1A85CF51-6097-4A8C-A0A5-AA893FEAB8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10800000">
                <a:off x="4126" y="1883"/>
                <a:ext cx="0" cy="4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113" name="Line 48">
                <a:extLst>
                  <a:ext uri="{FF2B5EF4-FFF2-40B4-BE49-F238E27FC236}">
                    <a16:creationId xmlns:a16="http://schemas.microsoft.com/office/drawing/2014/main" id="{B88CB7CA-8620-40DD-83C4-09E7D0217D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 flipV="1">
                <a:off x="3754" y="1542"/>
                <a:ext cx="7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114" name="Line 49">
                <a:extLst>
                  <a:ext uri="{FF2B5EF4-FFF2-40B4-BE49-F238E27FC236}">
                    <a16:creationId xmlns:a16="http://schemas.microsoft.com/office/drawing/2014/main" id="{AE9BF241-CF94-4745-A7E7-36516A62F0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4001" y="2100"/>
                <a:ext cx="0" cy="27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115" name="Oval 50">
                <a:extLst>
                  <a:ext uri="{FF2B5EF4-FFF2-40B4-BE49-F238E27FC236}">
                    <a16:creationId xmlns:a16="http://schemas.microsoft.com/office/drawing/2014/main" id="{B4B33E43-FD9E-43C5-8B09-B46850C0A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3981" y="2220"/>
                <a:ext cx="28" cy="32"/>
              </a:xfrm>
              <a:prstGeom prst="ellipse">
                <a:avLst/>
              </a:pr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116" name="Oval 51">
                <a:extLst>
                  <a:ext uri="{FF2B5EF4-FFF2-40B4-BE49-F238E27FC236}">
                    <a16:creationId xmlns:a16="http://schemas.microsoft.com/office/drawing/2014/main" id="{074C2F84-366D-4D67-82ED-A2FE16D62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7" y="1832"/>
                <a:ext cx="493" cy="495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117" name="Line 52">
                <a:extLst>
                  <a:ext uri="{FF2B5EF4-FFF2-40B4-BE49-F238E27FC236}">
                    <a16:creationId xmlns:a16="http://schemas.microsoft.com/office/drawing/2014/main" id="{3756B5FA-B243-49DA-962D-75EC5152AD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01" y="2288"/>
                <a:ext cx="76" cy="12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118" name="Line 53">
                <a:extLst>
                  <a:ext uri="{FF2B5EF4-FFF2-40B4-BE49-F238E27FC236}">
                    <a16:creationId xmlns:a16="http://schemas.microsoft.com/office/drawing/2014/main" id="{E69A8918-DEBE-4BE9-B6C0-46DA8483BA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>
                <a:off x="4096" y="2304"/>
                <a:ext cx="127" cy="7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119" name="Line 54">
                <a:extLst>
                  <a:ext uri="{FF2B5EF4-FFF2-40B4-BE49-F238E27FC236}">
                    <a16:creationId xmlns:a16="http://schemas.microsoft.com/office/drawing/2014/main" id="{73025491-1FF3-4E01-B216-15E5EB98B0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9" y="2403"/>
                <a:ext cx="0" cy="8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120" name="Line 55">
                <a:extLst>
                  <a:ext uri="{FF2B5EF4-FFF2-40B4-BE49-F238E27FC236}">
                    <a16:creationId xmlns:a16="http://schemas.microsoft.com/office/drawing/2014/main" id="{F560B441-4B54-4136-9B39-5FFCFE45B0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96" y="2403"/>
                <a:ext cx="3" cy="8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</p:grpSp>
        <p:grpSp>
          <p:nvGrpSpPr>
            <p:cNvPr id="22" name="Group 56">
              <a:extLst>
                <a:ext uri="{FF2B5EF4-FFF2-40B4-BE49-F238E27FC236}">
                  <a16:creationId xmlns:a16="http://schemas.microsoft.com/office/drawing/2014/main" id="{F68F26CD-5E0E-4A56-A953-3D8512E449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9" y="1324"/>
              <a:ext cx="1972" cy="584"/>
              <a:chOff x="3239" y="1032"/>
              <a:chExt cx="1972" cy="584"/>
            </a:xfrm>
          </p:grpSpPr>
          <p:sp>
            <p:nvSpPr>
              <p:cNvPr id="75" name="Oval 57">
                <a:extLst>
                  <a:ext uri="{FF2B5EF4-FFF2-40B4-BE49-F238E27FC236}">
                    <a16:creationId xmlns:a16="http://schemas.microsoft.com/office/drawing/2014/main" id="{5900066E-4AD5-4155-9896-737756D5F3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9" y="1172"/>
                <a:ext cx="42" cy="40"/>
              </a:xfrm>
              <a:prstGeom prst="ellipse">
                <a:avLst/>
              </a:pr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76" name="Oval 58">
                <a:extLst>
                  <a:ext uri="{FF2B5EF4-FFF2-40B4-BE49-F238E27FC236}">
                    <a16:creationId xmlns:a16="http://schemas.microsoft.com/office/drawing/2014/main" id="{C1D75737-0E8E-4C40-B043-32F5CBF634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6" y="1159"/>
                <a:ext cx="42" cy="40"/>
              </a:xfrm>
              <a:prstGeom prst="ellipse">
                <a:avLst/>
              </a:pr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77" name="Oval 59">
                <a:extLst>
                  <a:ext uri="{FF2B5EF4-FFF2-40B4-BE49-F238E27FC236}">
                    <a16:creationId xmlns:a16="http://schemas.microsoft.com/office/drawing/2014/main" id="{CDC6313E-848D-468C-9801-A2C7F260C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0" y="1324"/>
                <a:ext cx="42" cy="40"/>
              </a:xfrm>
              <a:prstGeom prst="ellipse">
                <a:avLst/>
              </a:pr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78" name="Oval 60">
                <a:extLst>
                  <a:ext uri="{FF2B5EF4-FFF2-40B4-BE49-F238E27FC236}">
                    <a16:creationId xmlns:a16="http://schemas.microsoft.com/office/drawing/2014/main" id="{91E86ABC-E8D3-490E-8472-BDF411564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0" y="1474"/>
                <a:ext cx="41" cy="40"/>
              </a:xfrm>
              <a:prstGeom prst="ellipse">
                <a:avLst/>
              </a:pr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79" name="Line 61">
                <a:extLst>
                  <a:ext uri="{FF2B5EF4-FFF2-40B4-BE49-F238E27FC236}">
                    <a16:creationId xmlns:a16="http://schemas.microsoft.com/office/drawing/2014/main" id="{0395902C-E18C-458D-A62D-524F02F1BD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86" y="1502"/>
                <a:ext cx="1725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80" name="Line 62">
                <a:extLst>
                  <a:ext uri="{FF2B5EF4-FFF2-40B4-BE49-F238E27FC236}">
                    <a16:creationId xmlns:a16="http://schemas.microsoft.com/office/drawing/2014/main" id="{7D4531F8-2718-4D8B-9BD0-A4DF264EAF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86" y="1184"/>
                <a:ext cx="1725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81" name="Line 63">
                <a:extLst>
                  <a:ext uri="{FF2B5EF4-FFF2-40B4-BE49-F238E27FC236}">
                    <a16:creationId xmlns:a16="http://schemas.microsoft.com/office/drawing/2014/main" id="{3D36B404-F146-46CE-9490-B6604C5005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86" y="1349"/>
                <a:ext cx="1725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82" name="Oval 64">
                <a:extLst>
                  <a:ext uri="{FF2B5EF4-FFF2-40B4-BE49-F238E27FC236}">
                    <a16:creationId xmlns:a16="http://schemas.microsoft.com/office/drawing/2014/main" id="{7D77A76E-AA00-4F92-8E93-E51718C2AB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4" y="1324"/>
                <a:ext cx="42" cy="40"/>
              </a:xfrm>
              <a:prstGeom prst="ellipse">
                <a:avLst/>
              </a:pr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83" name="Oval 65">
                <a:extLst>
                  <a:ext uri="{FF2B5EF4-FFF2-40B4-BE49-F238E27FC236}">
                    <a16:creationId xmlns:a16="http://schemas.microsoft.com/office/drawing/2014/main" id="{46503F2A-575C-40CF-AEFB-9D3E2A9D4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8" y="1476"/>
                <a:ext cx="42" cy="40"/>
              </a:xfrm>
              <a:prstGeom prst="ellipse">
                <a:avLst/>
              </a:pr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84" name="Text Box 66">
                <a:extLst>
                  <a:ext uri="{FF2B5EF4-FFF2-40B4-BE49-F238E27FC236}">
                    <a16:creationId xmlns:a16="http://schemas.microsoft.com/office/drawing/2014/main" id="{481560DA-F0F1-45DE-A3D2-696BAD5F7E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9" y="1032"/>
                <a:ext cx="276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950"/>
                  <a:t>A</a:t>
                </a:r>
              </a:p>
            </p:txBody>
          </p:sp>
          <p:sp>
            <p:nvSpPr>
              <p:cNvPr id="85" name="Text Box 67">
                <a:extLst>
                  <a:ext uri="{FF2B5EF4-FFF2-40B4-BE49-F238E27FC236}">
                    <a16:creationId xmlns:a16="http://schemas.microsoft.com/office/drawing/2014/main" id="{2F1B6E39-34A1-4CFB-9270-274008C71B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9" y="1200"/>
                <a:ext cx="276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950"/>
                  <a:t>B</a:t>
                </a:r>
              </a:p>
            </p:txBody>
          </p:sp>
          <p:sp>
            <p:nvSpPr>
              <p:cNvPr id="86" name="Text Box 68">
                <a:extLst>
                  <a:ext uri="{FF2B5EF4-FFF2-40B4-BE49-F238E27FC236}">
                    <a16:creationId xmlns:a16="http://schemas.microsoft.com/office/drawing/2014/main" id="{09F82D42-6A7D-4DDA-90FF-EE3F4BE6BF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9" y="1362"/>
                <a:ext cx="276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950"/>
                  <a:t>C</a:t>
                </a:r>
              </a:p>
            </p:txBody>
          </p:sp>
        </p:grpSp>
        <p:grpSp>
          <p:nvGrpSpPr>
            <p:cNvPr id="23" name="Group 69">
              <a:extLst>
                <a:ext uri="{FF2B5EF4-FFF2-40B4-BE49-F238E27FC236}">
                  <a16:creationId xmlns:a16="http://schemas.microsoft.com/office/drawing/2014/main" id="{F1F96B68-B06D-4C83-90E8-C3EE98A470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9" y="1476"/>
              <a:ext cx="1688" cy="1391"/>
              <a:chOff x="3399" y="1184"/>
              <a:chExt cx="1688" cy="1391"/>
            </a:xfrm>
          </p:grpSpPr>
          <p:grpSp>
            <p:nvGrpSpPr>
              <p:cNvPr id="40" name="Group 70">
                <a:extLst>
                  <a:ext uri="{FF2B5EF4-FFF2-40B4-BE49-F238E27FC236}">
                    <a16:creationId xmlns:a16="http://schemas.microsoft.com/office/drawing/2014/main" id="{7AE0E030-BC8D-43B3-A41F-39E41FB8BB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44" y="1857"/>
                <a:ext cx="145" cy="635"/>
                <a:chOff x="3646" y="12600"/>
                <a:chExt cx="210" cy="950"/>
              </a:xfrm>
            </p:grpSpPr>
            <p:sp>
              <p:nvSpPr>
                <p:cNvPr id="71" name="Line 71">
                  <a:extLst>
                    <a:ext uri="{FF2B5EF4-FFF2-40B4-BE49-F238E27FC236}">
                      <a16:creationId xmlns:a16="http://schemas.microsoft.com/office/drawing/2014/main" id="{DF2463D2-B1F6-481C-B442-8DE28996E9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51" y="12600"/>
                  <a:ext cx="0" cy="41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72" name="Line 72">
                  <a:extLst>
                    <a:ext uri="{FF2B5EF4-FFF2-40B4-BE49-F238E27FC236}">
                      <a16:creationId xmlns:a16="http://schemas.microsoft.com/office/drawing/2014/main" id="{E9822149-DC13-46EC-AB64-B1480BD41D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51" y="13132"/>
                  <a:ext cx="0" cy="41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73" name="Line 73">
                  <a:extLst>
                    <a:ext uri="{FF2B5EF4-FFF2-40B4-BE49-F238E27FC236}">
                      <a16:creationId xmlns:a16="http://schemas.microsoft.com/office/drawing/2014/main" id="{3FB9B38E-E31D-4B53-9646-7A6AE908E3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46" y="12999"/>
                  <a:ext cx="210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74" name="Line 74">
                  <a:extLst>
                    <a:ext uri="{FF2B5EF4-FFF2-40B4-BE49-F238E27FC236}">
                      <a16:creationId xmlns:a16="http://schemas.microsoft.com/office/drawing/2014/main" id="{8C2DAE2C-DBC8-4A09-9D24-4AC6269769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46" y="13113"/>
                  <a:ext cx="210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</p:grpSp>
          <p:grpSp>
            <p:nvGrpSpPr>
              <p:cNvPr id="41" name="Group 75">
                <a:extLst>
                  <a:ext uri="{FF2B5EF4-FFF2-40B4-BE49-F238E27FC236}">
                    <a16:creationId xmlns:a16="http://schemas.microsoft.com/office/drawing/2014/main" id="{C2366227-2EEC-48EA-B9A9-99B8E6AB4E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2" y="1857"/>
                <a:ext cx="145" cy="635"/>
                <a:chOff x="3646" y="12600"/>
                <a:chExt cx="210" cy="950"/>
              </a:xfrm>
            </p:grpSpPr>
            <p:sp>
              <p:nvSpPr>
                <p:cNvPr id="67" name="Line 76">
                  <a:extLst>
                    <a:ext uri="{FF2B5EF4-FFF2-40B4-BE49-F238E27FC236}">
                      <a16:creationId xmlns:a16="http://schemas.microsoft.com/office/drawing/2014/main" id="{258F8F02-E820-4515-9AEF-FAD598E277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51" y="12600"/>
                  <a:ext cx="0" cy="41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68" name="Line 77">
                  <a:extLst>
                    <a:ext uri="{FF2B5EF4-FFF2-40B4-BE49-F238E27FC236}">
                      <a16:creationId xmlns:a16="http://schemas.microsoft.com/office/drawing/2014/main" id="{B0DC01CC-5609-447C-A217-E2CB971F45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51" y="13132"/>
                  <a:ext cx="0" cy="41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69" name="Line 78">
                  <a:extLst>
                    <a:ext uri="{FF2B5EF4-FFF2-40B4-BE49-F238E27FC236}">
                      <a16:creationId xmlns:a16="http://schemas.microsoft.com/office/drawing/2014/main" id="{B69E61C8-D6F3-4C61-861F-7EE93C64D5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46" y="12999"/>
                  <a:ext cx="210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70" name="Line 79">
                  <a:extLst>
                    <a:ext uri="{FF2B5EF4-FFF2-40B4-BE49-F238E27FC236}">
                      <a16:creationId xmlns:a16="http://schemas.microsoft.com/office/drawing/2014/main" id="{5EE3EB75-D9C1-4E55-8E4D-707012B561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46" y="13113"/>
                  <a:ext cx="210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</p:grpSp>
          <p:grpSp>
            <p:nvGrpSpPr>
              <p:cNvPr id="42" name="Group 80">
                <a:extLst>
                  <a:ext uri="{FF2B5EF4-FFF2-40B4-BE49-F238E27FC236}">
                    <a16:creationId xmlns:a16="http://schemas.microsoft.com/office/drawing/2014/main" id="{D7070A04-7F01-499E-B484-FD4D40566C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21" y="1857"/>
                <a:ext cx="145" cy="635"/>
                <a:chOff x="3646" y="12600"/>
                <a:chExt cx="210" cy="950"/>
              </a:xfrm>
            </p:grpSpPr>
            <p:sp>
              <p:nvSpPr>
                <p:cNvPr id="63" name="Line 81">
                  <a:extLst>
                    <a:ext uri="{FF2B5EF4-FFF2-40B4-BE49-F238E27FC236}">
                      <a16:creationId xmlns:a16="http://schemas.microsoft.com/office/drawing/2014/main" id="{A74BC1B4-AE66-4D62-8A70-3BAC57F24D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51" y="12600"/>
                  <a:ext cx="0" cy="41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64" name="Line 82">
                  <a:extLst>
                    <a:ext uri="{FF2B5EF4-FFF2-40B4-BE49-F238E27FC236}">
                      <a16:creationId xmlns:a16="http://schemas.microsoft.com/office/drawing/2014/main" id="{A8E0D0BD-6D5D-4760-AB12-5BF4364FAF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51" y="13132"/>
                  <a:ext cx="0" cy="41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65" name="Line 83">
                  <a:extLst>
                    <a:ext uri="{FF2B5EF4-FFF2-40B4-BE49-F238E27FC236}">
                      <a16:creationId xmlns:a16="http://schemas.microsoft.com/office/drawing/2014/main" id="{A1732507-97C7-4D52-B31D-97BFFEF9D0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46" y="12999"/>
                  <a:ext cx="210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66" name="Line 84">
                  <a:extLst>
                    <a:ext uri="{FF2B5EF4-FFF2-40B4-BE49-F238E27FC236}">
                      <a16:creationId xmlns:a16="http://schemas.microsoft.com/office/drawing/2014/main" id="{1A21A3E7-7E08-40F9-86D2-8DE01144AA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46" y="13113"/>
                  <a:ext cx="210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</p:grpSp>
          <p:sp>
            <p:nvSpPr>
              <p:cNvPr id="43" name="Line 85">
                <a:extLst>
                  <a:ext uri="{FF2B5EF4-FFF2-40B4-BE49-F238E27FC236}">
                    <a16:creationId xmlns:a16="http://schemas.microsoft.com/office/drawing/2014/main" id="{60DAC9F2-0738-49CE-AF90-C4D55F6AB4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5" y="1347"/>
                <a:ext cx="0" cy="52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44" name="Line 86">
                <a:extLst>
                  <a:ext uri="{FF2B5EF4-FFF2-40B4-BE49-F238E27FC236}">
                    <a16:creationId xmlns:a16="http://schemas.microsoft.com/office/drawing/2014/main" id="{F084E8F1-B429-470B-AD84-1196366E4A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93" y="1184"/>
                <a:ext cx="0" cy="68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45" name="Line 87">
                <a:extLst>
                  <a:ext uri="{FF2B5EF4-FFF2-40B4-BE49-F238E27FC236}">
                    <a16:creationId xmlns:a16="http://schemas.microsoft.com/office/drawing/2014/main" id="{EA4B89F6-279C-47A1-B913-809F142743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16" y="1502"/>
                <a:ext cx="0" cy="39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grpSp>
            <p:nvGrpSpPr>
              <p:cNvPr id="46" name="Group 88">
                <a:extLst>
                  <a:ext uri="{FF2B5EF4-FFF2-40B4-BE49-F238E27FC236}">
                    <a16:creationId xmlns:a16="http://schemas.microsoft.com/office/drawing/2014/main" id="{37A3664B-D650-4D08-AB0E-72059F0125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99" y="2492"/>
                <a:ext cx="1688" cy="83"/>
                <a:chOff x="3399" y="2492"/>
                <a:chExt cx="1688" cy="83"/>
              </a:xfrm>
            </p:grpSpPr>
            <p:sp>
              <p:nvSpPr>
                <p:cNvPr id="47" name="Line 89">
                  <a:extLst>
                    <a:ext uri="{FF2B5EF4-FFF2-40B4-BE49-F238E27FC236}">
                      <a16:creationId xmlns:a16="http://schemas.microsoft.com/office/drawing/2014/main" id="{A53FAD67-A741-4733-873E-3A20142823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99" y="2492"/>
                  <a:ext cx="1688" cy="3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48" name="Line 90">
                  <a:extLst>
                    <a:ext uri="{FF2B5EF4-FFF2-40B4-BE49-F238E27FC236}">
                      <a16:creationId xmlns:a16="http://schemas.microsoft.com/office/drawing/2014/main" id="{580BA1BF-0864-4D4D-BFA4-9B49C87EF9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097" y="2504"/>
                  <a:ext cx="56" cy="67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49" name="Line 91">
                  <a:extLst>
                    <a:ext uri="{FF2B5EF4-FFF2-40B4-BE49-F238E27FC236}">
                      <a16:creationId xmlns:a16="http://schemas.microsoft.com/office/drawing/2014/main" id="{C26325EA-059D-432C-BF96-B2F03C9E5B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714" y="2508"/>
                  <a:ext cx="56" cy="67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50" name="Line 92">
                  <a:extLst>
                    <a:ext uri="{FF2B5EF4-FFF2-40B4-BE49-F238E27FC236}">
                      <a16:creationId xmlns:a16="http://schemas.microsoft.com/office/drawing/2014/main" id="{D138F0CD-1024-4353-AC2A-1AB7CF0631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825" y="2508"/>
                  <a:ext cx="55" cy="67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51" name="Line 93">
                  <a:extLst>
                    <a:ext uri="{FF2B5EF4-FFF2-40B4-BE49-F238E27FC236}">
                      <a16:creationId xmlns:a16="http://schemas.microsoft.com/office/drawing/2014/main" id="{9EA6F1F5-072F-4B02-864D-6C27DFA2F2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935" y="2508"/>
                  <a:ext cx="55" cy="67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52" name="Line 94">
                  <a:extLst>
                    <a:ext uri="{FF2B5EF4-FFF2-40B4-BE49-F238E27FC236}">
                      <a16:creationId xmlns:a16="http://schemas.microsoft.com/office/drawing/2014/main" id="{50F9EC0D-6061-4A70-A1F9-2B1F08BB00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494" y="2508"/>
                  <a:ext cx="55" cy="67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53" name="Line 95">
                  <a:extLst>
                    <a:ext uri="{FF2B5EF4-FFF2-40B4-BE49-F238E27FC236}">
                      <a16:creationId xmlns:a16="http://schemas.microsoft.com/office/drawing/2014/main" id="{61EC9FBF-63DC-4057-8341-E67106364C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604" y="2508"/>
                  <a:ext cx="55" cy="67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54" name="Line 96">
                  <a:extLst>
                    <a:ext uri="{FF2B5EF4-FFF2-40B4-BE49-F238E27FC236}">
                      <a16:creationId xmlns:a16="http://schemas.microsoft.com/office/drawing/2014/main" id="{553EBB31-80B6-45BD-86CA-2447A28512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184" y="2508"/>
                  <a:ext cx="56" cy="67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55" name="Line 97">
                  <a:extLst>
                    <a:ext uri="{FF2B5EF4-FFF2-40B4-BE49-F238E27FC236}">
                      <a16:creationId xmlns:a16="http://schemas.microsoft.com/office/drawing/2014/main" id="{27352657-7EC0-4D04-B1D7-626A2FD2A2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87" y="2508"/>
                  <a:ext cx="55" cy="67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56" name="Line 98">
                  <a:extLst>
                    <a:ext uri="{FF2B5EF4-FFF2-40B4-BE49-F238E27FC236}">
                      <a16:creationId xmlns:a16="http://schemas.microsoft.com/office/drawing/2014/main" id="{9B6D5DA7-FB46-4614-A0BA-011DEE13B1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83" y="2508"/>
                  <a:ext cx="55" cy="67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57" name="Line 99">
                  <a:extLst>
                    <a:ext uri="{FF2B5EF4-FFF2-40B4-BE49-F238E27FC236}">
                      <a16:creationId xmlns:a16="http://schemas.microsoft.com/office/drawing/2014/main" id="{30195513-2827-4ABD-AEFC-416ABDADF5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790" y="2495"/>
                  <a:ext cx="56" cy="67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58" name="Line 100">
                  <a:extLst>
                    <a:ext uri="{FF2B5EF4-FFF2-40B4-BE49-F238E27FC236}">
                      <a16:creationId xmlns:a16="http://schemas.microsoft.com/office/drawing/2014/main" id="{B9E40D15-D03B-4BD0-A1D4-46D9696354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95" y="2495"/>
                  <a:ext cx="55" cy="67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59" name="Line 101">
                  <a:extLst>
                    <a:ext uri="{FF2B5EF4-FFF2-40B4-BE49-F238E27FC236}">
                      <a16:creationId xmlns:a16="http://schemas.microsoft.com/office/drawing/2014/main" id="{A45A6661-D080-4836-B103-9D2D37DDB3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96" y="2504"/>
                  <a:ext cx="55" cy="67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60" name="Line 102">
                  <a:extLst>
                    <a:ext uri="{FF2B5EF4-FFF2-40B4-BE49-F238E27FC236}">
                      <a16:creationId xmlns:a16="http://schemas.microsoft.com/office/drawing/2014/main" id="{CC97C5FC-5FDA-4054-AD02-34D451D5F5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92" y="2492"/>
                  <a:ext cx="55" cy="6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61" name="Line 103">
                  <a:extLst>
                    <a:ext uri="{FF2B5EF4-FFF2-40B4-BE49-F238E27FC236}">
                      <a16:creationId xmlns:a16="http://schemas.microsoft.com/office/drawing/2014/main" id="{BF3F6DBA-72EE-4075-92D1-5181062A06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472" y="2504"/>
                  <a:ext cx="55" cy="67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62" name="Line 104">
                  <a:extLst>
                    <a:ext uri="{FF2B5EF4-FFF2-40B4-BE49-F238E27FC236}">
                      <a16:creationId xmlns:a16="http://schemas.microsoft.com/office/drawing/2014/main" id="{28F4D91B-CF66-40F9-B2D5-7ACE14CAC0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73" y="2504"/>
                  <a:ext cx="55" cy="67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</p:grpSp>
        </p:grpSp>
        <p:grpSp>
          <p:nvGrpSpPr>
            <p:cNvPr id="24" name="Group 105">
              <a:extLst>
                <a:ext uri="{FF2B5EF4-FFF2-40B4-BE49-F238E27FC236}">
                  <a16:creationId xmlns:a16="http://schemas.microsoft.com/office/drawing/2014/main" id="{179BF074-0E49-40D1-8A9E-6B11F0A1D6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8" y="2098"/>
              <a:ext cx="345" cy="295"/>
              <a:chOff x="4069" y="1806"/>
              <a:chExt cx="345" cy="295"/>
            </a:xfrm>
          </p:grpSpPr>
          <p:sp>
            <p:nvSpPr>
              <p:cNvPr id="37" name="Line 106">
                <a:extLst>
                  <a:ext uri="{FF2B5EF4-FFF2-40B4-BE49-F238E27FC236}">
                    <a16:creationId xmlns:a16="http://schemas.microsoft.com/office/drawing/2014/main" id="{124B5894-EE6A-4FC2-9885-ACF036607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69" y="1898"/>
                <a:ext cx="167" cy="203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38" name="Line 107">
                <a:extLst>
                  <a:ext uri="{FF2B5EF4-FFF2-40B4-BE49-F238E27FC236}">
                    <a16:creationId xmlns:a16="http://schemas.microsoft.com/office/drawing/2014/main" id="{60FBC557-DE24-439A-AD6F-A45435476B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5" y="1908"/>
                <a:ext cx="73" cy="7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39" name="Line 108">
                <a:extLst>
                  <a:ext uri="{FF2B5EF4-FFF2-40B4-BE49-F238E27FC236}">
                    <a16:creationId xmlns:a16="http://schemas.microsoft.com/office/drawing/2014/main" id="{2C1050B0-190F-4022-B36F-5738ED62D3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98" y="1806"/>
                <a:ext cx="116" cy="17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</p:grpSp>
        <p:grpSp>
          <p:nvGrpSpPr>
            <p:cNvPr id="25" name="Group 109">
              <a:extLst>
                <a:ext uri="{FF2B5EF4-FFF2-40B4-BE49-F238E27FC236}">
                  <a16:creationId xmlns:a16="http://schemas.microsoft.com/office/drawing/2014/main" id="{FFA78FAE-CBC6-4E14-B602-AD34193E1A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3" y="2277"/>
              <a:ext cx="318" cy="507"/>
              <a:chOff x="3443" y="1985"/>
              <a:chExt cx="318" cy="507"/>
            </a:xfrm>
          </p:grpSpPr>
          <p:grpSp>
            <p:nvGrpSpPr>
              <p:cNvPr id="26" name="Group 110">
                <a:extLst>
                  <a:ext uri="{FF2B5EF4-FFF2-40B4-BE49-F238E27FC236}">
                    <a16:creationId xmlns:a16="http://schemas.microsoft.com/office/drawing/2014/main" id="{0FCB0DF9-F6CE-41B2-8FE2-F5F0EA799B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43" y="1985"/>
                <a:ext cx="318" cy="316"/>
                <a:chOff x="6250" y="13703"/>
                <a:chExt cx="462" cy="474"/>
              </a:xfrm>
            </p:grpSpPr>
            <p:sp>
              <p:nvSpPr>
                <p:cNvPr id="31" name="Oval 111">
                  <a:extLst>
                    <a:ext uri="{FF2B5EF4-FFF2-40B4-BE49-F238E27FC236}">
                      <a16:creationId xmlns:a16="http://schemas.microsoft.com/office/drawing/2014/main" id="{252CFB66-6BC4-4CD9-AC27-41C6DEC993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628232">
                  <a:off x="6478" y="13703"/>
                  <a:ext cx="86" cy="189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CC99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32" name="Line 112">
                  <a:extLst>
                    <a:ext uri="{FF2B5EF4-FFF2-40B4-BE49-F238E27FC236}">
                      <a16:creationId xmlns:a16="http://schemas.microsoft.com/office/drawing/2014/main" id="{300195D1-F52D-49D7-AA66-9F3C35D225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02" y="13873"/>
                  <a:ext cx="63" cy="133"/>
                </a:xfrm>
                <a:prstGeom prst="line">
                  <a:avLst/>
                </a:prstGeom>
                <a:noFill/>
                <a:ln w="38100">
                  <a:solidFill>
                    <a:srgbClr val="CC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33" name="Line 113">
                  <a:extLst>
                    <a:ext uri="{FF2B5EF4-FFF2-40B4-BE49-F238E27FC236}">
                      <a16:creationId xmlns:a16="http://schemas.microsoft.com/office/drawing/2014/main" id="{9A46C710-70B3-496D-815E-41F90E3687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565" y="13892"/>
                  <a:ext cx="147" cy="95"/>
                </a:xfrm>
                <a:prstGeom prst="line">
                  <a:avLst/>
                </a:prstGeom>
                <a:noFill/>
                <a:ln w="38100">
                  <a:solidFill>
                    <a:srgbClr val="CC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34" name="Line 114">
                  <a:extLst>
                    <a:ext uri="{FF2B5EF4-FFF2-40B4-BE49-F238E27FC236}">
                      <a16:creationId xmlns:a16="http://schemas.microsoft.com/office/drawing/2014/main" id="{DDD2BC21-7F65-41DD-933A-818BC3674B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250" y="13854"/>
                  <a:ext cx="231" cy="190"/>
                </a:xfrm>
                <a:prstGeom prst="line">
                  <a:avLst/>
                </a:prstGeom>
                <a:noFill/>
                <a:ln w="38100">
                  <a:solidFill>
                    <a:srgbClr val="CC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35" name="Line 115">
                  <a:extLst>
                    <a:ext uri="{FF2B5EF4-FFF2-40B4-BE49-F238E27FC236}">
                      <a16:creationId xmlns:a16="http://schemas.microsoft.com/office/drawing/2014/main" id="{C77AB293-E2DD-459D-8903-A102D41A7D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71" y="14044"/>
                  <a:ext cx="0" cy="133"/>
                </a:xfrm>
                <a:prstGeom prst="line">
                  <a:avLst/>
                </a:prstGeom>
                <a:noFill/>
                <a:ln w="38100">
                  <a:solidFill>
                    <a:srgbClr val="CC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36" name="Oval 116">
                  <a:extLst>
                    <a:ext uri="{FF2B5EF4-FFF2-40B4-BE49-F238E27FC236}">
                      <a16:creationId xmlns:a16="http://schemas.microsoft.com/office/drawing/2014/main" id="{12B77F29-50CF-4F08-970F-49E8F17003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418827">
                  <a:off x="6394" y="13889"/>
                  <a:ext cx="131" cy="28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CC99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</p:grpSp>
          <p:sp>
            <p:nvSpPr>
              <p:cNvPr id="27" name="Line 117">
                <a:extLst>
                  <a:ext uri="{FF2B5EF4-FFF2-40B4-BE49-F238E27FC236}">
                    <a16:creationId xmlns:a16="http://schemas.microsoft.com/office/drawing/2014/main" id="{1D95614D-9B9F-47E0-BD1A-BEC6F56CBA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2" y="2288"/>
                <a:ext cx="58" cy="89"/>
              </a:xfrm>
              <a:prstGeom prst="line">
                <a:avLst/>
              </a:prstGeom>
              <a:noFill/>
              <a:ln w="38100">
                <a:solidFill>
                  <a:srgbClr val="CC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28" name="Line 118">
                <a:extLst>
                  <a:ext uri="{FF2B5EF4-FFF2-40B4-BE49-F238E27FC236}">
                    <a16:creationId xmlns:a16="http://schemas.microsoft.com/office/drawing/2014/main" id="{6C62112A-25B8-4E5D-B02B-21436B1FC4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0" y="2377"/>
                <a:ext cx="14" cy="115"/>
              </a:xfrm>
              <a:prstGeom prst="line">
                <a:avLst/>
              </a:prstGeom>
              <a:noFill/>
              <a:ln w="38100">
                <a:solidFill>
                  <a:srgbClr val="CC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29" name="Line 119">
                <a:extLst>
                  <a:ext uri="{FF2B5EF4-FFF2-40B4-BE49-F238E27FC236}">
                    <a16:creationId xmlns:a16="http://schemas.microsoft.com/office/drawing/2014/main" id="{2480E6EA-5815-4C77-BF83-9F30557A45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15" y="2314"/>
                <a:ext cx="44" cy="101"/>
              </a:xfrm>
              <a:prstGeom prst="line">
                <a:avLst/>
              </a:prstGeom>
              <a:noFill/>
              <a:ln w="38100">
                <a:solidFill>
                  <a:srgbClr val="CC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30" name="Line 120">
                <a:extLst>
                  <a:ext uri="{FF2B5EF4-FFF2-40B4-BE49-F238E27FC236}">
                    <a16:creationId xmlns:a16="http://schemas.microsoft.com/office/drawing/2014/main" id="{C0FDAAA0-1A46-478C-94A8-155E47804E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1" y="2403"/>
                <a:ext cx="29" cy="89"/>
              </a:xfrm>
              <a:prstGeom prst="line">
                <a:avLst/>
              </a:prstGeom>
              <a:noFill/>
              <a:ln w="38100">
                <a:solidFill>
                  <a:srgbClr val="CC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</p:grpSp>
      </p:grpSp>
      <p:sp>
        <p:nvSpPr>
          <p:cNvPr id="121" name="Text Box 121">
            <a:extLst>
              <a:ext uri="{FF2B5EF4-FFF2-40B4-BE49-F238E27FC236}">
                <a16:creationId xmlns:a16="http://schemas.microsoft.com/office/drawing/2014/main" id="{BD6F78DD-A076-4373-A1CB-06BBBFF81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33" y="2153276"/>
            <a:ext cx="4588404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latin typeface="+mn-lt"/>
                <a:ea typeface="黑体" panose="02010609060101010101" pitchFamily="49" charset="-122"/>
              </a:rPr>
              <a:t>把电气设备的金属外壳与接地线连接起来，称为接地保护。</a:t>
            </a:r>
          </a:p>
        </p:txBody>
      </p:sp>
    </p:spTree>
    <p:extLst>
      <p:ext uri="{BB962C8B-B14F-4D97-AF65-F5344CB8AC3E}">
        <p14:creationId xmlns:p14="http://schemas.microsoft.com/office/powerpoint/2010/main" val="8556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121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B02C93D3-A757-4DB5-93F5-047CAE0CB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515" y="460587"/>
            <a:ext cx="3632200" cy="492443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chemeClr val="bg1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600">
                <a:latin typeface="+mn-lt"/>
                <a:ea typeface="黑体" panose="02010609060101010101" pitchFamily="49" charset="-122"/>
              </a:rPr>
              <a:t>3.  </a:t>
            </a:r>
            <a:r>
              <a:rPr lang="zh-CN" altLang="en-US" sz="2600">
                <a:latin typeface="+mn-lt"/>
                <a:ea typeface="黑体" panose="02010609060101010101" pitchFamily="49" charset="-122"/>
              </a:rPr>
              <a:t>三孔插座和三极插头 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E4E23E1E-1560-437D-A560-7B21BB20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541" y="5067183"/>
            <a:ext cx="811290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外壳是与保护零线相连的，人体不会有触电的危险。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0D26A06D-B20E-4907-BCC8-09A836292C12}"/>
              </a:ext>
            </a:extLst>
          </p:cNvPr>
          <p:cNvGrpSpPr>
            <a:grpSpLocks/>
          </p:cNvGrpSpPr>
          <p:nvPr/>
        </p:nvGrpSpPr>
        <p:grpSpPr bwMode="auto">
          <a:xfrm>
            <a:off x="3443480" y="3465976"/>
            <a:ext cx="2533254" cy="660400"/>
            <a:chOff x="3384" y="2337"/>
            <a:chExt cx="1473" cy="512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5A9488AB-63CD-4A91-9FAD-5AA329735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4" y="2494"/>
              <a:ext cx="273" cy="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600"/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BEFB719D-1D26-4138-B762-B3107FCED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1" y="2508"/>
              <a:ext cx="19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600"/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3C808F09-AF28-494A-B579-D8C7F5809A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193" y="2466"/>
              <a:ext cx="124" cy="11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600"/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9D565EEE-501C-4682-B1E5-2BDA651AB7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292" y="2465"/>
              <a:ext cx="124" cy="113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600"/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10A34E6A-A532-4976-B8F3-EA67DEC548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393" y="2465"/>
              <a:ext cx="124" cy="113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600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B1A430B5-0094-4A56-9C30-4488B964587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565" y="2450"/>
              <a:ext cx="0" cy="10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600"/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3465D9F2-0935-4935-8A9E-AB7C6999EEB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313" y="2368"/>
              <a:ext cx="83" cy="3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600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CA7BCFBD-D920-424D-88BE-20D5CAD8F3F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065" y="2515"/>
              <a:ext cx="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600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E3188C81-232D-4B11-96C4-313F7B8CBB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550" y="2465"/>
              <a:ext cx="0" cy="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600"/>
            </a:p>
          </p:txBody>
        </p:sp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B2C519EE-2A93-4C3A-851D-B9E654D53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0" y="2455"/>
              <a:ext cx="46" cy="39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600"/>
            </a:p>
          </p:txBody>
        </p:sp>
        <p:grpSp>
          <p:nvGrpSpPr>
            <p:cNvPr id="15" name="Group 15">
              <a:extLst>
                <a:ext uri="{FF2B5EF4-FFF2-40B4-BE49-F238E27FC236}">
                  <a16:creationId xmlns:a16="http://schemas.microsoft.com/office/drawing/2014/main" id="{B43B3CB4-C077-4ECF-9A3E-E020B0DC88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9" y="2363"/>
              <a:ext cx="1215" cy="486"/>
              <a:chOff x="3399" y="2363"/>
              <a:chExt cx="1215" cy="486"/>
            </a:xfrm>
          </p:grpSpPr>
          <p:sp>
            <p:nvSpPr>
              <p:cNvPr id="36" name="Rectangle 16">
                <a:extLst>
                  <a:ext uri="{FF2B5EF4-FFF2-40B4-BE49-F238E27FC236}">
                    <a16:creationId xmlns:a16="http://schemas.microsoft.com/office/drawing/2014/main" id="{A168D6FE-250A-4849-B870-EA2963993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9" y="2363"/>
                <a:ext cx="30" cy="131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37" name="Line 17">
                <a:extLst>
                  <a:ext uri="{FF2B5EF4-FFF2-40B4-BE49-F238E27FC236}">
                    <a16:creationId xmlns:a16="http://schemas.microsoft.com/office/drawing/2014/main" id="{76AD5BD9-C2C7-4046-94DF-63F3F4BA04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4" y="2494"/>
                <a:ext cx="0" cy="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38" name="Line 18">
                <a:extLst>
                  <a:ext uri="{FF2B5EF4-FFF2-40B4-BE49-F238E27FC236}">
                    <a16:creationId xmlns:a16="http://schemas.microsoft.com/office/drawing/2014/main" id="{D8F8C8F8-CCF2-4793-BE65-EFEDFEAB42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4" y="2849"/>
                <a:ext cx="120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39" name="Line 19">
                <a:extLst>
                  <a:ext uri="{FF2B5EF4-FFF2-40B4-BE49-F238E27FC236}">
                    <a16:creationId xmlns:a16="http://schemas.microsoft.com/office/drawing/2014/main" id="{75D39284-31DF-436F-8FF9-6065E68FDF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4" y="2573"/>
                <a:ext cx="0" cy="2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40" name="Line 20">
                <a:extLst>
                  <a:ext uri="{FF2B5EF4-FFF2-40B4-BE49-F238E27FC236}">
                    <a16:creationId xmlns:a16="http://schemas.microsoft.com/office/drawing/2014/main" id="{7CA98835-438E-4E36-9D69-4ADB29FF87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14" y="2508"/>
                <a:ext cx="0" cy="34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41" name="Line 21">
                <a:extLst>
                  <a:ext uri="{FF2B5EF4-FFF2-40B4-BE49-F238E27FC236}">
                    <a16:creationId xmlns:a16="http://schemas.microsoft.com/office/drawing/2014/main" id="{66BFB85E-D092-4D21-867C-93F544655E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99" y="2403"/>
                <a:ext cx="30" cy="13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42" name="Line 22">
                <a:extLst>
                  <a:ext uri="{FF2B5EF4-FFF2-40B4-BE49-F238E27FC236}">
                    <a16:creationId xmlns:a16="http://schemas.microsoft.com/office/drawing/2014/main" id="{AB31FAF0-D626-42A8-BC6C-7FD6FC4040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99" y="2442"/>
                <a:ext cx="30" cy="13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</p:grpSp>
        <p:grpSp>
          <p:nvGrpSpPr>
            <p:cNvPr id="16" name="Group 23">
              <a:extLst>
                <a:ext uri="{FF2B5EF4-FFF2-40B4-BE49-F238E27FC236}">
                  <a16:creationId xmlns:a16="http://schemas.microsoft.com/office/drawing/2014/main" id="{7B845B25-58E3-4AB4-B770-9556DF8E0B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0" y="2337"/>
              <a:ext cx="1367" cy="420"/>
              <a:chOff x="3490" y="2337"/>
              <a:chExt cx="1367" cy="420"/>
            </a:xfrm>
          </p:grpSpPr>
          <p:sp>
            <p:nvSpPr>
              <p:cNvPr id="26" name="Line 24">
                <a:extLst>
                  <a:ext uri="{FF2B5EF4-FFF2-40B4-BE49-F238E27FC236}">
                    <a16:creationId xmlns:a16="http://schemas.microsoft.com/office/drawing/2014/main" id="{2C2D9762-3F3D-4525-A004-6F4E561BBD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0" y="2494"/>
                <a:ext cx="0" cy="9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grpSp>
            <p:nvGrpSpPr>
              <p:cNvPr id="27" name="Group 25">
                <a:extLst>
                  <a:ext uri="{FF2B5EF4-FFF2-40B4-BE49-F238E27FC236}">
                    <a16:creationId xmlns:a16="http://schemas.microsoft.com/office/drawing/2014/main" id="{3C72DFBD-72D3-45E9-B863-7CE2DC48CA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90" y="2337"/>
                <a:ext cx="1367" cy="420"/>
                <a:chOff x="3490" y="2337"/>
                <a:chExt cx="1367" cy="420"/>
              </a:xfrm>
            </p:grpSpPr>
            <p:sp>
              <p:nvSpPr>
                <p:cNvPr id="30" name="Rectangle 26">
                  <a:extLst>
                    <a:ext uri="{FF2B5EF4-FFF2-40B4-BE49-F238E27FC236}">
                      <a16:creationId xmlns:a16="http://schemas.microsoft.com/office/drawing/2014/main" id="{92A2E745-A972-4B21-BB6F-AE04F5C2C1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90" y="2363"/>
                  <a:ext cx="61" cy="131"/>
                </a:xfrm>
                <a:prstGeom prst="rect">
                  <a:avLst/>
                </a:prstGeom>
                <a:noFill/>
                <a:ln w="38100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31" name="Line 27">
                  <a:extLst>
                    <a:ext uri="{FF2B5EF4-FFF2-40B4-BE49-F238E27FC236}">
                      <a16:creationId xmlns:a16="http://schemas.microsoft.com/office/drawing/2014/main" id="{A7F5C68A-7251-4C31-BC75-21A911763A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20" y="2586"/>
                  <a:ext cx="0" cy="171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32" name="Line 28">
                  <a:extLst>
                    <a:ext uri="{FF2B5EF4-FFF2-40B4-BE49-F238E27FC236}">
                      <a16:creationId xmlns:a16="http://schemas.microsoft.com/office/drawing/2014/main" id="{94321877-F2DE-414D-A425-047809DAC8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20" y="2757"/>
                  <a:ext cx="1337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33" name="Rectangle 29">
                  <a:extLst>
                    <a:ext uri="{FF2B5EF4-FFF2-40B4-BE49-F238E27FC236}">
                      <a16:creationId xmlns:a16="http://schemas.microsoft.com/office/drawing/2014/main" id="{F1CDEC2D-4C64-411D-8A9D-8C43E62013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2337"/>
                  <a:ext cx="592" cy="275"/>
                </a:xfrm>
                <a:prstGeom prst="rect">
                  <a:avLst/>
                </a:prstGeom>
                <a:noFill/>
                <a:ln w="38100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34" name="Line 30">
                  <a:extLst>
                    <a:ext uri="{FF2B5EF4-FFF2-40B4-BE49-F238E27FC236}">
                      <a16:creationId xmlns:a16="http://schemas.microsoft.com/office/drawing/2014/main" id="{9E95B3AF-0908-42C1-85CF-1F438D2D47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0" y="2468"/>
                  <a:ext cx="137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  <p:sp>
              <p:nvSpPr>
                <p:cNvPr id="35" name="Line 31">
                  <a:extLst>
                    <a:ext uri="{FF2B5EF4-FFF2-40B4-BE49-F238E27FC236}">
                      <a16:creationId xmlns:a16="http://schemas.microsoft.com/office/drawing/2014/main" id="{72C2C520-0E6E-4A65-8D20-A1881D0196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57" y="2468"/>
                  <a:ext cx="0" cy="289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600"/>
                </a:p>
              </p:txBody>
            </p:sp>
          </p:grpSp>
          <p:sp>
            <p:nvSpPr>
              <p:cNvPr id="28" name="Line 32">
                <a:extLst>
                  <a:ext uri="{FF2B5EF4-FFF2-40B4-BE49-F238E27FC236}">
                    <a16:creationId xmlns:a16="http://schemas.microsoft.com/office/drawing/2014/main" id="{3A65DA28-FBC1-4039-9C9F-32094FF451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90" y="2376"/>
                <a:ext cx="61" cy="4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29" name="Line 33">
                <a:extLst>
                  <a:ext uri="{FF2B5EF4-FFF2-40B4-BE49-F238E27FC236}">
                    <a16:creationId xmlns:a16="http://schemas.microsoft.com/office/drawing/2014/main" id="{8239E769-9ADB-4C8F-AD14-66B9290D53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90" y="2416"/>
                <a:ext cx="61" cy="39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</p:grpSp>
        <p:grpSp>
          <p:nvGrpSpPr>
            <p:cNvPr id="17" name="Group 34">
              <a:extLst>
                <a:ext uri="{FF2B5EF4-FFF2-40B4-BE49-F238E27FC236}">
                  <a16:creationId xmlns:a16="http://schemas.microsoft.com/office/drawing/2014/main" id="{6783707A-BC3E-4F73-BCF9-822030A1EB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12" y="2363"/>
              <a:ext cx="584" cy="302"/>
              <a:chOff x="3612" y="2363"/>
              <a:chExt cx="584" cy="302"/>
            </a:xfrm>
          </p:grpSpPr>
          <p:sp>
            <p:nvSpPr>
              <p:cNvPr id="18" name="Rectangle 35">
                <a:extLst>
                  <a:ext uri="{FF2B5EF4-FFF2-40B4-BE49-F238E27FC236}">
                    <a16:creationId xmlns:a16="http://schemas.microsoft.com/office/drawing/2014/main" id="{316FF432-A788-476E-9FA2-CBBD5EE74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2" y="2363"/>
                <a:ext cx="30" cy="131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19" name="Line 36">
                <a:extLst>
                  <a:ext uri="{FF2B5EF4-FFF2-40B4-BE49-F238E27FC236}">
                    <a16:creationId xmlns:a16="http://schemas.microsoft.com/office/drawing/2014/main" id="{2DB7B45E-0B26-4FBE-83BE-970B14E1EF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7" y="2494"/>
                <a:ext cx="0" cy="92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20" name="Line 37">
                <a:extLst>
                  <a:ext uri="{FF2B5EF4-FFF2-40B4-BE49-F238E27FC236}">
                    <a16:creationId xmlns:a16="http://schemas.microsoft.com/office/drawing/2014/main" id="{221E9C13-7E7C-449C-B88B-9E7D37AE1A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7" y="2573"/>
                <a:ext cx="0" cy="92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21" name="Line 38">
                <a:extLst>
                  <a:ext uri="{FF2B5EF4-FFF2-40B4-BE49-F238E27FC236}">
                    <a16:creationId xmlns:a16="http://schemas.microsoft.com/office/drawing/2014/main" id="{41C9892D-CBE1-4426-A549-188997AD58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7" y="2665"/>
                <a:ext cx="364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22" name="Line 39">
                <a:extLst>
                  <a:ext uri="{FF2B5EF4-FFF2-40B4-BE49-F238E27FC236}">
                    <a16:creationId xmlns:a16="http://schemas.microsoft.com/office/drawing/2014/main" id="{92623570-1D3E-4A34-B128-C874D3E709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1" y="2508"/>
                <a:ext cx="0" cy="157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23" name="Line 40">
                <a:extLst>
                  <a:ext uri="{FF2B5EF4-FFF2-40B4-BE49-F238E27FC236}">
                    <a16:creationId xmlns:a16="http://schemas.microsoft.com/office/drawing/2014/main" id="{334A1CD0-4057-41FB-810B-314D2A654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4124" y="2428"/>
                <a:ext cx="0" cy="145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24" name="Line 41">
                <a:extLst>
                  <a:ext uri="{FF2B5EF4-FFF2-40B4-BE49-F238E27FC236}">
                    <a16:creationId xmlns:a16="http://schemas.microsoft.com/office/drawing/2014/main" id="{193D7FF9-140A-4952-9B1A-81F7C2D055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12" y="2455"/>
                <a:ext cx="30" cy="13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25" name="Line 42">
                <a:extLst>
                  <a:ext uri="{FF2B5EF4-FFF2-40B4-BE49-F238E27FC236}">
                    <a16:creationId xmlns:a16="http://schemas.microsoft.com/office/drawing/2014/main" id="{A838C5AB-79DB-49F4-8FC0-BBA8F487A2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12" y="2403"/>
                <a:ext cx="30" cy="13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</p:grpSp>
      </p:grpSp>
      <p:grpSp>
        <p:nvGrpSpPr>
          <p:cNvPr id="43" name="Group 43">
            <a:extLst>
              <a:ext uri="{FF2B5EF4-FFF2-40B4-BE49-F238E27FC236}">
                <a16:creationId xmlns:a16="http://schemas.microsoft.com/office/drawing/2014/main" id="{91180C53-AC16-42DD-9A96-4CBF5B9AA6B4}"/>
              </a:ext>
            </a:extLst>
          </p:cNvPr>
          <p:cNvGrpSpPr>
            <a:grpSpLocks/>
          </p:cNvGrpSpPr>
          <p:nvPr/>
        </p:nvGrpSpPr>
        <p:grpSpPr bwMode="auto">
          <a:xfrm>
            <a:off x="3319655" y="1916444"/>
            <a:ext cx="756708" cy="1337998"/>
            <a:chOff x="3293" y="1144"/>
            <a:chExt cx="440" cy="1036"/>
          </a:xfrm>
        </p:grpSpPr>
        <p:sp>
          <p:nvSpPr>
            <p:cNvPr id="44" name="Oval 44">
              <a:extLst>
                <a:ext uri="{FF2B5EF4-FFF2-40B4-BE49-F238E27FC236}">
                  <a16:creationId xmlns:a16="http://schemas.microsoft.com/office/drawing/2014/main" id="{7FC89C14-C42E-4E8B-A6BA-6B29AFB88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4" y="1930"/>
              <a:ext cx="258" cy="25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600"/>
            </a:p>
          </p:txBody>
        </p:sp>
        <p:sp>
          <p:nvSpPr>
            <p:cNvPr id="45" name="Oval 45">
              <a:extLst>
                <a:ext uri="{FF2B5EF4-FFF2-40B4-BE49-F238E27FC236}">
                  <a16:creationId xmlns:a16="http://schemas.microsoft.com/office/drawing/2014/main" id="{D287E227-0D62-41E2-8DF0-F0B264C48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4" y="2075"/>
              <a:ext cx="46" cy="39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600"/>
            </a:p>
          </p:txBody>
        </p:sp>
        <p:sp>
          <p:nvSpPr>
            <p:cNvPr id="46" name="Line 46">
              <a:extLst>
                <a:ext uri="{FF2B5EF4-FFF2-40B4-BE49-F238E27FC236}">
                  <a16:creationId xmlns:a16="http://schemas.microsoft.com/office/drawing/2014/main" id="{5326678F-E595-4FAC-8286-F42FC1BD8A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3" y="1694"/>
              <a:ext cx="0" cy="39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600"/>
            </a:p>
          </p:txBody>
        </p:sp>
        <p:sp>
          <p:nvSpPr>
            <p:cNvPr id="47" name="Line 47">
              <a:extLst>
                <a:ext uri="{FF2B5EF4-FFF2-40B4-BE49-F238E27FC236}">
                  <a16:creationId xmlns:a16="http://schemas.microsoft.com/office/drawing/2014/main" id="{B8C62641-0D01-4220-8065-64754FC14E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3" y="2088"/>
              <a:ext cx="12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600"/>
            </a:p>
          </p:txBody>
        </p:sp>
        <p:grpSp>
          <p:nvGrpSpPr>
            <p:cNvPr id="48" name="Group 48">
              <a:extLst>
                <a:ext uri="{FF2B5EF4-FFF2-40B4-BE49-F238E27FC236}">
                  <a16:creationId xmlns:a16="http://schemas.microsoft.com/office/drawing/2014/main" id="{936C11DC-556D-47B6-BFCF-19E0290CD5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5" y="1694"/>
              <a:ext cx="61" cy="341"/>
              <a:chOff x="3475" y="1694"/>
              <a:chExt cx="61" cy="341"/>
            </a:xfrm>
          </p:grpSpPr>
          <p:sp>
            <p:nvSpPr>
              <p:cNvPr id="53" name="Oval 49">
                <a:extLst>
                  <a:ext uri="{FF2B5EF4-FFF2-40B4-BE49-F238E27FC236}">
                    <a16:creationId xmlns:a16="http://schemas.microsoft.com/office/drawing/2014/main" id="{8B4D5B50-9F41-4A61-87D2-33B78B754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5" y="1970"/>
                <a:ext cx="61" cy="65"/>
              </a:xfrm>
              <a:prstGeom prst="ellipse">
                <a:avLst/>
              </a:prstGeom>
              <a:solidFill>
                <a:srgbClr val="000000"/>
              </a:solidFill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54" name="Line 50">
                <a:extLst>
                  <a:ext uri="{FF2B5EF4-FFF2-40B4-BE49-F238E27FC236}">
                    <a16:creationId xmlns:a16="http://schemas.microsoft.com/office/drawing/2014/main" id="{F7297187-81C0-4650-97F5-EA1D27B778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5" y="1694"/>
                <a:ext cx="0" cy="289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</p:grpSp>
        <p:grpSp>
          <p:nvGrpSpPr>
            <p:cNvPr id="49" name="Group 51">
              <a:extLst>
                <a:ext uri="{FF2B5EF4-FFF2-40B4-BE49-F238E27FC236}">
                  <a16:creationId xmlns:a16="http://schemas.microsoft.com/office/drawing/2014/main" id="{5DE1F18F-EB5B-41C9-B60F-B7A2635D84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6" y="1144"/>
              <a:ext cx="167" cy="970"/>
              <a:chOff x="3566" y="1144"/>
              <a:chExt cx="167" cy="970"/>
            </a:xfrm>
          </p:grpSpPr>
          <p:sp>
            <p:nvSpPr>
              <p:cNvPr id="50" name="Oval 52">
                <a:extLst>
                  <a:ext uri="{FF2B5EF4-FFF2-40B4-BE49-F238E27FC236}">
                    <a16:creationId xmlns:a16="http://schemas.microsoft.com/office/drawing/2014/main" id="{75361FA7-C7BC-4542-AB8A-6116C492D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6" y="2075"/>
                <a:ext cx="46" cy="39"/>
              </a:xfrm>
              <a:prstGeom prst="ellipse">
                <a:avLst/>
              </a:prstGeom>
              <a:solidFill>
                <a:srgbClr val="000000"/>
              </a:solidFill>
              <a:ln w="38100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51" name="Line 53">
                <a:extLst>
                  <a:ext uri="{FF2B5EF4-FFF2-40B4-BE49-F238E27FC236}">
                    <a16:creationId xmlns:a16="http://schemas.microsoft.com/office/drawing/2014/main" id="{80D1A074-3C47-484D-BE2F-D91EF67AF2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2" y="2088"/>
                <a:ext cx="121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52" name="Line 54">
                <a:extLst>
                  <a:ext uri="{FF2B5EF4-FFF2-40B4-BE49-F238E27FC236}">
                    <a16:creationId xmlns:a16="http://schemas.microsoft.com/office/drawing/2014/main" id="{D61FBD26-E34F-4D1F-9738-3675DDC2D0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" y="1144"/>
                <a:ext cx="0" cy="944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</p:grpSp>
      </p:grpSp>
      <p:grpSp>
        <p:nvGrpSpPr>
          <p:cNvPr id="55" name="Group 55">
            <a:extLst>
              <a:ext uri="{FF2B5EF4-FFF2-40B4-BE49-F238E27FC236}">
                <a16:creationId xmlns:a16="http://schemas.microsoft.com/office/drawing/2014/main" id="{FB2669EB-6CE1-44C7-AF32-732E60BE361E}"/>
              </a:ext>
            </a:extLst>
          </p:cNvPr>
          <p:cNvGrpSpPr>
            <a:grpSpLocks/>
          </p:cNvGrpSpPr>
          <p:nvPr/>
        </p:nvGrpSpPr>
        <p:grpSpPr bwMode="auto">
          <a:xfrm>
            <a:off x="2824355" y="1751344"/>
            <a:ext cx="3496337" cy="1098947"/>
            <a:chOff x="3022" y="1008"/>
            <a:chExt cx="2033" cy="852"/>
          </a:xfrm>
        </p:grpSpPr>
        <p:sp>
          <p:nvSpPr>
            <p:cNvPr id="56" name="Line 56">
              <a:extLst>
                <a:ext uri="{FF2B5EF4-FFF2-40B4-BE49-F238E27FC236}">
                  <a16:creationId xmlns:a16="http://schemas.microsoft.com/office/drawing/2014/main" id="{1AF5D6DA-CF37-436C-90AE-B1E3D05118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1694"/>
              <a:ext cx="183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600"/>
            </a:p>
          </p:txBody>
        </p:sp>
        <p:sp>
          <p:nvSpPr>
            <p:cNvPr id="57" name="Line 57">
              <a:extLst>
                <a:ext uri="{FF2B5EF4-FFF2-40B4-BE49-F238E27FC236}">
                  <a16:creationId xmlns:a16="http://schemas.microsoft.com/office/drawing/2014/main" id="{1B397CFB-EC04-44AE-A2AB-0949478636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1327"/>
              <a:ext cx="183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600"/>
            </a:p>
          </p:txBody>
        </p:sp>
        <p:sp>
          <p:nvSpPr>
            <p:cNvPr id="58" name="Line 58">
              <a:extLst>
                <a:ext uri="{FF2B5EF4-FFF2-40B4-BE49-F238E27FC236}">
                  <a16:creationId xmlns:a16="http://schemas.microsoft.com/office/drawing/2014/main" id="{26AF62F9-581B-49D4-AFA1-D58DDBF894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1144"/>
              <a:ext cx="183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600"/>
            </a:p>
          </p:txBody>
        </p:sp>
        <p:sp>
          <p:nvSpPr>
            <p:cNvPr id="59" name="Line 59">
              <a:extLst>
                <a:ext uri="{FF2B5EF4-FFF2-40B4-BE49-F238E27FC236}">
                  <a16:creationId xmlns:a16="http://schemas.microsoft.com/office/drawing/2014/main" id="{266DA454-21AA-439E-93AD-562368E5F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1511"/>
              <a:ext cx="183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600"/>
            </a:p>
          </p:txBody>
        </p:sp>
        <p:sp>
          <p:nvSpPr>
            <p:cNvPr id="60" name="Text Box 60">
              <a:extLst>
                <a:ext uri="{FF2B5EF4-FFF2-40B4-BE49-F238E27FC236}">
                  <a16:creationId xmlns:a16="http://schemas.microsoft.com/office/drawing/2014/main" id="{D98750A4-6AD0-4FF2-B8FF-F0D52E6F6A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2" y="1008"/>
              <a:ext cx="29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733"/>
                <a:t>A</a:t>
              </a:r>
            </a:p>
          </p:txBody>
        </p:sp>
        <p:sp>
          <p:nvSpPr>
            <p:cNvPr id="61" name="Text Box 61">
              <a:extLst>
                <a:ext uri="{FF2B5EF4-FFF2-40B4-BE49-F238E27FC236}">
                  <a16:creationId xmlns:a16="http://schemas.microsoft.com/office/drawing/2014/main" id="{77A5A7C8-A895-4524-9794-04C5DBCAC9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3" y="1231"/>
              <a:ext cx="289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733"/>
                <a:t>B</a:t>
              </a:r>
            </a:p>
          </p:txBody>
        </p:sp>
        <p:sp>
          <p:nvSpPr>
            <p:cNvPr id="62" name="Text Box 62">
              <a:extLst>
                <a:ext uri="{FF2B5EF4-FFF2-40B4-BE49-F238E27FC236}">
                  <a16:creationId xmlns:a16="http://schemas.microsoft.com/office/drawing/2014/main" id="{754F5B78-A354-44FF-A214-95DDA5C50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2" y="1598"/>
              <a:ext cx="29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733"/>
                <a:t>N</a:t>
              </a:r>
            </a:p>
          </p:txBody>
        </p:sp>
        <p:sp>
          <p:nvSpPr>
            <p:cNvPr id="63" name="Text Box 63">
              <a:extLst>
                <a:ext uri="{FF2B5EF4-FFF2-40B4-BE49-F238E27FC236}">
                  <a16:creationId xmlns:a16="http://schemas.microsoft.com/office/drawing/2014/main" id="{ECC0E266-DB63-4107-ACBA-324614302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2" y="1415"/>
              <a:ext cx="29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733"/>
                <a:t>C</a:t>
              </a:r>
            </a:p>
          </p:txBody>
        </p:sp>
        <p:sp>
          <p:nvSpPr>
            <p:cNvPr id="64" name="Oval 64">
              <a:extLst>
                <a:ext uri="{FF2B5EF4-FFF2-40B4-BE49-F238E27FC236}">
                  <a16:creationId xmlns:a16="http://schemas.microsoft.com/office/drawing/2014/main" id="{20890DFC-0F19-4346-83F0-431DC3354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2" y="1681"/>
              <a:ext cx="46" cy="4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600"/>
            </a:p>
          </p:txBody>
        </p:sp>
        <p:sp>
          <p:nvSpPr>
            <p:cNvPr id="65" name="Oval 65">
              <a:extLst>
                <a:ext uri="{FF2B5EF4-FFF2-40B4-BE49-F238E27FC236}">
                  <a16:creationId xmlns:a16="http://schemas.microsoft.com/office/drawing/2014/main" id="{9ADE4A1F-7F3A-4E88-A337-819E16B27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" y="1681"/>
              <a:ext cx="45" cy="4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600"/>
            </a:p>
          </p:txBody>
        </p:sp>
        <p:sp>
          <p:nvSpPr>
            <p:cNvPr id="66" name="Oval 66">
              <a:extLst>
                <a:ext uri="{FF2B5EF4-FFF2-40B4-BE49-F238E27FC236}">
                  <a16:creationId xmlns:a16="http://schemas.microsoft.com/office/drawing/2014/main" id="{1D08DA2F-5453-4489-AD21-49D415845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" y="1130"/>
              <a:ext cx="45" cy="4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600"/>
            </a:p>
          </p:txBody>
        </p:sp>
      </p:grpSp>
    </p:spTree>
    <p:extLst>
      <p:ext uri="{BB962C8B-B14F-4D97-AF65-F5344CB8AC3E}">
        <p14:creationId xmlns:p14="http://schemas.microsoft.com/office/powerpoint/2010/main" val="297662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C5C64D9-5829-4463-B380-9873B0BC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BCD3-E9B5-4A76-8B18-6A9204A16931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F7FFE0-AAEB-47AF-9BAC-1DFD754EB240}"/>
              </a:ext>
            </a:extLst>
          </p:cNvPr>
          <p:cNvSpPr txBox="1"/>
          <p:nvPr/>
        </p:nvSpPr>
        <p:spPr>
          <a:xfrm>
            <a:off x="272480" y="308654"/>
            <a:ext cx="9439049" cy="2760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167" dirty="0">
                <a:solidFill>
                  <a:srgbClr val="FF0000"/>
                </a:solidFill>
                <a:latin typeface="-apple-system"/>
              </a:rPr>
              <a:t>三相五线制</a:t>
            </a:r>
            <a:r>
              <a:rPr lang="zh-CN" altLang="en-US" sz="2167" dirty="0">
                <a:solidFill>
                  <a:srgbClr val="121212"/>
                </a:solidFill>
                <a:latin typeface="-apple-system"/>
              </a:rPr>
              <a:t>的做法一般有两种：</a:t>
            </a:r>
          </a:p>
          <a:p>
            <a:pPr algn="l"/>
            <a:r>
              <a:rPr lang="zh-CN" altLang="en-US" sz="2167" b="0" dirty="0">
                <a:solidFill>
                  <a:srgbClr val="121212"/>
                </a:solidFill>
                <a:latin typeface="-apple-system"/>
              </a:rPr>
              <a:t>一是将</a:t>
            </a:r>
            <a:r>
              <a:rPr lang="zh-CN" altLang="en-US" sz="2167" b="0" dirty="0">
                <a:solidFill>
                  <a:srgbClr val="FF0000"/>
                </a:solidFill>
                <a:latin typeface="-apple-system"/>
              </a:rPr>
              <a:t>变压器的中性线接地引出地面，分成二根</a:t>
            </a:r>
            <a:r>
              <a:rPr lang="zh-CN" altLang="en-US" sz="2167" b="0" dirty="0">
                <a:solidFill>
                  <a:srgbClr val="121212"/>
                </a:solidFill>
                <a:latin typeface="-apple-system"/>
              </a:rPr>
              <a:t>，一根为</a:t>
            </a:r>
            <a:r>
              <a:rPr lang="zh-CN" altLang="en-US" sz="2167" b="0" dirty="0">
                <a:solidFill>
                  <a:srgbClr val="FF0000"/>
                </a:solidFill>
                <a:latin typeface="-apple-system"/>
              </a:rPr>
              <a:t>工作零线并保持绝缘</a:t>
            </a:r>
            <a:r>
              <a:rPr lang="zh-CN" altLang="en-US" sz="2167" b="0" dirty="0">
                <a:solidFill>
                  <a:srgbClr val="121212"/>
                </a:solidFill>
                <a:latin typeface="-apple-system"/>
              </a:rPr>
              <a:t>，</a:t>
            </a:r>
            <a:r>
              <a:rPr lang="zh-CN" altLang="en-US" sz="2167" b="0" dirty="0">
                <a:solidFill>
                  <a:srgbClr val="FF0000"/>
                </a:solidFill>
                <a:latin typeface="-apple-system"/>
              </a:rPr>
              <a:t>一根为保护接零</a:t>
            </a:r>
            <a:r>
              <a:rPr lang="zh-CN" altLang="en-US" sz="2167" b="0" dirty="0">
                <a:solidFill>
                  <a:srgbClr val="121212"/>
                </a:solidFill>
                <a:latin typeface="-apple-system"/>
              </a:rPr>
              <a:t>与外壳相接。这就是所说的</a:t>
            </a:r>
            <a:r>
              <a:rPr lang="en-US" altLang="zh-CN" sz="2167" b="0" dirty="0">
                <a:solidFill>
                  <a:srgbClr val="121212"/>
                </a:solidFill>
                <a:latin typeface="-apple-system"/>
              </a:rPr>
              <a:t>TN-S</a:t>
            </a:r>
            <a:r>
              <a:rPr lang="zh-CN" altLang="en-US" sz="2167" b="0" dirty="0">
                <a:solidFill>
                  <a:srgbClr val="121212"/>
                </a:solidFill>
                <a:latin typeface="-apple-system"/>
              </a:rPr>
              <a:t>系统。</a:t>
            </a:r>
          </a:p>
          <a:p>
            <a:pPr algn="l"/>
            <a:r>
              <a:rPr lang="zh-CN" altLang="en-US" sz="2167" b="0" dirty="0">
                <a:solidFill>
                  <a:srgbClr val="121212"/>
                </a:solidFill>
                <a:latin typeface="-apple-system"/>
              </a:rPr>
              <a:t>另一种做法是将</a:t>
            </a:r>
            <a:r>
              <a:rPr lang="zh-CN" altLang="en-US" sz="2167" b="0" dirty="0">
                <a:solidFill>
                  <a:srgbClr val="FF0000"/>
                </a:solidFill>
                <a:latin typeface="-apple-system"/>
              </a:rPr>
              <a:t>变压器中性点接地引出地面</a:t>
            </a:r>
            <a:r>
              <a:rPr lang="zh-CN" altLang="en-US" sz="2167" b="0" dirty="0">
                <a:solidFill>
                  <a:srgbClr val="121212"/>
                </a:solidFill>
                <a:latin typeface="-apple-system"/>
              </a:rPr>
              <a:t>，</a:t>
            </a:r>
            <a:r>
              <a:rPr lang="zh-CN" altLang="en-US" sz="2167" b="0" dirty="0">
                <a:solidFill>
                  <a:srgbClr val="FF0000"/>
                </a:solidFill>
                <a:latin typeface="-apple-system"/>
              </a:rPr>
              <a:t>采用三相四线制的方式，送到用电点将零线重新接地，后分成二根：</a:t>
            </a:r>
            <a:r>
              <a:rPr lang="zh-CN" altLang="en-US" sz="2167" b="0" dirty="0">
                <a:solidFill>
                  <a:srgbClr val="121212"/>
                </a:solidFill>
                <a:latin typeface="-apple-system"/>
              </a:rPr>
              <a:t>一根为</a:t>
            </a:r>
            <a:r>
              <a:rPr lang="zh-CN" altLang="en-US" sz="2167" b="0" dirty="0">
                <a:solidFill>
                  <a:srgbClr val="FF0000"/>
                </a:solidFill>
                <a:latin typeface="-apple-system"/>
              </a:rPr>
              <a:t>工作零线，并保持绝缘</a:t>
            </a:r>
            <a:r>
              <a:rPr lang="zh-CN" altLang="en-US" sz="2167" b="0" dirty="0">
                <a:solidFill>
                  <a:srgbClr val="121212"/>
                </a:solidFill>
                <a:latin typeface="-apple-system"/>
              </a:rPr>
              <a:t>。另一根则为</a:t>
            </a:r>
            <a:r>
              <a:rPr lang="zh-CN" altLang="en-US" sz="2167" b="0" dirty="0">
                <a:solidFill>
                  <a:srgbClr val="FF0000"/>
                </a:solidFill>
                <a:latin typeface="-apple-system"/>
              </a:rPr>
              <a:t>保护零线，与外壳相接</a:t>
            </a:r>
            <a:r>
              <a:rPr lang="zh-CN" altLang="en-US" sz="2167" b="0" dirty="0">
                <a:solidFill>
                  <a:srgbClr val="121212"/>
                </a:solidFill>
                <a:latin typeface="-apple-system"/>
              </a:rPr>
              <a:t>。这就是所说的</a:t>
            </a:r>
            <a:r>
              <a:rPr lang="en-US" altLang="zh-CN" sz="2167" b="0" dirty="0">
                <a:solidFill>
                  <a:srgbClr val="121212"/>
                </a:solidFill>
                <a:latin typeface="-apple-system"/>
              </a:rPr>
              <a:t>TN-C-S</a:t>
            </a:r>
            <a:r>
              <a:rPr lang="zh-CN" altLang="en-US" sz="2167" b="0" dirty="0">
                <a:solidFill>
                  <a:srgbClr val="121212"/>
                </a:solidFill>
                <a:latin typeface="-apple-system"/>
              </a:rPr>
              <a:t>系统。它能够免除由于三相负荷不平衡造成的接零设备的带电现象，又能限制漏电电压于安全范围。它的关键是</a:t>
            </a:r>
            <a:r>
              <a:rPr lang="zh-CN" altLang="en-US" sz="2167" b="0" dirty="0">
                <a:solidFill>
                  <a:srgbClr val="FF0000"/>
                </a:solidFill>
                <a:latin typeface="-apple-system"/>
              </a:rPr>
              <a:t>从一开始分线后就不能相连</a:t>
            </a:r>
            <a:r>
              <a:rPr lang="zh-CN" altLang="en-US" sz="2167" b="0" dirty="0">
                <a:solidFill>
                  <a:srgbClr val="121212"/>
                </a:solidFill>
                <a:latin typeface="-apple-system"/>
              </a:rPr>
              <a:t>。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479316B-7743-41E0-AB71-A5DB74DDC9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103997"/>
              </p:ext>
            </p:extLst>
          </p:nvPr>
        </p:nvGraphicFramePr>
        <p:xfrm>
          <a:off x="1988671" y="3624917"/>
          <a:ext cx="5382598" cy="3356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2" name="BMP 图像" r:id="rId3" imgW="2273400" imgH="1418040" progId="Paint.Picture">
                  <p:embed/>
                </p:oleObj>
              </mc:Choice>
              <mc:Fallback>
                <p:oleObj name="BMP 图像" r:id="rId3" imgW="2273400" imgH="14180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8671" y="3624917"/>
                        <a:ext cx="5382598" cy="3356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17915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E847260-0148-4BBC-97ED-91A7D286AAC7}"/>
              </a:ext>
            </a:extLst>
          </p:cNvPr>
          <p:cNvSpPr/>
          <p:nvPr/>
        </p:nvSpPr>
        <p:spPr>
          <a:xfrm>
            <a:off x="1286593" y="347082"/>
            <a:ext cx="8034893" cy="625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467" dirty="0">
                <a:solidFill>
                  <a:schemeClr val="tx1"/>
                </a:solidFill>
                <a:ea typeface="黑体" panose="02010609060101010101" pitchFamily="49" charset="-122"/>
              </a:rPr>
              <a:t>4.4.3  </a:t>
            </a:r>
            <a:r>
              <a:rPr lang="zh-CN" altLang="en-US" sz="3467" dirty="0">
                <a:solidFill>
                  <a:schemeClr val="tx1"/>
                </a:solidFill>
                <a:ea typeface="黑体" panose="02010609060101010101" pitchFamily="49" charset="-122"/>
              </a:rPr>
              <a:t>静电防护和电气防火、防爆常识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EA3241A8-3E11-42ED-B002-3D9720E6F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84" y="1452022"/>
            <a:ext cx="2311400" cy="492443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chemeClr val="bg1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600" dirty="0">
                <a:latin typeface="+mn-lt"/>
                <a:ea typeface="黑体" panose="02010609060101010101" pitchFamily="49" charset="-122"/>
              </a:rPr>
              <a:t>1.  </a:t>
            </a:r>
            <a:r>
              <a:rPr lang="zh-CN" altLang="en-US" sz="2600" dirty="0">
                <a:latin typeface="+mn-lt"/>
                <a:ea typeface="黑体" panose="02010609060101010101" pitchFamily="49" charset="-122"/>
              </a:rPr>
              <a:t>静电防护 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17316E0E-A9BD-44B7-B642-67A41F6C6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457" y="4247928"/>
            <a:ext cx="866775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泄露法</a:t>
            </a:r>
            <a:r>
              <a:rPr lang="en-US" altLang="zh-CN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前者如接地，增加绝缘表面的湿度、涂导电</a:t>
            </a:r>
            <a:br>
              <a:rPr lang="en-US" altLang="zh-CN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涂剂等，使积累的静电荷尽快泄露掉。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AA85A98A-199F-4310-A2A3-AF97BAAA9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31" y="2350476"/>
            <a:ext cx="36322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600" dirty="0">
                <a:solidFill>
                  <a:srgbClr val="9900CC"/>
                </a:solidFill>
                <a:latin typeface="+mn-lt"/>
                <a:ea typeface="黑体" panose="02010609060101010101" pitchFamily="49" charset="-122"/>
              </a:rPr>
              <a:t>(1)  </a:t>
            </a:r>
            <a:r>
              <a:rPr lang="zh-CN" altLang="en-US" sz="2600" dirty="0">
                <a:solidFill>
                  <a:srgbClr val="9900CC"/>
                </a:solidFill>
                <a:latin typeface="+mn-lt"/>
                <a:ea typeface="黑体" panose="02010609060101010101" pitchFamily="49" charset="-122"/>
              </a:rPr>
              <a:t>设法不产生静电。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F9A58F1A-5ACB-4DB5-9F99-49914DE19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575" y="2989801"/>
            <a:ext cx="68516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可在材料选择、工艺设计等方面采取措施。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755A8D36-CCD7-4553-B91C-9631E2F5A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057" y="3633963"/>
            <a:ext cx="89979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600" dirty="0">
                <a:solidFill>
                  <a:srgbClr val="9900CC"/>
                </a:solidFill>
                <a:latin typeface="+mn-lt"/>
                <a:ea typeface="黑体" panose="02010609060101010101" pitchFamily="49" charset="-122"/>
              </a:rPr>
              <a:t>(2)  </a:t>
            </a:r>
            <a:r>
              <a:rPr lang="zh-CN" altLang="en-US" sz="2600" dirty="0">
                <a:solidFill>
                  <a:srgbClr val="9900CC"/>
                </a:solidFill>
                <a:latin typeface="+mn-lt"/>
                <a:ea typeface="黑体" panose="02010609060101010101" pitchFamily="49" charset="-122"/>
              </a:rPr>
              <a:t>产生了静电，应设法使静电的积累不超过安全限度。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8B81BD57-7936-4F82-BBBB-14399987E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575" y="5301208"/>
            <a:ext cx="8000471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中和法</a:t>
            </a:r>
            <a:r>
              <a:rPr lang="en-US" altLang="zh-CN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使用感电中和器、高压中和器等，使积累的</a:t>
            </a:r>
            <a:br>
              <a:rPr lang="en-US" altLang="zh-CN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静电荷被中和掉。</a:t>
            </a:r>
          </a:p>
        </p:txBody>
      </p:sp>
      <p:sp>
        <p:nvSpPr>
          <p:cNvPr id="9" name="动作按钮: 转到开头 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54AAA7A-A75B-425B-880D-56869EE486EE}"/>
              </a:ext>
            </a:extLst>
          </p:cNvPr>
          <p:cNvSpPr/>
          <p:nvPr/>
        </p:nvSpPr>
        <p:spPr bwMode="auto">
          <a:xfrm>
            <a:off x="9009451" y="6369572"/>
            <a:ext cx="468052" cy="468052"/>
          </a:xfrm>
          <a:prstGeom prst="actionButtonBeginning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algn="l" defTabSz="990570"/>
            <a:endParaRPr kumimoji="0" lang="zh-CN" altLang="en-US" sz="195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97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8E7B1F31-B9B6-4DF2-A296-8F336A459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615" y="142134"/>
            <a:ext cx="3632200" cy="492443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chemeClr val="bg1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6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600">
                <a:latin typeface="黑体" panose="02010609060101010101" pitchFamily="49" charset="-122"/>
                <a:ea typeface="黑体" panose="02010609060101010101" pitchFamily="49" charset="-122"/>
              </a:rPr>
              <a:t>．电气防火、防爆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23F4DDAA-6C34-4CB9-A204-D547A9534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282" y="1002454"/>
            <a:ext cx="46228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600" dirty="0">
                <a:solidFill>
                  <a:srgbClr val="99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产生电气火灾和爆炸的原因：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C3FBDAF0-82BF-4013-8FCA-B35DB225B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549" y="2675134"/>
            <a:ext cx="866775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不要使电气设备长期超载运行。要保持必要的防火间距及良好的通风。要有良好的过热、过电流保护装置。在易爆的场地如矿井、化学车间等，要采用防爆电器。 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3823E4F8-867F-431F-8AA0-A9A014A2A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5234165"/>
            <a:ext cx="8739094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（</a:t>
            </a:r>
            <a:r>
              <a:rPr lang="en-US" altLang="zh-CN" sz="2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2</a:t>
            </a:r>
            <a:r>
              <a:rPr lang="zh-CN" altLang="en-US" sz="2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）来不及切断电源时或在不准断电的场合，可采用不导电的灭火剂带电灭火。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BBBD4B02-DCDA-4A3C-AD7D-4325DEC18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562327"/>
            <a:ext cx="53657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电气设备过热和电火花、电弧 。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1834B992-3CF6-4E64-AEB1-284A6867B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282" y="2110425"/>
            <a:ext cx="334327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600" dirty="0">
                <a:solidFill>
                  <a:srgbClr val="99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电气火灾预防措施：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FCBEF4BA-76E7-4137-B189-748697939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4135219"/>
            <a:ext cx="334327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600">
                <a:solidFill>
                  <a:srgbClr val="99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电气火灾处理措施：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4DC3A5AF-25DF-45D1-B0A0-2806A39E8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63" y="4748553"/>
            <a:ext cx="831347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（</a:t>
            </a:r>
            <a:r>
              <a:rPr lang="en-US" altLang="zh-CN" sz="2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en-US" sz="26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）首先切断电源。注意拉闸时最好用绝缘工具。</a:t>
            </a:r>
          </a:p>
        </p:txBody>
      </p:sp>
    </p:spTree>
    <p:extLst>
      <p:ext uri="{BB962C8B-B14F-4D97-AF65-F5344CB8AC3E}">
        <p14:creationId xmlns:p14="http://schemas.microsoft.com/office/powerpoint/2010/main" val="235838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7" grpId="0" autoUpdateAnimBg="0"/>
      <p:bldP spid="8" grpId="0" autoUpdateAnimBg="0"/>
      <p:bldP spid="9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8">
            <a:extLst>
              <a:ext uri="{FF2B5EF4-FFF2-40B4-BE49-F238E27FC236}">
                <a16:creationId xmlns:a16="http://schemas.microsoft.com/office/drawing/2014/main" id="{C2FCE64E-B969-41A0-A6EC-B99587A7D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8714" y="74628"/>
            <a:ext cx="5964183" cy="62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467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作 业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05F86732-7261-4565-A00E-17E0B516C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4602" y="1634801"/>
            <a:ext cx="6579466" cy="2451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lang="zh-CN" altLang="en-US" sz="2600" dirty="0">
                <a:solidFill>
                  <a:srgbClr val="33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作业日期</a:t>
            </a:r>
            <a:endParaRPr lang="en-US" altLang="zh-CN" sz="2600" dirty="0">
              <a:solidFill>
                <a:srgbClr val="3333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 eaLnBrk="0" hangingPunct="0">
              <a:lnSpc>
                <a:spcPct val="120000"/>
              </a:lnSpc>
            </a:pPr>
            <a:r>
              <a:rPr lang="en-US" altLang="zh-CN" sz="2600" dirty="0">
                <a:solidFill>
                  <a:srgbClr val="33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4-3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zh-CN" sz="2600" dirty="0">
                <a:solidFill>
                  <a:srgbClr val="33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4-4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zh-CN" sz="2600" dirty="0">
                <a:solidFill>
                  <a:srgbClr val="33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4-7</a:t>
            </a:r>
          </a:p>
          <a:p>
            <a:pPr algn="l" eaLnBrk="0" hangingPunct="0">
              <a:lnSpc>
                <a:spcPct val="120000"/>
              </a:lnSpc>
            </a:pPr>
            <a:endParaRPr lang="en-US" altLang="zh-CN" sz="2600" dirty="0">
              <a:solidFill>
                <a:srgbClr val="3333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81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BCD3-E9B5-4A76-8B18-6A9204A16931}" type="slidenum">
              <a:rPr lang="zh-CN" altLang="en-US" smtClean="0"/>
              <a:t>59</a:t>
            </a:fld>
            <a:endParaRPr lang="zh-CN" altLang="en-US"/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1114425" y="2108200"/>
            <a:ext cx="7677150" cy="2641600"/>
          </a:xfrm>
          <a:prstGeom prst="ribbon">
            <a:avLst>
              <a:gd name="adj1" fmla="val 12500"/>
              <a:gd name="adj2" fmla="val 50000"/>
            </a:avLst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9900FF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7150" dirty="0">
                <a:solidFill>
                  <a:srgbClr val="9900FF"/>
                </a:solidFill>
                <a:latin typeface="Times New Roman" panose="02020603050405020304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575817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80E10234-E653-4591-AA3A-C407B61B3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002" y="525637"/>
            <a:ext cx="2724150" cy="55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033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三相电动势</a:t>
            </a:r>
          </a:p>
        </p:txBody>
      </p:sp>
      <p:graphicFrame>
        <p:nvGraphicFramePr>
          <p:cNvPr id="55" name="对象 54">
            <a:extLst>
              <a:ext uri="{FF2B5EF4-FFF2-40B4-BE49-F238E27FC236}">
                <a16:creationId xmlns:a16="http://schemas.microsoft.com/office/drawing/2014/main" id="{632C2516-06A9-42ED-BEC3-254BFD75F9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625332"/>
              </p:ext>
            </p:extLst>
          </p:nvPr>
        </p:nvGraphicFramePr>
        <p:xfrm>
          <a:off x="2035077" y="1544358"/>
          <a:ext cx="3085899" cy="730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45" name="公式" r:id="rId3" imgW="1015920" imgH="241200" progId="Equation.3">
                  <p:embed/>
                </p:oleObj>
              </mc:Choice>
              <mc:Fallback>
                <p:oleObj name="公式" r:id="rId3" imgW="1015920" imgH="241200" progId="Equation.3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D416BE1-03B4-43B7-9FED-4187F5B59A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5077" y="1544358"/>
                        <a:ext cx="3085899" cy="730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>
            <a:extLst>
              <a:ext uri="{FF2B5EF4-FFF2-40B4-BE49-F238E27FC236}">
                <a16:creationId xmlns:a16="http://schemas.microsoft.com/office/drawing/2014/main" id="{2E7A25D2-2E7C-4BCD-B88C-6FE18C6BD6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058057"/>
              </p:ext>
            </p:extLst>
          </p:nvPr>
        </p:nvGraphicFramePr>
        <p:xfrm>
          <a:off x="2035077" y="2570905"/>
          <a:ext cx="4705350" cy="73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46" name="公式" r:id="rId5" imgW="1549080" imgH="241200" progId="Equation.3">
                  <p:embed/>
                </p:oleObj>
              </mc:Choice>
              <mc:Fallback>
                <p:oleObj name="公式" r:id="rId5" imgW="1549080" imgH="241200" progId="Equation.3">
                  <p:embed/>
                  <p:pic>
                    <p:nvPicPr>
                      <p:cNvPr id="55" name="对象 54">
                        <a:extLst>
                          <a:ext uri="{FF2B5EF4-FFF2-40B4-BE49-F238E27FC236}">
                            <a16:creationId xmlns:a16="http://schemas.microsoft.com/office/drawing/2014/main" id="{632C2516-06A9-42ED-BEC3-254BFD75F9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35077" y="2570905"/>
                        <a:ext cx="4705350" cy="730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>
            <a:extLst>
              <a:ext uri="{FF2B5EF4-FFF2-40B4-BE49-F238E27FC236}">
                <a16:creationId xmlns:a16="http://schemas.microsoft.com/office/drawing/2014/main" id="{FEF8EE73-AC19-4AEA-ADD0-3ACFA1D62D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245084"/>
              </p:ext>
            </p:extLst>
          </p:nvPr>
        </p:nvGraphicFramePr>
        <p:xfrm>
          <a:off x="2144688" y="3597885"/>
          <a:ext cx="4858412" cy="1461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47" name="公式" r:id="rId7" imgW="1600200" imgH="482400" progId="Equation.3">
                  <p:embed/>
                </p:oleObj>
              </mc:Choice>
              <mc:Fallback>
                <p:oleObj name="公式" r:id="rId7" imgW="1600200" imgH="482400" progId="Equation.3">
                  <p:embed/>
                  <p:pic>
                    <p:nvPicPr>
                      <p:cNvPr id="56" name="对象 55">
                        <a:extLst>
                          <a:ext uri="{FF2B5EF4-FFF2-40B4-BE49-F238E27FC236}">
                            <a16:creationId xmlns:a16="http://schemas.microsoft.com/office/drawing/2014/main" id="{2E7A25D2-2E7C-4BCD-B88C-6FE18C6BD6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44688" y="3597885"/>
                        <a:ext cx="4858412" cy="14618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 descr="小棋盘">
            <a:extLst>
              <a:ext uri="{FF2B5EF4-FFF2-40B4-BE49-F238E27FC236}">
                <a16:creationId xmlns:a16="http://schemas.microsoft.com/office/drawing/2014/main" id="{66644399-ADC0-44E0-B5D9-110C447F2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083" y="-29500"/>
            <a:ext cx="4380310" cy="55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smCheck">
                  <a:fgClr>
                    <a:srgbClr val="FF9900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95285" indent="-495285" algn="l">
              <a:buFont typeface="Wingdings" panose="05000000000000000000" pitchFamily="2" charset="2"/>
              <a:buChar char="u"/>
            </a:pPr>
            <a:r>
              <a:rPr lang="zh-CN" altLang="en-US" sz="3033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三相电源的表示法</a:t>
            </a:r>
          </a:p>
        </p:txBody>
      </p:sp>
      <p:sp>
        <p:nvSpPr>
          <p:cNvPr id="63492" name="Text Box 4">
            <a:extLst>
              <a:ext uri="{FF2B5EF4-FFF2-40B4-BE49-F238E27FC236}">
                <a16:creationId xmlns:a16="http://schemas.microsoft.com/office/drawing/2014/main" id="{D8746B3A-E117-454E-9519-3F4FC28B9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749" y="905205"/>
            <a:ext cx="2675025" cy="4924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rgbClr val="C00000"/>
            </a:solidFill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瞬时值表达式</a:t>
            </a:r>
          </a:p>
        </p:txBody>
      </p:sp>
      <p:sp>
        <p:nvSpPr>
          <p:cNvPr id="63625" name="Text Box 137">
            <a:extLst>
              <a:ext uri="{FF2B5EF4-FFF2-40B4-BE49-F238E27FC236}">
                <a16:creationId xmlns:a16="http://schemas.microsoft.com/office/drawing/2014/main" id="{D75C5467-C4C6-41BE-95F2-A96BBA340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1" y="3181351"/>
            <a:ext cx="1681956" cy="4924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rgbClr val="C00000"/>
            </a:solidFill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波形图</a:t>
            </a:r>
          </a:p>
        </p:txBody>
      </p:sp>
      <p:grpSp>
        <p:nvGrpSpPr>
          <p:cNvPr id="63629" name="Group 141">
            <a:extLst>
              <a:ext uri="{FF2B5EF4-FFF2-40B4-BE49-F238E27FC236}">
                <a16:creationId xmlns:a16="http://schemas.microsoft.com/office/drawing/2014/main" id="{170A0C40-68AA-49E8-ACE0-1F213F2A01D5}"/>
              </a:ext>
            </a:extLst>
          </p:cNvPr>
          <p:cNvGrpSpPr>
            <a:grpSpLocks/>
          </p:cNvGrpSpPr>
          <p:nvPr/>
        </p:nvGrpSpPr>
        <p:grpSpPr bwMode="auto">
          <a:xfrm>
            <a:off x="2556237" y="3438997"/>
            <a:ext cx="5400146" cy="2994158"/>
            <a:chOff x="1408" y="2368"/>
            <a:chExt cx="3140" cy="1741"/>
          </a:xfrm>
        </p:grpSpPr>
        <p:sp>
          <p:nvSpPr>
            <p:cNvPr id="63596" name="Text Box 108">
              <a:extLst>
                <a:ext uri="{FF2B5EF4-FFF2-40B4-BE49-F238E27FC236}">
                  <a16:creationId xmlns:a16="http://schemas.microsoft.com/office/drawing/2014/main" id="{31B3D102-551C-41F1-9C0F-CABF551F0A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0" y="2723"/>
              <a:ext cx="386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600" i="1" dirty="0" err="1">
                  <a:solidFill>
                    <a:schemeClr val="tx1"/>
                  </a:solidFill>
                </a:rPr>
                <a:t>E</a:t>
              </a:r>
              <a:r>
                <a:rPr lang="en-US" altLang="zh-CN" sz="2600" i="1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zh-CN" sz="2600" i="1" dirty="0">
                  <a:solidFill>
                    <a:schemeClr val="tx1"/>
                  </a:solidFill>
                </a:rPr>
                <a:t> </a:t>
              </a:r>
              <a:endParaRPr lang="en-US" altLang="zh-CN" sz="2600" dirty="0">
                <a:solidFill>
                  <a:schemeClr val="tx1"/>
                </a:solidFill>
              </a:endParaRPr>
            </a:p>
          </p:txBody>
        </p:sp>
        <p:grpSp>
          <p:nvGrpSpPr>
            <p:cNvPr id="63597" name="Group 109">
              <a:extLst>
                <a:ext uri="{FF2B5EF4-FFF2-40B4-BE49-F238E27FC236}">
                  <a16:creationId xmlns:a16="http://schemas.microsoft.com/office/drawing/2014/main" id="{1DE109B8-7090-4980-A966-6C8A9C2000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0" y="2945"/>
              <a:ext cx="1424" cy="1049"/>
              <a:chOff x="1599" y="2976"/>
              <a:chExt cx="1565" cy="865"/>
            </a:xfrm>
          </p:grpSpPr>
          <p:sp>
            <p:nvSpPr>
              <p:cNvPr id="63598" name="Freeform 110">
                <a:extLst>
                  <a:ext uri="{FF2B5EF4-FFF2-40B4-BE49-F238E27FC236}">
                    <a16:creationId xmlns:a16="http://schemas.microsoft.com/office/drawing/2014/main" id="{0CF6E107-90A8-4C22-8E8B-E027ABD595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" y="2976"/>
                <a:ext cx="782" cy="433"/>
              </a:xfrm>
              <a:custGeom>
                <a:avLst/>
                <a:gdLst>
                  <a:gd name="T0" fmla="*/ 0 w 782"/>
                  <a:gd name="T1" fmla="*/ 432 h 433"/>
                  <a:gd name="T2" fmla="*/ 66 w 782"/>
                  <a:gd name="T3" fmla="*/ 314 h 433"/>
                  <a:gd name="T4" fmla="*/ 132 w 782"/>
                  <a:gd name="T5" fmla="*/ 212 h 433"/>
                  <a:gd name="T6" fmla="*/ 198 w 782"/>
                  <a:gd name="T7" fmla="*/ 124 h 433"/>
                  <a:gd name="T8" fmla="*/ 264 w 782"/>
                  <a:gd name="T9" fmla="*/ 51 h 433"/>
                  <a:gd name="T10" fmla="*/ 319 w 782"/>
                  <a:gd name="T11" fmla="*/ 14 h 433"/>
                  <a:gd name="T12" fmla="*/ 385 w 782"/>
                  <a:gd name="T13" fmla="*/ 0 h 433"/>
                  <a:gd name="T14" fmla="*/ 451 w 782"/>
                  <a:gd name="T15" fmla="*/ 14 h 433"/>
                  <a:gd name="T16" fmla="*/ 517 w 782"/>
                  <a:gd name="T17" fmla="*/ 51 h 433"/>
                  <a:gd name="T18" fmla="*/ 583 w 782"/>
                  <a:gd name="T19" fmla="*/ 124 h 433"/>
                  <a:gd name="T20" fmla="*/ 649 w 782"/>
                  <a:gd name="T21" fmla="*/ 212 h 433"/>
                  <a:gd name="T22" fmla="*/ 715 w 782"/>
                  <a:gd name="T23" fmla="*/ 322 h 433"/>
                  <a:gd name="T24" fmla="*/ 781 w 782"/>
                  <a:gd name="T25" fmla="*/ 43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2" h="433">
                    <a:moveTo>
                      <a:pt x="0" y="432"/>
                    </a:moveTo>
                    <a:lnTo>
                      <a:pt x="66" y="314"/>
                    </a:lnTo>
                    <a:lnTo>
                      <a:pt x="132" y="212"/>
                    </a:lnTo>
                    <a:lnTo>
                      <a:pt x="198" y="124"/>
                    </a:lnTo>
                    <a:lnTo>
                      <a:pt x="264" y="51"/>
                    </a:lnTo>
                    <a:lnTo>
                      <a:pt x="319" y="14"/>
                    </a:lnTo>
                    <a:lnTo>
                      <a:pt x="385" y="0"/>
                    </a:lnTo>
                    <a:lnTo>
                      <a:pt x="451" y="14"/>
                    </a:lnTo>
                    <a:lnTo>
                      <a:pt x="517" y="51"/>
                    </a:lnTo>
                    <a:lnTo>
                      <a:pt x="583" y="124"/>
                    </a:lnTo>
                    <a:lnTo>
                      <a:pt x="649" y="212"/>
                    </a:lnTo>
                    <a:lnTo>
                      <a:pt x="715" y="322"/>
                    </a:lnTo>
                    <a:lnTo>
                      <a:pt x="781" y="432"/>
                    </a:lnTo>
                  </a:path>
                </a:pathLst>
              </a:custGeom>
              <a:noFill/>
              <a:ln w="38100" cap="rnd" cmpd="sng">
                <a:solidFill>
                  <a:srgbClr val="FF33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63599" name="Freeform 111">
                <a:extLst>
                  <a:ext uri="{FF2B5EF4-FFF2-40B4-BE49-F238E27FC236}">
                    <a16:creationId xmlns:a16="http://schemas.microsoft.com/office/drawing/2014/main" id="{9243791F-03EE-4E09-A2A0-817E8DF836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0" y="3408"/>
                <a:ext cx="784" cy="433"/>
              </a:xfrm>
              <a:custGeom>
                <a:avLst/>
                <a:gdLst>
                  <a:gd name="T0" fmla="*/ 783 w 784"/>
                  <a:gd name="T1" fmla="*/ 0 h 433"/>
                  <a:gd name="T2" fmla="*/ 716 w 784"/>
                  <a:gd name="T3" fmla="*/ 117 h 433"/>
                  <a:gd name="T4" fmla="*/ 650 w 784"/>
                  <a:gd name="T5" fmla="*/ 219 h 433"/>
                  <a:gd name="T6" fmla="*/ 584 w 784"/>
                  <a:gd name="T7" fmla="*/ 307 h 433"/>
                  <a:gd name="T8" fmla="*/ 518 w 784"/>
                  <a:gd name="T9" fmla="*/ 380 h 433"/>
                  <a:gd name="T10" fmla="*/ 463 w 784"/>
                  <a:gd name="T11" fmla="*/ 417 h 433"/>
                  <a:gd name="T12" fmla="*/ 397 w 784"/>
                  <a:gd name="T13" fmla="*/ 432 h 433"/>
                  <a:gd name="T14" fmla="*/ 330 w 784"/>
                  <a:gd name="T15" fmla="*/ 417 h 433"/>
                  <a:gd name="T16" fmla="*/ 264 w 784"/>
                  <a:gd name="T17" fmla="*/ 380 h 433"/>
                  <a:gd name="T18" fmla="*/ 198 w 784"/>
                  <a:gd name="T19" fmla="*/ 307 h 433"/>
                  <a:gd name="T20" fmla="*/ 132 w 784"/>
                  <a:gd name="T21" fmla="*/ 219 h 433"/>
                  <a:gd name="T22" fmla="*/ 66 w 784"/>
                  <a:gd name="T23" fmla="*/ 109 h 433"/>
                  <a:gd name="T24" fmla="*/ 0 w 784"/>
                  <a:gd name="T25" fmla="*/ 0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4" h="433">
                    <a:moveTo>
                      <a:pt x="783" y="0"/>
                    </a:moveTo>
                    <a:lnTo>
                      <a:pt x="716" y="117"/>
                    </a:lnTo>
                    <a:lnTo>
                      <a:pt x="650" y="219"/>
                    </a:lnTo>
                    <a:lnTo>
                      <a:pt x="584" y="307"/>
                    </a:lnTo>
                    <a:lnTo>
                      <a:pt x="518" y="380"/>
                    </a:lnTo>
                    <a:lnTo>
                      <a:pt x="463" y="417"/>
                    </a:lnTo>
                    <a:lnTo>
                      <a:pt x="397" y="432"/>
                    </a:lnTo>
                    <a:lnTo>
                      <a:pt x="330" y="417"/>
                    </a:lnTo>
                    <a:lnTo>
                      <a:pt x="264" y="380"/>
                    </a:lnTo>
                    <a:lnTo>
                      <a:pt x="198" y="307"/>
                    </a:lnTo>
                    <a:lnTo>
                      <a:pt x="132" y="219"/>
                    </a:lnTo>
                    <a:lnTo>
                      <a:pt x="66" y="109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rnd" cmpd="sng">
                <a:solidFill>
                  <a:srgbClr val="FF33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</p:grpSp>
        <p:sp>
          <p:nvSpPr>
            <p:cNvPr id="63600" name="Freeform 112">
              <a:extLst>
                <a:ext uri="{FF2B5EF4-FFF2-40B4-BE49-F238E27FC236}">
                  <a16:creationId xmlns:a16="http://schemas.microsoft.com/office/drawing/2014/main" id="{6C1397DB-C382-4524-B031-84B380B9A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" y="2945"/>
              <a:ext cx="677" cy="525"/>
            </a:xfrm>
            <a:custGeom>
              <a:avLst/>
              <a:gdLst>
                <a:gd name="T0" fmla="*/ 0 w 744"/>
                <a:gd name="T1" fmla="*/ 432 h 433"/>
                <a:gd name="T2" fmla="*/ 62 w 744"/>
                <a:gd name="T3" fmla="*/ 314 h 433"/>
                <a:gd name="T4" fmla="*/ 125 w 744"/>
                <a:gd name="T5" fmla="*/ 212 h 433"/>
                <a:gd name="T6" fmla="*/ 188 w 744"/>
                <a:gd name="T7" fmla="*/ 124 h 433"/>
                <a:gd name="T8" fmla="*/ 251 w 744"/>
                <a:gd name="T9" fmla="*/ 51 h 433"/>
                <a:gd name="T10" fmla="*/ 303 w 744"/>
                <a:gd name="T11" fmla="*/ 14 h 433"/>
                <a:gd name="T12" fmla="*/ 366 w 744"/>
                <a:gd name="T13" fmla="*/ 0 h 433"/>
                <a:gd name="T14" fmla="*/ 429 w 744"/>
                <a:gd name="T15" fmla="*/ 14 h 433"/>
                <a:gd name="T16" fmla="*/ 491 w 744"/>
                <a:gd name="T17" fmla="*/ 51 h 433"/>
                <a:gd name="T18" fmla="*/ 554 w 744"/>
                <a:gd name="T19" fmla="*/ 124 h 433"/>
                <a:gd name="T20" fmla="*/ 617 w 744"/>
                <a:gd name="T21" fmla="*/ 212 h 433"/>
                <a:gd name="T22" fmla="*/ 680 w 744"/>
                <a:gd name="T23" fmla="*/ 322 h 433"/>
                <a:gd name="T24" fmla="*/ 743 w 744"/>
                <a:gd name="T25" fmla="*/ 432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4" h="433">
                  <a:moveTo>
                    <a:pt x="0" y="432"/>
                  </a:moveTo>
                  <a:lnTo>
                    <a:pt x="62" y="314"/>
                  </a:lnTo>
                  <a:lnTo>
                    <a:pt x="125" y="212"/>
                  </a:lnTo>
                  <a:lnTo>
                    <a:pt x="188" y="124"/>
                  </a:lnTo>
                  <a:lnTo>
                    <a:pt x="251" y="51"/>
                  </a:lnTo>
                  <a:lnTo>
                    <a:pt x="303" y="14"/>
                  </a:lnTo>
                  <a:lnTo>
                    <a:pt x="366" y="0"/>
                  </a:lnTo>
                  <a:lnTo>
                    <a:pt x="429" y="14"/>
                  </a:lnTo>
                  <a:lnTo>
                    <a:pt x="491" y="51"/>
                  </a:lnTo>
                  <a:lnTo>
                    <a:pt x="554" y="124"/>
                  </a:lnTo>
                  <a:lnTo>
                    <a:pt x="617" y="212"/>
                  </a:lnTo>
                  <a:lnTo>
                    <a:pt x="680" y="322"/>
                  </a:lnTo>
                  <a:lnTo>
                    <a:pt x="743" y="432"/>
                  </a:lnTo>
                </a:path>
              </a:pathLst>
            </a:custGeom>
            <a:noFill/>
            <a:ln w="38100" cap="rnd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600"/>
            </a:p>
          </p:txBody>
        </p:sp>
        <p:sp>
          <p:nvSpPr>
            <p:cNvPr id="63601" name="Freeform 113">
              <a:extLst>
                <a:ext uri="{FF2B5EF4-FFF2-40B4-BE49-F238E27FC236}">
                  <a16:creationId xmlns:a16="http://schemas.microsoft.com/office/drawing/2014/main" id="{79AC08AE-EFB4-4A37-B381-638C93C37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" y="3469"/>
              <a:ext cx="678" cy="525"/>
            </a:xfrm>
            <a:custGeom>
              <a:avLst/>
              <a:gdLst>
                <a:gd name="T0" fmla="*/ 745 w 746"/>
                <a:gd name="T1" fmla="*/ 0 h 433"/>
                <a:gd name="T2" fmla="*/ 682 w 746"/>
                <a:gd name="T3" fmla="*/ 117 h 433"/>
                <a:gd name="T4" fmla="*/ 619 w 746"/>
                <a:gd name="T5" fmla="*/ 219 h 433"/>
                <a:gd name="T6" fmla="*/ 556 w 746"/>
                <a:gd name="T7" fmla="*/ 307 h 433"/>
                <a:gd name="T8" fmla="*/ 493 w 746"/>
                <a:gd name="T9" fmla="*/ 380 h 433"/>
                <a:gd name="T10" fmla="*/ 440 w 746"/>
                <a:gd name="T11" fmla="*/ 417 h 433"/>
                <a:gd name="T12" fmla="*/ 377 w 746"/>
                <a:gd name="T13" fmla="*/ 432 h 433"/>
                <a:gd name="T14" fmla="*/ 314 w 746"/>
                <a:gd name="T15" fmla="*/ 417 h 433"/>
                <a:gd name="T16" fmla="*/ 251 w 746"/>
                <a:gd name="T17" fmla="*/ 380 h 433"/>
                <a:gd name="T18" fmla="*/ 188 w 746"/>
                <a:gd name="T19" fmla="*/ 307 h 433"/>
                <a:gd name="T20" fmla="*/ 125 w 746"/>
                <a:gd name="T21" fmla="*/ 219 h 433"/>
                <a:gd name="T22" fmla="*/ 62 w 746"/>
                <a:gd name="T23" fmla="*/ 109 h 433"/>
                <a:gd name="T24" fmla="*/ 0 w 746"/>
                <a:gd name="T25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6" h="433">
                  <a:moveTo>
                    <a:pt x="745" y="0"/>
                  </a:moveTo>
                  <a:lnTo>
                    <a:pt x="682" y="117"/>
                  </a:lnTo>
                  <a:lnTo>
                    <a:pt x="619" y="219"/>
                  </a:lnTo>
                  <a:lnTo>
                    <a:pt x="556" y="307"/>
                  </a:lnTo>
                  <a:lnTo>
                    <a:pt x="493" y="380"/>
                  </a:lnTo>
                  <a:lnTo>
                    <a:pt x="440" y="417"/>
                  </a:lnTo>
                  <a:lnTo>
                    <a:pt x="377" y="432"/>
                  </a:lnTo>
                  <a:lnTo>
                    <a:pt x="314" y="417"/>
                  </a:lnTo>
                  <a:lnTo>
                    <a:pt x="251" y="380"/>
                  </a:lnTo>
                  <a:lnTo>
                    <a:pt x="188" y="307"/>
                  </a:lnTo>
                  <a:lnTo>
                    <a:pt x="125" y="219"/>
                  </a:lnTo>
                  <a:lnTo>
                    <a:pt x="62" y="109"/>
                  </a:lnTo>
                  <a:lnTo>
                    <a:pt x="0" y="0"/>
                  </a:lnTo>
                </a:path>
              </a:pathLst>
            </a:custGeom>
            <a:noFill/>
            <a:ln w="38100" cap="rnd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600"/>
            </a:p>
          </p:txBody>
        </p:sp>
        <p:grpSp>
          <p:nvGrpSpPr>
            <p:cNvPr id="63602" name="Group 114">
              <a:extLst>
                <a:ext uri="{FF2B5EF4-FFF2-40B4-BE49-F238E27FC236}">
                  <a16:creationId xmlns:a16="http://schemas.microsoft.com/office/drawing/2014/main" id="{85D46796-F2E4-4579-BDC5-2351285286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2" y="2394"/>
              <a:ext cx="465" cy="451"/>
              <a:chOff x="3368" y="462"/>
              <a:chExt cx="465" cy="451"/>
            </a:xfrm>
          </p:grpSpPr>
          <p:sp>
            <p:nvSpPr>
              <p:cNvPr id="63603" name="AutoShape 115">
                <a:extLst>
                  <a:ext uri="{FF2B5EF4-FFF2-40B4-BE49-F238E27FC236}">
                    <a16:creationId xmlns:a16="http://schemas.microsoft.com/office/drawing/2014/main" id="{8C410C66-938B-491F-B947-29C67104B8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8" y="487"/>
                <a:ext cx="465" cy="426"/>
              </a:xfrm>
              <a:prstGeom prst="wedgeEllipseCallout">
                <a:avLst>
                  <a:gd name="adj1" fmla="val -48338"/>
                  <a:gd name="adj2" fmla="val 70074"/>
                </a:avLst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prstDash val="dash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 sz="1950" b="0">
                  <a:solidFill>
                    <a:srgbClr val="FF0000"/>
                  </a:solidFill>
                </a:endParaRPr>
              </a:p>
            </p:txBody>
          </p:sp>
          <p:graphicFrame>
            <p:nvGraphicFramePr>
              <p:cNvPr id="63604" name="Object 116">
                <a:extLst>
                  <a:ext uri="{FF2B5EF4-FFF2-40B4-BE49-F238E27FC236}">
                    <a16:creationId xmlns:a16="http://schemas.microsoft.com/office/drawing/2014/main" id="{88B19272-A7ED-4317-88CE-20F0A436340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4084310"/>
                  </p:ext>
                </p:extLst>
              </p:nvPr>
            </p:nvGraphicFramePr>
            <p:xfrm>
              <a:off x="3444" y="462"/>
              <a:ext cx="303" cy="4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068" name="公式" r:id="rId3" imgW="177480" imgH="215640" progId="Equation.3">
                      <p:embed/>
                    </p:oleObj>
                  </mc:Choice>
                  <mc:Fallback>
                    <p:oleObj name="公式" r:id="rId3" imgW="177480" imgH="215640" progId="Equation.3">
                      <p:embed/>
                      <p:pic>
                        <p:nvPicPr>
                          <p:cNvPr id="0" name="Object 1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44" y="462"/>
                            <a:ext cx="303" cy="4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3605" name="Group 117">
              <a:extLst>
                <a:ext uri="{FF2B5EF4-FFF2-40B4-BE49-F238E27FC236}">
                  <a16:creationId xmlns:a16="http://schemas.microsoft.com/office/drawing/2014/main" id="{81FA1069-CC1C-4C4A-8FEE-63CEAD14CB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26" y="2368"/>
              <a:ext cx="441" cy="445"/>
              <a:chOff x="2802" y="436"/>
              <a:chExt cx="441" cy="445"/>
            </a:xfrm>
          </p:grpSpPr>
          <p:sp>
            <p:nvSpPr>
              <p:cNvPr id="63606" name="AutoShape 118">
                <a:extLst>
                  <a:ext uri="{FF2B5EF4-FFF2-40B4-BE49-F238E27FC236}">
                    <a16:creationId xmlns:a16="http://schemas.microsoft.com/office/drawing/2014/main" id="{E78170F1-89F8-41F2-880B-782D5625A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2" y="455"/>
                <a:ext cx="441" cy="426"/>
              </a:xfrm>
              <a:prstGeom prst="wedgeEllipseCallout">
                <a:avLst>
                  <a:gd name="adj1" fmla="val -43727"/>
                  <a:gd name="adj2" fmla="val 75078"/>
                </a:avLst>
              </a:prstGeom>
              <a:solidFill>
                <a:srgbClr val="FFFFFF"/>
              </a:solidFill>
              <a:ln w="12700">
                <a:solidFill>
                  <a:schemeClr val="accent1">
                    <a:lumMod val="75000"/>
                  </a:schemeClr>
                </a:solidFill>
                <a:prstDash val="dash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 sz="1950" b="0">
                  <a:solidFill>
                    <a:srgbClr val="FF0000"/>
                  </a:solidFill>
                </a:endParaRPr>
              </a:p>
            </p:txBody>
          </p:sp>
          <p:graphicFrame>
            <p:nvGraphicFramePr>
              <p:cNvPr id="63607" name="Object 119">
                <a:extLst>
                  <a:ext uri="{FF2B5EF4-FFF2-40B4-BE49-F238E27FC236}">
                    <a16:creationId xmlns:a16="http://schemas.microsoft.com/office/drawing/2014/main" id="{CA09C21C-8BD2-496F-AEEF-867A8EDEFD3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4080189"/>
                  </p:ext>
                </p:extLst>
              </p:nvPr>
            </p:nvGraphicFramePr>
            <p:xfrm>
              <a:off x="2882" y="436"/>
              <a:ext cx="291" cy="3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069" name="公式" r:id="rId5" imgW="177480" imgH="215640" progId="Equation.3">
                      <p:embed/>
                    </p:oleObj>
                  </mc:Choice>
                  <mc:Fallback>
                    <p:oleObj name="公式" r:id="rId5" imgW="177480" imgH="215640" progId="Equation.3">
                      <p:embed/>
                      <p:pic>
                        <p:nvPicPr>
                          <p:cNvPr id="0" name="Object 1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2" y="436"/>
                            <a:ext cx="291" cy="3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3609" name="Freeform 121">
              <a:extLst>
                <a:ext uri="{FF2B5EF4-FFF2-40B4-BE49-F238E27FC236}">
                  <a16:creationId xmlns:a16="http://schemas.microsoft.com/office/drawing/2014/main" id="{E233C448-4A1A-451C-B4C8-AC857E43A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6" y="2960"/>
              <a:ext cx="711" cy="525"/>
            </a:xfrm>
            <a:custGeom>
              <a:avLst/>
              <a:gdLst>
                <a:gd name="T0" fmla="*/ 0 w 782"/>
                <a:gd name="T1" fmla="*/ 432 h 433"/>
                <a:gd name="T2" fmla="*/ 66 w 782"/>
                <a:gd name="T3" fmla="*/ 314 h 433"/>
                <a:gd name="T4" fmla="*/ 132 w 782"/>
                <a:gd name="T5" fmla="*/ 212 h 433"/>
                <a:gd name="T6" fmla="*/ 198 w 782"/>
                <a:gd name="T7" fmla="*/ 124 h 433"/>
                <a:gd name="T8" fmla="*/ 264 w 782"/>
                <a:gd name="T9" fmla="*/ 51 h 433"/>
                <a:gd name="T10" fmla="*/ 319 w 782"/>
                <a:gd name="T11" fmla="*/ 14 h 433"/>
                <a:gd name="T12" fmla="*/ 385 w 782"/>
                <a:gd name="T13" fmla="*/ 0 h 433"/>
                <a:gd name="T14" fmla="*/ 451 w 782"/>
                <a:gd name="T15" fmla="*/ 14 h 433"/>
                <a:gd name="T16" fmla="*/ 517 w 782"/>
                <a:gd name="T17" fmla="*/ 51 h 433"/>
                <a:gd name="T18" fmla="*/ 583 w 782"/>
                <a:gd name="T19" fmla="*/ 124 h 433"/>
                <a:gd name="T20" fmla="*/ 649 w 782"/>
                <a:gd name="T21" fmla="*/ 212 h 433"/>
                <a:gd name="T22" fmla="*/ 715 w 782"/>
                <a:gd name="T23" fmla="*/ 322 h 433"/>
                <a:gd name="T24" fmla="*/ 781 w 782"/>
                <a:gd name="T25" fmla="*/ 432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2" h="433">
                  <a:moveTo>
                    <a:pt x="0" y="432"/>
                  </a:moveTo>
                  <a:lnTo>
                    <a:pt x="66" y="314"/>
                  </a:lnTo>
                  <a:lnTo>
                    <a:pt x="132" y="212"/>
                  </a:lnTo>
                  <a:lnTo>
                    <a:pt x="198" y="124"/>
                  </a:lnTo>
                  <a:lnTo>
                    <a:pt x="264" y="51"/>
                  </a:lnTo>
                  <a:lnTo>
                    <a:pt x="319" y="14"/>
                  </a:lnTo>
                  <a:lnTo>
                    <a:pt x="385" y="0"/>
                  </a:lnTo>
                  <a:lnTo>
                    <a:pt x="451" y="14"/>
                  </a:lnTo>
                  <a:lnTo>
                    <a:pt x="517" y="51"/>
                  </a:lnTo>
                  <a:lnTo>
                    <a:pt x="583" y="124"/>
                  </a:lnTo>
                  <a:lnTo>
                    <a:pt x="649" y="212"/>
                  </a:lnTo>
                  <a:lnTo>
                    <a:pt x="715" y="322"/>
                  </a:lnTo>
                  <a:lnTo>
                    <a:pt x="781" y="432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600"/>
            </a:p>
          </p:txBody>
        </p:sp>
        <p:sp>
          <p:nvSpPr>
            <p:cNvPr id="63610" name="Line 122">
              <a:extLst>
                <a:ext uri="{FF2B5EF4-FFF2-40B4-BE49-F238E27FC236}">
                  <a16:creationId xmlns:a16="http://schemas.microsoft.com/office/drawing/2014/main" id="{078B8764-85A5-48D2-9039-0E7488E705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64" y="2957"/>
              <a:ext cx="400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grpSp>
          <p:nvGrpSpPr>
            <p:cNvPr id="63611" name="Group 123">
              <a:extLst>
                <a:ext uri="{FF2B5EF4-FFF2-40B4-BE49-F238E27FC236}">
                  <a16:creationId xmlns:a16="http://schemas.microsoft.com/office/drawing/2014/main" id="{C7E3AB1B-7483-41C7-B1B0-B745FAF10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976"/>
              <a:ext cx="1423" cy="1049"/>
              <a:chOff x="1071" y="2976"/>
              <a:chExt cx="1565" cy="865"/>
            </a:xfrm>
          </p:grpSpPr>
          <p:sp>
            <p:nvSpPr>
              <p:cNvPr id="63612" name="Freeform 124">
                <a:extLst>
                  <a:ext uri="{FF2B5EF4-FFF2-40B4-BE49-F238E27FC236}">
                    <a16:creationId xmlns:a16="http://schemas.microsoft.com/office/drawing/2014/main" id="{C98F3051-4015-4F68-8974-C050D627FE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1" y="2976"/>
                <a:ext cx="782" cy="433"/>
              </a:xfrm>
              <a:custGeom>
                <a:avLst/>
                <a:gdLst>
                  <a:gd name="T0" fmla="*/ 0 w 782"/>
                  <a:gd name="T1" fmla="*/ 432 h 433"/>
                  <a:gd name="T2" fmla="*/ 66 w 782"/>
                  <a:gd name="T3" fmla="*/ 314 h 433"/>
                  <a:gd name="T4" fmla="*/ 132 w 782"/>
                  <a:gd name="T5" fmla="*/ 212 h 433"/>
                  <a:gd name="T6" fmla="*/ 198 w 782"/>
                  <a:gd name="T7" fmla="*/ 124 h 433"/>
                  <a:gd name="T8" fmla="*/ 264 w 782"/>
                  <a:gd name="T9" fmla="*/ 51 h 433"/>
                  <a:gd name="T10" fmla="*/ 319 w 782"/>
                  <a:gd name="T11" fmla="*/ 14 h 433"/>
                  <a:gd name="T12" fmla="*/ 385 w 782"/>
                  <a:gd name="T13" fmla="*/ 0 h 433"/>
                  <a:gd name="T14" fmla="*/ 451 w 782"/>
                  <a:gd name="T15" fmla="*/ 14 h 433"/>
                  <a:gd name="T16" fmla="*/ 517 w 782"/>
                  <a:gd name="T17" fmla="*/ 51 h 433"/>
                  <a:gd name="T18" fmla="*/ 583 w 782"/>
                  <a:gd name="T19" fmla="*/ 124 h 433"/>
                  <a:gd name="T20" fmla="*/ 649 w 782"/>
                  <a:gd name="T21" fmla="*/ 212 h 433"/>
                  <a:gd name="T22" fmla="*/ 715 w 782"/>
                  <a:gd name="T23" fmla="*/ 322 h 433"/>
                  <a:gd name="T24" fmla="*/ 781 w 782"/>
                  <a:gd name="T25" fmla="*/ 43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2" h="433">
                    <a:moveTo>
                      <a:pt x="0" y="432"/>
                    </a:moveTo>
                    <a:lnTo>
                      <a:pt x="66" y="314"/>
                    </a:lnTo>
                    <a:lnTo>
                      <a:pt x="132" y="212"/>
                    </a:lnTo>
                    <a:lnTo>
                      <a:pt x="198" y="124"/>
                    </a:lnTo>
                    <a:lnTo>
                      <a:pt x="264" y="51"/>
                    </a:lnTo>
                    <a:lnTo>
                      <a:pt x="319" y="14"/>
                    </a:lnTo>
                    <a:lnTo>
                      <a:pt x="385" y="0"/>
                    </a:lnTo>
                    <a:lnTo>
                      <a:pt x="451" y="14"/>
                    </a:lnTo>
                    <a:lnTo>
                      <a:pt x="517" y="51"/>
                    </a:lnTo>
                    <a:lnTo>
                      <a:pt x="583" y="124"/>
                    </a:lnTo>
                    <a:lnTo>
                      <a:pt x="649" y="212"/>
                    </a:lnTo>
                    <a:lnTo>
                      <a:pt x="715" y="322"/>
                    </a:lnTo>
                    <a:lnTo>
                      <a:pt x="781" y="432"/>
                    </a:lnTo>
                  </a:path>
                </a:pathLst>
              </a:custGeom>
              <a:noFill/>
              <a:ln w="3810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63613" name="Freeform 125">
                <a:extLst>
                  <a:ext uri="{FF2B5EF4-FFF2-40B4-BE49-F238E27FC236}">
                    <a16:creationId xmlns:a16="http://schemas.microsoft.com/office/drawing/2014/main" id="{F2984697-45F6-4DA6-BB93-1AE0C280AD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2" y="3408"/>
                <a:ext cx="784" cy="433"/>
              </a:xfrm>
              <a:custGeom>
                <a:avLst/>
                <a:gdLst>
                  <a:gd name="T0" fmla="*/ 783 w 784"/>
                  <a:gd name="T1" fmla="*/ 0 h 433"/>
                  <a:gd name="T2" fmla="*/ 716 w 784"/>
                  <a:gd name="T3" fmla="*/ 117 h 433"/>
                  <a:gd name="T4" fmla="*/ 650 w 784"/>
                  <a:gd name="T5" fmla="*/ 219 h 433"/>
                  <a:gd name="T6" fmla="*/ 584 w 784"/>
                  <a:gd name="T7" fmla="*/ 307 h 433"/>
                  <a:gd name="T8" fmla="*/ 518 w 784"/>
                  <a:gd name="T9" fmla="*/ 380 h 433"/>
                  <a:gd name="T10" fmla="*/ 463 w 784"/>
                  <a:gd name="T11" fmla="*/ 417 h 433"/>
                  <a:gd name="T12" fmla="*/ 397 w 784"/>
                  <a:gd name="T13" fmla="*/ 432 h 433"/>
                  <a:gd name="T14" fmla="*/ 330 w 784"/>
                  <a:gd name="T15" fmla="*/ 417 h 433"/>
                  <a:gd name="T16" fmla="*/ 264 w 784"/>
                  <a:gd name="T17" fmla="*/ 380 h 433"/>
                  <a:gd name="T18" fmla="*/ 198 w 784"/>
                  <a:gd name="T19" fmla="*/ 307 h 433"/>
                  <a:gd name="T20" fmla="*/ 132 w 784"/>
                  <a:gd name="T21" fmla="*/ 219 h 433"/>
                  <a:gd name="T22" fmla="*/ 66 w 784"/>
                  <a:gd name="T23" fmla="*/ 109 h 433"/>
                  <a:gd name="T24" fmla="*/ 0 w 784"/>
                  <a:gd name="T25" fmla="*/ 0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4" h="433">
                    <a:moveTo>
                      <a:pt x="783" y="0"/>
                    </a:moveTo>
                    <a:lnTo>
                      <a:pt x="716" y="117"/>
                    </a:lnTo>
                    <a:lnTo>
                      <a:pt x="650" y="219"/>
                    </a:lnTo>
                    <a:lnTo>
                      <a:pt x="584" y="307"/>
                    </a:lnTo>
                    <a:lnTo>
                      <a:pt x="518" y="380"/>
                    </a:lnTo>
                    <a:lnTo>
                      <a:pt x="463" y="417"/>
                    </a:lnTo>
                    <a:lnTo>
                      <a:pt x="397" y="432"/>
                    </a:lnTo>
                    <a:lnTo>
                      <a:pt x="330" y="417"/>
                    </a:lnTo>
                    <a:lnTo>
                      <a:pt x="264" y="380"/>
                    </a:lnTo>
                    <a:lnTo>
                      <a:pt x="198" y="307"/>
                    </a:lnTo>
                    <a:lnTo>
                      <a:pt x="132" y="219"/>
                    </a:lnTo>
                    <a:lnTo>
                      <a:pt x="66" y="109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</p:grpSp>
        <p:grpSp>
          <p:nvGrpSpPr>
            <p:cNvPr id="63614" name="Group 126">
              <a:extLst>
                <a:ext uri="{FF2B5EF4-FFF2-40B4-BE49-F238E27FC236}">
                  <a16:creationId xmlns:a16="http://schemas.microsoft.com/office/drawing/2014/main" id="{7E3631F9-76A0-4640-B9A6-8B52A5F8D9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6" y="2945"/>
              <a:ext cx="1424" cy="1049"/>
              <a:chOff x="2079" y="2976"/>
              <a:chExt cx="1565" cy="865"/>
            </a:xfrm>
          </p:grpSpPr>
          <p:sp>
            <p:nvSpPr>
              <p:cNvPr id="63615" name="Freeform 127">
                <a:extLst>
                  <a:ext uri="{FF2B5EF4-FFF2-40B4-BE49-F238E27FC236}">
                    <a16:creationId xmlns:a16="http://schemas.microsoft.com/office/drawing/2014/main" id="{989848FE-7B49-4949-B97C-A0FEA2BF2A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9" y="2976"/>
                <a:ext cx="782" cy="433"/>
              </a:xfrm>
              <a:custGeom>
                <a:avLst/>
                <a:gdLst>
                  <a:gd name="T0" fmla="*/ 0 w 782"/>
                  <a:gd name="T1" fmla="*/ 432 h 433"/>
                  <a:gd name="T2" fmla="*/ 66 w 782"/>
                  <a:gd name="T3" fmla="*/ 314 h 433"/>
                  <a:gd name="T4" fmla="*/ 132 w 782"/>
                  <a:gd name="T5" fmla="*/ 212 h 433"/>
                  <a:gd name="T6" fmla="*/ 198 w 782"/>
                  <a:gd name="T7" fmla="*/ 124 h 433"/>
                  <a:gd name="T8" fmla="*/ 264 w 782"/>
                  <a:gd name="T9" fmla="*/ 51 h 433"/>
                  <a:gd name="T10" fmla="*/ 319 w 782"/>
                  <a:gd name="T11" fmla="*/ 14 h 433"/>
                  <a:gd name="T12" fmla="*/ 385 w 782"/>
                  <a:gd name="T13" fmla="*/ 0 h 433"/>
                  <a:gd name="T14" fmla="*/ 451 w 782"/>
                  <a:gd name="T15" fmla="*/ 14 h 433"/>
                  <a:gd name="T16" fmla="*/ 517 w 782"/>
                  <a:gd name="T17" fmla="*/ 51 h 433"/>
                  <a:gd name="T18" fmla="*/ 583 w 782"/>
                  <a:gd name="T19" fmla="*/ 124 h 433"/>
                  <a:gd name="T20" fmla="*/ 649 w 782"/>
                  <a:gd name="T21" fmla="*/ 212 h 433"/>
                  <a:gd name="T22" fmla="*/ 715 w 782"/>
                  <a:gd name="T23" fmla="*/ 322 h 433"/>
                  <a:gd name="T24" fmla="*/ 781 w 782"/>
                  <a:gd name="T25" fmla="*/ 43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2" h="433">
                    <a:moveTo>
                      <a:pt x="0" y="432"/>
                    </a:moveTo>
                    <a:lnTo>
                      <a:pt x="66" y="314"/>
                    </a:lnTo>
                    <a:lnTo>
                      <a:pt x="132" y="212"/>
                    </a:lnTo>
                    <a:lnTo>
                      <a:pt x="198" y="124"/>
                    </a:lnTo>
                    <a:lnTo>
                      <a:pt x="264" y="51"/>
                    </a:lnTo>
                    <a:lnTo>
                      <a:pt x="319" y="14"/>
                    </a:lnTo>
                    <a:lnTo>
                      <a:pt x="385" y="0"/>
                    </a:lnTo>
                    <a:lnTo>
                      <a:pt x="451" y="14"/>
                    </a:lnTo>
                    <a:lnTo>
                      <a:pt x="517" y="51"/>
                    </a:lnTo>
                    <a:lnTo>
                      <a:pt x="583" y="124"/>
                    </a:lnTo>
                    <a:lnTo>
                      <a:pt x="649" y="212"/>
                    </a:lnTo>
                    <a:lnTo>
                      <a:pt x="715" y="322"/>
                    </a:lnTo>
                    <a:lnTo>
                      <a:pt x="781" y="432"/>
                    </a:lnTo>
                  </a:path>
                </a:pathLst>
              </a:custGeom>
              <a:noFill/>
              <a:ln w="381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63616" name="Freeform 128">
                <a:extLst>
                  <a:ext uri="{FF2B5EF4-FFF2-40B4-BE49-F238E27FC236}">
                    <a16:creationId xmlns:a16="http://schemas.microsoft.com/office/drawing/2014/main" id="{BF1405E0-8105-4661-BB80-6D8475F877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" y="3408"/>
                <a:ext cx="784" cy="433"/>
              </a:xfrm>
              <a:custGeom>
                <a:avLst/>
                <a:gdLst>
                  <a:gd name="T0" fmla="*/ 783 w 784"/>
                  <a:gd name="T1" fmla="*/ 0 h 433"/>
                  <a:gd name="T2" fmla="*/ 716 w 784"/>
                  <a:gd name="T3" fmla="*/ 117 h 433"/>
                  <a:gd name="T4" fmla="*/ 650 w 784"/>
                  <a:gd name="T5" fmla="*/ 219 h 433"/>
                  <a:gd name="T6" fmla="*/ 584 w 784"/>
                  <a:gd name="T7" fmla="*/ 307 h 433"/>
                  <a:gd name="T8" fmla="*/ 518 w 784"/>
                  <a:gd name="T9" fmla="*/ 380 h 433"/>
                  <a:gd name="T10" fmla="*/ 463 w 784"/>
                  <a:gd name="T11" fmla="*/ 417 h 433"/>
                  <a:gd name="T12" fmla="*/ 397 w 784"/>
                  <a:gd name="T13" fmla="*/ 432 h 433"/>
                  <a:gd name="T14" fmla="*/ 330 w 784"/>
                  <a:gd name="T15" fmla="*/ 417 h 433"/>
                  <a:gd name="T16" fmla="*/ 264 w 784"/>
                  <a:gd name="T17" fmla="*/ 380 h 433"/>
                  <a:gd name="T18" fmla="*/ 198 w 784"/>
                  <a:gd name="T19" fmla="*/ 307 h 433"/>
                  <a:gd name="T20" fmla="*/ 132 w 784"/>
                  <a:gd name="T21" fmla="*/ 219 h 433"/>
                  <a:gd name="T22" fmla="*/ 66 w 784"/>
                  <a:gd name="T23" fmla="*/ 109 h 433"/>
                  <a:gd name="T24" fmla="*/ 0 w 784"/>
                  <a:gd name="T25" fmla="*/ 0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4" h="433">
                    <a:moveTo>
                      <a:pt x="783" y="0"/>
                    </a:moveTo>
                    <a:lnTo>
                      <a:pt x="716" y="117"/>
                    </a:lnTo>
                    <a:lnTo>
                      <a:pt x="650" y="219"/>
                    </a:lnTo>
                    <a:lnTo>
                      <a:pt x="584" y="307"/>
                    </a:lnTo>
                    <a:lnTo>
                      <a:pt x="518" y="380"/>
                    </a:lnTo>
                    <a:lnTo>
                      <a:pt x="463" y="417"/>
                    </a:lnTo>
                    <a:lnTo>
                      <a:pt x="397" y="432"/>
                    </a:lnTo>
                    <a:lnTo>
                      <a:pt x="330" y="417"/>
                    </a:lnTo>
                    <a:lnTo>
                      <a:pt x="264" y="380"/>
                    </a:lnTo>
                    <a:lnTo>
                      <a:pt x="198" y="307"/>
                    </a:lnTo>
                    <a:lnTo>
                      <a:pt x="132" y="219"/>
                    </a:lnTo>
                    <a:lnTo>
                      <a:pt x="66" y="109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</p:grpSp>
        <p:sp>
          <p:nvSpPr>
            <p:cNvPr id="63617" name="Freeform 129">
              <a:extLst>
                <a:ext uri="{FF2B5EF4-FFF2-40B4-BE49-F238E27FC236}">
                  <a16:creationId xmlns:a16="http://schemas.microsoft.com/office/drawing/2014/main" id="{2C9F5B22-31B1-44D3-8576-1E29C4F65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3" y="3469"/>
              <a:ext cx="713" cy="525"/>
            </a:xfrm>
            <a:custGeom>
              <a:avLst/>
              <a:gdLst>
                <a:gd name="T0" fmla="*/ 783 w 784"/>
                <a:gd name="T1" fmla="*/ 0 h 433"/>
                <a:gd name="T2" fmla="*/ 716 w 784"/>
                <a:gd name="T3" fmla="*/ 117 h 433"/>
                <a:gd name="T4" fmla="*/ 650 w 784"/>
                <a:gd name="T5" fmla="*/ 219 h 433"/>
                <a:gd name="T6" fmla="*/ 584 w 784"/>
                <a:gd name="T7" fmla="*/ 307 h 433"/>
                <a:gd name="T8" fmla="*/ 518 w 784"/>
                <a:gd name="T9" fmla="*/ 380 h 433"/>
                <a:gd name="T10" fmla="*/ 463 w 784"/>
                <a:gd name="T11" fmla="*/ 417 h 433"/>
                <a:gd name="T12" fmla="*/ 397 w 784"/>
                <a:gd name="T13" fmla="*/ 432 h 433"/>
                <a:gd name="T14" fmla="*/ 330 w 784"/>
                <a:gd name="T15" fmla="*/ 417 h 433"/>
                <a:gd name="T16" fmla="*/ 264 w 784"/>
                <a:gd name="T17" fmla="*/ 380 h 433"/>
                <a:gd name="T18" fmla="*/ 198 w 784"/>
                <a:gd name="T19" fmla="*/ 307 h 433"/>
                <a:gd name="T20" fmla="*/ 132 w 784"/>
                <a:gd name="T21" fmla="*/ 219 h 433"/>
                <a:gd name="T22" fmla="*/ 66 w 784"/>
                <a:gd name="T23" fmla="*/ 109 h 433"/>
                <a:gd name="T24" fmla="*/ 0 w 784"/>
                <a:gd name="T25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4" h="433">
                  <a:moveTo>
                    <a:pt x="783" y="0"/>
                  </a:moveTo>
                  <a:lnTo>
                    <a:pt x="716" y="117"/>
                  </a:lnTo>
                  <a:lnTo>
                    <a:pt x="650" y="219"/>
                  </a:lnTo>
                  <a:lnTo>
                    <a:pt x="584" y="307"/>
                  </a:lnTo>
                  <a:lnTo>
                    <a:pt x="518" y="380"/>
                  </a:lnTo>
                  <a:lnTo>
                    <a:pt x="463" y="417"/>
                  </a:lnTo>
                  <a:lnTo>
                    <a:pt x="397" y="432"/>
                  </a:lnTo>
                  <a:lnTo>
                    <a:pt x="330" y="417"/>
                  </a:lnTo>
                  <a:lnTo>
                    <a:pt x="264" y="380"/>
                  </a:lnTo>
                  <a:lnTo>
                    <a:pt x="198" y="307"/>
                  </a:lnTo>
                  <a:lnTo>
                    <a:pt x="132" y="219"/>
                  </a:lnTo>
                  <a:lnTo>
                    <a:pt x="66" y="109"/>
                  </a:lnTo>
                  <a:lnTo>
                    <a:pt x="0" y="0"/>
                  </a:lnTo>
                </a:path>
              </a:pathLst>
            </a:custGeom>
            <a:noFill/>
            <a:ln w="381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600"/>
            </a:p>
          </p:txBody>
        </p:sp>
        <p:sp>
          <p:nvSpPr>
            <p:cNvPr id="63618" name="AutoShape 130">
              <a:extLst>
                <a:ext uri="{FF2B5EF4-FFF2-40B4-BE49-F238E27FC236}">
                  <a16:creationId xmlns:a16="http://schemas.microsoft.com/office/drawing/2014/main" id="{BAF103B0-4449-4BE1-96CC-B96D04F54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5" y="2478"/>
              <a:ext cx="469" cy="430"/>
            </a:xfrm>
            <a:prstGeom prst="wedgeEllipseCallout">
              <a:avLst>
                <a:gd name="adj1" fmla="val -60755"/>
                <a:gd name="adj2" fmla="val 76339"/>
              </a:avLst>
            </a:prstGeom>
            <a:solidFill>
              <a:srgbClr val="FFFFFF"/>
            </a:solidFill>
            <a:ln w="1270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1950" b="0">
                <a:solidFill>
                  <a:srgbClr val="FF0000"/>
                </a:solidFill>
              </a:endParaRPr>
            </a:p>
          </p:txBody>
        </p:sp>
        <p:graphicFrame>
          <p:nvGraphicFramePr>
            <p:cNvPr id="63619" name="Object 131">
              <a:extLst>
                <a:ext uri="{FF2B5EF4-FFF2-40B4-BE49-F238E27FC236}">
                  <a16:creationId xmlns:a16="http://schemas.microsoft.com/office/drawing/2014/main" id="{98DEE322-5A9E-4E88-A6D3-A168BC3B15D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1988782"/>
                </p:ext>
              </p:extLst>
            </p:nvPr>
          </p:nvGraphicFramePr>
          <p:xfrm>
            <a:off x="3428" y="2446"/>
            <a:ext cx="304" cy="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70" name="公式" r:id="rId7" imgW="177480" imgH="228600" progId="Equation.3">
                    <p:embed/>
                  </p:oleObj>
                </mc:Choice>
                <mc:Fallback>
                  <p:oleObj name="公式" r:id="rId7" imgW="177480" imgH="228600" progId="Equation.3">
                    <p:embed/>
                    <p:pic>
                      <p:nvPicPr>
                        <p:cNvPr id="0" name="Object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8" y="2446"/>
                          <a:ext cx="304" cy="4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620" name="Line 132">
              <a:extLst>
                <a:ext uri="{FF2B5EF4-FFF2-40B4-BE49-F238E27FC236}">
                  <a16:creationId xmlns:a16="http://schemas.microsoft.com/office/drawing/2014/main" id="{FA0D04CD-F06A-4540-9F8B-9817E1FE2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024"/>
              <a:ext cx="288" cy="5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63622" name="Line 134">
              <a:extLst>
                <a:ext uri="{FF2B5EF4-FFF2-40B4-BE49-F238E27FC236}">
                  <a16:creationId xmlns:a16="http://schemas.microsoft.com/office/drawing/2014/main" id="{D8B7661F-EC25-49D6-891F-F3E5B33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4" y="2592"/>
              <a:ext cx="0" cy="15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63623" name="Rectangle 135">
              <a:extLst>
                <a:ext uri="{FF2B5EF4-FFF2-40B4-BE49-F238E27FC236}">
                  <a16:creationId xmlns:a16="http://schemas.microsoft.com/office/drawing/2014/main" id="{22EC2087-F7E2-446D-B441-371AEC0D0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2782"/>
              <a:ext cx="470" cy="1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63624" name="Line 136">
              <a:extLst>
                <a:ext uri="{FF2B5EF4-FFF2-40B4-BE49-F238E27FC236}">
                  <a16:creationId xmlns:a16="http://schemas.microsoft.com/office/drawing/2014/main" id="{6DB368F6-76A4-4320-9353-35365433E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7" y="3469"/>
              <a:ext cx="28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63627" name="Rectangle 139">
              <a:extLst>
                <a:ext uri="{FF2B5EF4-FFF2-40B4-BE49-F238E27FC236}">
                  <a16:creationId xmlns:a16="http://schemas.microsoft.com/office/drawing/2014/main" id="{6510E6AB-1F31-41B3-A569-8264C8224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" y="3485"/>
              <a:ext cx="472" cy="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</p:grpSp>
      <p:graphicFrame>
        <p:nvGraphicFramePr>
          <p:cNvPr id="85" name="对象 84">
            <a:extLst>
              <a:ext uri="{FF2B5EF4-FFF2-40B4-BE49-F238E27FC236}">
                <a16:creationId xmlns:a16="http://schemas.microsoft.com/office/drawing/2014/main" id="{35444601-492E-48C5-A86A-F451CA2D2B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902857"/>
              </p:ext>
            </p:extLst>
          </p:nvPr>
        </p:nvGraphicFramePr>
        <p:xfrm>
          <a:off x="3991116" y="945834"/>
          <a:ext cx="2325255" cy="584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71" name="公式" r:id="rId9" imgW="1015920" imgH="241200" progId="Equation.3">
                  <p:embed/>
                </p:oleObj>
              </mc:Choice>
              <mc:Fallback>
                <p:oleObj name="公式" r:id="rId9" imgW="1015920" imgH="241200" progId="Equation.3">
                  <p:embed/>
                  <p:pic>
                    <p:nvPicPr>
                      <p:cNvPr id="55" name="对象 54">
                        <a:extLst>
                          <a:ext uri="{FF2B5EF4-FFF2-40B4-BE49-F238E27FC236}">
                            <a16:creationId xmlns:a16="http://schemas.microsoft.com/office/drawing/2014/main" id="{632C2516-06A9-42ED-BEC3-254BFD75F9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91116" y="945834"/>
                        <a:ext cx="2325255" cy="584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对象 85">
            <a:extLst>
              <a:ext uri="{FF2B5EF4-FFF2-40B4-BE49-F238E27FC236}">
                <a16:creationId xmlns:a16="http://schemas.microsoft.com/office/drawing/2014/main" id="{C6A20338-EC47-43A1-B690-B0C801DDF6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136266"/>
              </p:ext>
            </p:extLst>
          </p:nvPr>
        </p:nvGraphicFramePr>
        <p:xfrm>
          <a:off x="3991116" y="1696754"/>
          <a:ext cx="3443414" cy="566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72" name="公式" r:id="rId11" imgW="1549080" imgH="241200" progId="Equation.3">
                  <p:embed/>
                </p:oleObj>
              </mc:Choice>
              <mc:Fallback>
                <p:oleObj name="公式" r:id="rId11" imgW="1549080" imgH="241200" progId="Equation.3">
                  <p:embed/>
                  <p:pic>
                    <p:nvPicPr>
                      <p:cNvPr id="56" name="对象 55">
                        <a:extLst>
                          <a:ext uri="{FF2B5EF4-FFF2-40B4-BE49-F238E27FC236}">
                            <a16:creationId xmlns:a16="http://schemas.microsoft.com/office/drawing/2014/main" id="{2E7A25D2-2E7C-4BCD-B88C-6FE18C6BD6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91116" y="1696754"/>
                        <a:ext cx="3443414" cy="566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对象 86">
            <a:extLst>
              <a:ext uri="{FF2B5EF4-FFF2-40B4-BE49-F238E27FC236}">
                <a16:creationId xmlns:a16="http://schemas.microsoft.com/office/drawing/2014/main" id="{02D992FB-69CB-4C0D-A8FC-A923D3A84E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922681"/>
              </p:ext>
            </p:extLst>
          </p:nvPr>
        </p:nvGraphicFramePr>
        <p:xfrm>
          <a:off x="3991116" y="2405408"/>
          <a:ext cx="3625071" cy="567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73" name="公式" r:id="rId13" imgW="1600200" imgH="241200" progId="Equation.3">
                  <p:embed/>
                </p:oleObj>
              </mc:Choice>
              <mc:Fallback>
                <p:oleObj name="公式" r:id="rId13" imgW="1600200" imgH="241200" progId="Equation.3">
                  <p:embed/>
                  <p:pic>
                    <p:nvPicPr>
                      <p:cNvPr id="57" name="对象 56">
                        <a:extLst>
                          <a:ext uri="{FF2B5EF4-FFF2-40B4-BE49-F238E27FC236}">
                            <a16:creationId xmlns:a16="http://schemas.microsoft.com/office/drawing/2014/main" id="{FEF8EE73-AC19-4AEA-ADD0-3ACFA1D62D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91116" y="2405408"/>
                        <a:ext cx="3625071" cy="567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63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3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animBg="1" autoUpdateAnimBg="0"/>
      <p:bldP spid="63625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2" name="Text Box 110">
            <a:extLst>
              <a:ext uri="{FF2B5EF4-FFF2-40B4-BE49-F238E27FC236}">
                <a16:creationId xmlns:a16="http://schemas.microsoft.com/office/drawing/2014/main" id="{60103E34-BB68-4642-8781-4BC51533A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558" y="859869"/>
            <a:ext cx="1649388" cy="4924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rgbClr val="C00000"/>
            </a:solidFill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相量图</a:t>
            </a:r>
          </a:p>
        </p:txBody>
      </p:sp>
      <p:sp>
        <p:nvSpPr>
          <p:cNvPr id="8331" name="Text Box 139">
            <a:extLst>
              <a:ext uri="{FF2B5EF4-FFF2-40B4-BE49-F238E27FC236}">
                <a16:creationId xmlns:a16="http://schemas.microsoft.com/office/drawing/2014/main" id="{EE61B16F-C10A-4013-8130-179EB2F74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558" y="3591681"/>
            <a:ext cx="1649388" cy="4924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rgbClr val="C00000"/>
            </a:solidFill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相量式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6C5D0C4-D0E7-4334-9F44-C36C453A5B80}"/>
              </a:ext>
            </a:extLst>
          </p:cNvPr>
          <p:cNvGrpSpPr/>
          <p:nvPr/>
        </p:nvGrpSpPr>
        <p:grpSpPr>
          <a:xfrm>
            <a:off x="4280333" y="811547"/>
            <a:ext cx="2262251" cy="2954946"/>
            <a:chOff x="4694238" y="409575"/>
            <a:chExt cx="2465387" cy="3002756"/>
          </a:xfrm>
        </p:grpSpPr>
        <p:sp>
          <p:nvSpPr>
            <p:cNvPr id="8195" name="Line 3">
              <a:extLst>
                <a:ext uri="{FF2B5EF4-FFF2-40B4-BE49-F238E27FC236}">
                  <a16:creationId xmlns:a16="http://schemas.microsoft.com/office/drawing/2014/main" id="{3F29EC8C-45B6-404F-8602-119E939F3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1874838"/>
              <a:ext cx="1343025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8196" name="Line 4">
              <a:extLst>
                <a:ext uri="{FF2B5EF4-FFF2-40B4-BE49-F238E27FC236}">
                  <a16:creationId xmlns:a16="http://schemas.microsoft.com/office/drawing/2014/main" id="{F8E910ED-15E6-41AB-BC07-3999C457E9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94238" y="658813"/>
              <a:ext cx="639762" cy="121602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8197" name="Line 5">
              <a:extLst>
                <a:ext uri="{FF2B5EF4-FFF2-40B4-BE49-F238E27FC236}">
                  <a16:creationId xmlns:a16="http://schemas.microsoft.com/office/drawing/2014/main" id="{BC071CE1-1B70-468A-898F-D04593B28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94238" y="1874838"/>
              <a:ext cx="639762" cy="12144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 dirty="0"/>
            </a:p>
          </p:txBody>
        </p:sp>
        <p:graphicFrame>
          <p:nvGraphicFramePr>
            <p:cNvPr id="50" name="对象 49">
              <a:extLst>
                <a:ext uri="{FF2B5EF4-FFF2-40B4-BE49-F238E27FC236}">
                  <a16:creationId xmlns:a16="http://schemas.microsoft.com/office/drawing/2014/main" id="{B82F26B9-FA71-4AFB-BE60-3D58188680F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4112581"/>
                </p:ext>
              </p:extLst>
            </p:nvPr>
          </p:nvGraphicFramePr>
          <p:xfrm>
            <a:off x="6677025" y="1619250"/>
            <a:ext cx="482600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34" name="公式" r:id="rId3" imgW="228600" imgH="228600" progId="Equation.3">
                    <p:embed/>
                  </p:oleObj>
                </mc:Choice>
                <mc:Fallback>
                  <p:oleObj name="公式" r:id="rId3" imgW="228600" imgH="228600" progId="Equation.3">
                    <p:embed/>
                    <p:pic>
                      <p:nvPicPr>
                        <p:cNvPr id="85" name="对象 84">
                          <a:extLst>
                            <a:ext uri="{FF2B5EF4-FFF2-40B4-BE49-F238E27FC236}">
                              <a16:creationId xmlns:a16="http://schemas.microsoft.com/office/drawing/2014/main" id="{35444601-492E-48C5-A86A-F451CA2D2BF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677025" y="1619250"/>
                          <a:ext cx="482600" cy="511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对象 50">
              <a:extLst>
                <a:ext uri="{FF2B5EF4-FFF2-40B4-BE49-F238E27FC236}">
                  <a16:creationId xmlns:a16="http://schemas.microsoft.com/office/drawing/2014/main" id="{174B88F6-E121-41E2-91D0-5C3DF5D88A7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3274466"/>
                </p:ext>
              </p:extLst>
            </p:nvPr>
          </p:nvGraphicFramePr>
          <p:xfrm>
            <a:off x="4811303" y="2901156"/>
            <a:ext cx="482600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35" name="公式" r:id="rId5" imgW="228600" imgH="228600" progId="Equation.3">
                    <p:embed/>
                  </p:oleObj>
                </mc:Choice>
                <mc:Fallback>
                  <p:oleObj name="公式" r:id="rId5" imgW="228600" imgH="228600" progId="Equation.3">
                    <p:embed/>
                    <p:pic>
                      <p:nvPicPr>
                        <p:cNvPr id="50" name="对象 49">
                          <a:extLst>
                            <a:ext uri="{FF2B5EF4-FFF2-40B4-BE49-F238E27FC236}">
                              <a16:creationId xmlns:a16="http://schemas.microsoft.com/office/drawing/2014/main" id="{B82F26B9-FA71-4AFB-BE60-3D58188680F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811303" y="2901156"/>
                          <a:ext cx="482600" cy="511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对象 51">
              <a:extLst>
                <a:ext uri="{FF2B5EF4-FFF2-40B4-BE49-F238E27FC236}">
                  <a16:creationId xmlns:a16="http://schemas.microsoft.com/office/drawing/2014/main" id="{A4F8BEC0-60FA-4668-9DD0-859C04A0225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6291863"/>
                </p:ext>
              </p:extLst>
            </p:nvPr>
          </p:nvGraphicFramePr>
          <p:xfrm>
            <a:off x="4878388" y="409575"/>
            <a:ext cx="4826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36" name="公式" r:id="rId7" imgW="228600" imgH="241200" progId="Equation.3">
                    <p:embed/>
                  </p:oleObj>
                </mc:Choice>
                <mc:Fallback>
                  <p:oleObj name="公式" r:id="rId7" imgW="228600" imgH="241200" progId="Equation.3">
                    <p:embed/>
                    <p:pic>
                      <p:nvPicPr>
                        <p:cNvPr id="50" name="对象 49">
                          <a:extLst>
                            <a:ext uri="{FF2B5EF4-FFF2-40B4-BE49-F238E27FC236}">
                              <a16:creationId xmlns:a16="http://schemas.microsoft.com/office/drawing/2014/main" id="{B82F26B9-FA71-4AFB-BE60-3D58188680F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878388" y="409575"/>
                          <a:ext cx="4826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" name="对象 53">
            <a:extLst>
              <a:ext uri="{FF2B5EF4-FFF2-40B4-BE49-F238E27FC236}">
                <a16:creationId xmlns:a16="http://schemas.microsoft.com/office/drawing/2014/main" id="{3EB9FA49-F8CD-4E91-92EC-C7F7AD1350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185479"/>
              </p:ext>
            </p:extLst>
          </p:nvPr>
        </p:nvGraphicFramePr>
        <p:xfrm>
          <a:off x="4172913" y="4521122"/>
          <a:ext cx="2808312" cy="1785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7" name="公式" r:id="rId9" imgW="1180800" imgH="736560" progId="Equation.3">
                  <p:embed/>
                </p:oleObj>
              </mc:Choice>
              <mc:Fallback>
                <p:oleObj name="公式" r:id="rId9" imgW="1180800" imgH="736560" progId="Equation.3">
                  <p:embed/>
                  <p:pic>
                    <p:nvPicPr>
                      <p:cNvPr id="50" name="对象 49">
                        <a:extLst>
                          <a:ext uri="{FF2B5EF4-FFF2-40B4-BE49-F238E27FC236}">
                            <a16:creationId xmlns:a16="http://schemas.microsoft.com/office/drawing/2014/main" id="{B82F26B9-FA71-4AFB-BE60-3D58188680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72913" y="4521122"/>
                        <a:ext cx="2808312" cy="1785144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8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8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2" grpId="0" animBg="1" autoUpdateAnimBg="0"/>
      <p:bldP spid="8331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67" name="Text Box 31">
            <a:extLst>
              <a:ext uri="{FF2B5EF4-FFF2-40B4-BE49-F238E27FC236}">
                <a16:creationId xmlns:a16="http://schemas.microsoft.com/office/drawing/2014/main" id="{BEFA6AE7-CCBE-4246-8EF5-F394F5C63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933" y="53551"/>
            <a:ext cx="2866490" cy="4924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rgbClr val="C00000"/>
            </a:solidFill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三相电源的特征</a:t>
            </a:r>
          </a:p>
        </p:txBody>
      </p:sp>
      <p:sp>
        <p:nvSpPr>
          <p:cNvPr id="65568" name="Text Box 32">
            <a:extLst>
              <a:ext uri="{FF2B5EF4-FFF2-40B4-BE49-F238E27FC236}">
                <a16:creationId xmlns:a16="http://schemas.microsoft.com/office/drawing/2014/main" id="{4A221655-150E-484E-ABB5-53688CB67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61" y="879050"/>
            <a:ext cx="7240323" cy="533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60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(1) </a:t>
            </a:r>
            <a:r>
              <a:rPr lang="zh-CN" altLang="en-US" sz="260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对称：大小相等，频率相同，相位互差</a:t>
            </a:r>
            <a:r>
              <a:rPr lang="en-US" altLang="zh-CN" sz="260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120º</a:t>
            </a:r>
          </a:p>
        </p:txBody>
      </p:sp>
      <p:sp>
        <p:nvSpPr>
          <p:cNvPr id="65569" name="Text Box 33">
            <a:extLst>
              <a:ext uri="{FF2B5EF4-FFF2-40B4-BE49-F238E27FC236}">
                <a16:creationId xmlns:a16="http://schemas.microsoft.com/office/drawing/2014/main" id="{E4F3ADB7-6355-4745-9D91-4371268E7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483" y="1415625"/>
            <a:ext cx="3797300" cy="533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6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(2) </a:t>
            </a:r>
            <a:r>
              <a:rPr lang="zh-CN" altLang="en-US" sz="26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相序：</a:t>
            </a:r>
            <a:r>
              <a:rPr lang="en-US" altLang="zh-CN" sz="26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A—B—C</a:t>
            </a:r>
          </a:p>
        </p:txBody>
      </p:sp>
      <p:sp>
        <p:nvSpPr>
          <p:cNvPr id="65570" name="Text Box 34">
            <a:extLst>
              <a:ext uri="{FF2B5EF4-FFF2-40B4-BE49-F238E27FC236}">
                <a16:creationId xmlns:a16="http://schemas.microsoft.com/office/drawing/2014/main" id="{EEDA725A-C180-4ADD-8C30-FC7B4C1C0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483" y="1952200"/>
            <a:ext cx="6191250" cy="533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60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(3) </a:t>
            </a:r>
            <a:r>
              <a:rPr lang="zh-CN" altLang="en-US" sz="260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对称正弦量的瞬时值和与相量和为</a:t>
            </a:r>
            <a:r>
              <a:rPr lang="en-US" altLang="zh-CN" sz="260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0</a:t>
            </a:r>
          </a:p>
        </p:txBody>
      </p:sp>
      <p:grpSp>
        <p:nvGrpSpPr>
          <p:cNvPr id="65590" name="Group 54">
            <a:extLst>
              <a:ext uri="{FF2B5EF4-FFF2-40B4-BE49-F238E27FC236}">
                <a16:creationId xmlns:a16="http://schemas.microsoft.com/office/drawing/2014/main" id="{89CC3FBD-9FC9-41C0-8736-45A9B1ED8A54}"/>
              </a:ext>
            </a:extLst>
          </p:cNvPr>
          <p:cNvGrpSpPr>
            <a:grpSpLocks/>
          </p:cNvGrpSpPr>
          <p:nvPr/>
        </p:nvGrpSpPr>
        <p:grpSpPr bwMode="auto">
          <a:xfrm>
            <a:off x="4557789" y="2719244"/>
            <a:ext cx="4191399" cy="1537433"/>
            <a:chOff x="1030" y="574"/>
            <a:chExt cx="3074" cy="1855"/>
          </a:xfrm>
        </p:grpSpPr>
        <p:sp>
          <p:nvSpPr>
            <p:cNvPr id="65591" name="Text Box 55">
              <a:extLst>
                <a:ext uri="{FF2B5EF4-FFF2-40B4-BE49-F238E27FC236}">
                  <a16:creationId xmlns:a16="http://schemas.microsoft.com/office/drawing/2014/main" id="{B713C2D2-DF45-4326-91FB-2E869DFD9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0" y="1097"/>
              <a:ext cx="428" cy="5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167" i="1" dirty="0" err="1">
                  <a:solidFill>
                    <a:schemeClr val="tx1"/>
                  </a:solidFill>
                </a:rPr>
                <a:t>E</a:t>
              </a:r>
              <a:r>
                <a:rPr lang="en-US" altLang="zh-CN" sz="2167" i="1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zh-CN" sz="2167" i="1" dirty="0">
                  <a:solidFill>
                    <a:schemeClr val="tx1"/>
                  </a:solidFill>
                </a:rPr>
                <a:t> </a:t>
              </a:r>
              <a:endParaRPr lang="en-US" altLang="zh-CN" sz="2167" dirty="0">
                <a:solidFill>
                  <a:schemeClr val="tx1"/>
                </a:solidFill>
              </a:endParaRPr>
            </a:p>
          </p:txBody>
        </p:sp>
        <p:grpSp>
          <p:nvGrpSpPr>
            <p:cNvPr id="65592" name="Group 56">
              <a:extLst>
                <a:ext uri="{FF2B5EF4-FFF2-40B4-BE49-F238E27FC236}">
                  <a16:creationId xmlns:a16="http://schemas.microsoft.com/office/drawing/2014/main" id="{E071BA73-B4C8-4272-AA59-20317B1285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6" y="1265"/>
              <a:ext cx="1424" cy="1049"/>
              <a:chOff x="1599" y="2976"/>
              <a:chExt cx="1565" cy="865"/>
            </a:xfrm>
          </p:grpSpPr>
          <p:sp>
            <p:nvSpPr>
              <p:cNvPr id="65593" name="Freeform 57">
                <a:extLst>
                  <a:ext uri="{FF2B5EF4-FFF2-40B4-BE49-F238E27FC236}">
                    <a16:creationId xmlns:a16="http://schemas.microsoft.com/office/drawing/2014/main" id="{CF396538-9911-486F-AFF6-582E9D8E06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" y="2976"/>
                <a:ext cx="782" cy="433"/>
              </a:xfrm>
              <a:custGeom>
                <a:avLst/>
                <a:gdLst>
                  <a:gd name="T0" fmla="*/ 0 w 782"/>
                  <a:gd name="T1" fmla="*/ 432 h 433"/>
                  <a:gd name="T2" fmla="*/ 66 w 782"/>
                  <a:gd name="T3" fmla="*/ 314 h 433"/>
                  <a:gd name="T4" fmla="*/ 132 w 782"/>
                  <a:gd name="T5" fmla="*/ 212 h 433"/>
                  <a:gd name="T6" fmla="*/ 198 w 782"/>
                  <a:gd name="T7" fmla="*/ 124 h 433"/>
                  <a:gd name="T8" fmla="*/ 264 w 782"/>
                  <a:gd name="T9" fmla="*/ 51 h 433"/>
                  <a:gd name="T10" fmla="*/ 319 w 782"/>
                  <a:gd name="T11" fmla="*/ 14 h 433"/>
                  <a:gd name="T12" fmla="*/ 385 w 782"/>
                  <a:gd name="T13" fmla="*/ 0 h 433"/>
                  <a:gd name="T14" fmla="*/ 451 w 782"/>
                  <a:gd name="T15" fmla="*/ 14 h 433"/>
                  <a:gd name="T16" fmla="*/ 517 w 782"/>
                  <a:gd name="T17" fmla="*/ 51 h 433"/>
                  <a:gd name="T18" fmla="*/ 583 w 782"/>
                  <a:gd name="T19" fmla="*/ 124 h 433"/>
                  <a:gd name="T20" fmla="*/ 649 w 782"/>
                  <a:gd name="T21" fmla="*/ 212 h 433"/>
                  <a:gd name="T22" fmla="*/ 715 w 782"/>
                  <a:gd name="T23" fmla="*/ 322 h 433"/>
                  <a:gd name="T24" fmla="*/ 781 w 782"/>
                  <a:gd name="T25" fmla="*/ 43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2" h="433">
                    <a:moveTo>
                      <a:pt x="0" y="432"/>
                    </a:moveTo>
                    <a:lnTo>
                      <a:pt x="66" y="314"/>
                    </a:lnTo>
                    <a:lnTo>
                      <a:pt x="132" y="212"/>
                    </a:lnTo>
                    <a:lnTo>
                      <a:pt x="198" y="124"/>
                    </a:lnTo>
                    <a:lnTo>
                      <a:pt x="264" y="51"/>
                    </a:lnTo>
                    <a:lnTo>
                      <a:pt x="319" y="14"/>
                    </a:lnTo>
                    <a:lnTo>
                      <a:pt x="385" y="0"/>
                    </a:lnTo>
                    <a:lnTo>
                      <a:pt x="451" y="14"/>
                    </a:lnTo>
                    <a:lnTo>
                      <a:pt x="517" y="51"/>
                    </a:lnTo>
                    <a:lnTo>
                      <a:pt x="583" y="124"/>
                    </a:lnTo>
                    <a:lnTo>
                      <a:pt x="649" y="212"/>
                    </a:lnTo>
                    <a:lnTo>
                      <a:pt x="715" y="322"/>
                    </a:lnTo>
                    <a:lnTo>
                      <a:pt x="781" y="432"/>
                    </a:lnTo>
                  </a:path>
                </a:pathLst>
              </a:custGeom>
              <a:noFill/>
              <a:ln w="38100" cap="rnd" cmpd="sng">
                <a:solidFill>
                  <a:srgbClr val="FF33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65594" name="Freeform 58">
                <a:extLst>
                  <a:ext uri="{FF2B5EF4-FFF2-40B4-BE49-F238E27FC236}">
                    <a16:creationId xmlns:a16="http://schemas.microsoft.com/office/drawing/2014/main" id="{6F5F9C47-24FE-4156-B20C-2637E9D78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0" y="3408"/>
                <a:ext cx="784" cy="433"/>
              </a:xfrm>
              <a:custGeom>
                <a:avLst/>
                <a:gdLst>
                  <a:gd name="T0" fmla="*/ 783 w 784"/>
                  <a:gd name="T1" fmla="*/ 0 h 433"/>
                  <a:gd name="T2" fmla="*/ 716 w 784"/>
                  <a:gd name="T3" fmla="*/ 117 h 433"/>
                  <a:gd name="T4" fmla="*/ 650 w 784"/>
                  <a:gd name="T5" fmla="*/ 219 h 433"/>
                  <a:gd name="T6" fmla="*/ 584 w 784"/>
                  <a:gd name="T7" fmla="*/ 307 h 433"/>
                  <a:gd name="T8" fmla="*/ 518 w 784"/>
                  <a:gd name="T9" fmla="*/ 380 h 433"/>
                  <a:gd name="T10" fmla="*/ 463 w 784"/>
                  <a:gd name="T11" fmla="*/ 417 h 433"/>
                  <a:gd name="T12" fmla="*/ 397 w 784"/>
                  <a:gd name="T13" fmla="*/ 432 h 433"/>
                  <a:gd name="T14" fmla="*/ 330 w 784"/>
                  <a:gd name="T15" fmla="*/ 417 h 433"/>
                  <a:gd name="T16" fmla="*/ 264 w 784"/>
                  <a:gd name="T17" fmla="*/ 380 h 433"/>
                  <a:gd name="T18" fmla="*/ 198 w 784"/>
                  <a:gd name="T19" fmla="*/ 307 h 433"/>
                  <a:gd name="T20" fmla="*/ 132 w 784"/>
                  <a:gd name="T21" fmla="*/ 219 h 433"/>
                  <a:gd name="T22" fmla="*/ 66 w 784"/>
                  <a:gd name="T23" fmla="*/ 109 h 433"/>
                  <a:gd name="T24" fmla="*/ 0 w 784"/>
                  <a:gd name="T25" fmla="*/ 0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4" h="433">
                    <a:moveTo>
                      <a:pt x="783" y="0"/>
                    </a:moveTo>
                    <a:lnTo>
                      <a:pt x="716" y="117"/>
                    </a:lnTo>
                    <a:lnTo>
                      <a:pt x="650" y="219"/>
                    </a:lnTo>
                    <a:lnTo>
                      <a:pt x="584" y="307"/>
                    </a:lnTo>
                    <a:lnTo>
                      <a:pt x="518" y="380"/>
                    </a:lnTo>
                    <a:lnTo>
                      <a:pt x="463" y="417"/>
                    </a:lnTo>
                    <a:lnTo>
                      <a:pt x="397" y="432"/>
                    </a:lnTo>
                    <a:lnTo>
                      <a:pt x="330" y="417"/>
                    </a:lnTo>
                    <a:lnTo>
                      <a:pt x="264" y="380"/>
                    </a:lnTo>
                    <a:lnTo>
                      <a:pt x="198" y="307"/>
                    </a:lnTo>
                    <a:lnTo>
                      <a:pt x="132" y="219"/>
                    </a:lnTo>
                    <a:lnTo>
                      <a:pt x="66" y="109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rnd" cmpd="sng">
                <a:solidFill>
                  <a:srgbClr val="FF33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</p:grpSp>
        <p:sp>
          <p:nvSpPr>
            <p:cNvPr id="65595" name="Freeform 59">
              <a:extLst>
                <a:ext uri="{FF2B5EF4-FFF2-40B4-BE49-F238E27FC236}">
                  <a16:creationId xmlns:a16="http://schemas.microsoft.com/office/drawing/2014/main" id="{368329ED-8986-4C01-9452-D1E38AC57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7" y="1265"/>
              <a:ext cx="677" cy="525"/>
            </a:xfrm>
            <a:custGeom>
              <a:avLst/>
              <a:gdLst>
                <a:gd name="T0" fmla="*/ 0 w 744"/>
                <a:gd name="T1" fmla="*/ 432 h 433"/>
                <a:gd name="T2" fmla="*/ 62 w 744"/>
                <a:gd name="T3" fmla="*/ 314 h 433"/>
                <a:gd name="T4" fmla="*/ 125 w 744"/>
                <a:gd name="T5" fmla="*/ 212 h 433"/>
                <a:gd name="T6" fmla="*/ 188 w 744"/>
                <a:gd name="T7" fmla="*/ 124 h 433"/>
                <a:gd name="T8" fmla="*/ 251 w 744"/>
                <a:gd name="T9" fmla="*/ 51 h 433"/>
                <a:gd name="T10" fmla="*/ 303 w 744"/>
                <a:gd name="T11" fmla="*/ 14 h 433"/>
                <a:gd name="T12" fmla="*/ 366 w 744"/>
                <a:gd name="T13" fmla="*/ 0 h 433"/>
                <a:gd name="T14" fmla="*/ 429 w 744"/>
                <a:gd name="T15" fmla="*/ 14 h 433"/>
                <a:gd name="T16" fmla="*/ 491 w 744"/>
                <a:gd name="T17" fmla="*/ 51 h 433"/>
                <a:gd name="T18" fmla="*/ 554 w 744"/>
                <a:gd name="T19" fmla="*/ 124 h 433"/>
                <a:gd name="T20" fmla="*/ 617 w 744"/>
                <a:gd name="T21" fmla="*/ 212 h 433"/>
                <a:gd name="T22" fmla="*/ 680 w 744"/>
                <a:gd name="T23" fmla="*/ 322 h 433"/>
                <a:gd name="T24" fmla="*/ 743 w 744"/>
                <a:gd name="T25" fmla="*/ 432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4" h="433">
                  <a:moveTo>
                    <a:pt x="0" y="432"/>
                  </a:moveTo>
                  <a:lnTo>
                    <a:pt x="62" y="314"/>
                  </a:lnTo>
                  <a:lnTo>
                    <a:pt x="125" y="212"/>
                  </a:lnTo>
                  <a:lnTo>
                    <a:pt x="188" y="124"/>
                  </a:lnTo>
                  <a:lnTo>
                    <a:pt x="251" y="51"/>
                  </a:lnTo>
                  <a:lnTo>
                    <a:pt x="303" y="14"/>
                  </a:lnTo>
                  <a:lnTo>
                    <a:pt x="366" y="0"/>
                  </a:lnTo>
                  <a:lnTo>
                    <a:pt x="429" y="14"/>
                  </a:lnTo>
                  <a:lnTo>
                    <a:pt x="491" y="51"/>
                  </a:lnTo>
                  <a:lnTo>
                    <a:pt x="554" y="124"/>
                  </a:lnTo>
                  <a:lnTo>
                    <a:pt x="617" y="212"/>
                  </a:lnTo>
                  <a:lnTo>
                    <a:pt x="680" y="322"/>
                  </a:lnTo>
                  <a:lnTo>
                    <a:pt x="743" y="432"/>
                  </a:lnTo>
                </a:path>
              </a:pathLst>
            </a:custGeom>
            <a:noFill/>
            <a:ln w="38100" cap="rnd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600"/>
            </a:p>
          </p:txBody>
        </p:sp>
        <p:sp>
          <p:nvSpPr>
            <p:cNvPr id="65596" name="Freeform 60">
              <a:extLst>
                <a:ext uri="{FF2B5EF4-FFF2-40B4-BE49-F238E27FC236}">
                  <a16:creationId xmlns:a16="http://schemas.microsoft.com/office/drawing/2014/main" id="{C6201C79-82DB-47EB-900F-8308A5A16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" y="1789"/>
              <a:ext cx="678" cy="525"/>
            </a:xfrm>
            <a:custGeom>
              <a:avLst/>
              <a:gdLst>
                <a:gd name="T0" fmla="*/ 745 w 746"/>
                <a:gd name="T1" fmla="*/ 0 h 433"/>
                <a:gd name="T2" fmla="*/ 682 w 746"/>
                <a:gd name="T3" fmla="*/ 117 h 433"/>
                <a:gd name="T4" fmla="*/ 619 w 746"/>
                <a:gd name="T5" fmla="*/ 219 h 433"/>
                <a:gd name="T6" fmla="*/ 556 w 746"/>
                <a:gd name="T7" fmla="*/ 307 h 433"/>
                <a:gd name="T8" fmla="*/ 493 w 746"/>
                <a:gd name="T9" fmla="*/ 380 h 433"/>
                <a:gd name="T10" fmla="*/ 440 w 746"/>
                <a:gd name="T11" fmla="*/ 417 h 433"/>
                <a:gd name="T12" fmla="*/ 377 w 746"/>
                <a:gd name="T13" fmla="*/ 432 h 433"/>
                <a:gd name="T14" fmla="*/ 314 w 746"/>
                <a:gd name="T15" fmla="*/ 417 h 433"/>
                <a:gd name="T16" fmla="*/ 251 w 746"/>
                <a:gd name="T17" fmla="*/ 380 h 433"/>
                <a:gd name="T18" fmla="*/ 188 w 746"/>
                <a:gd name="T19" fmla="*/ 307 h 433"/>
                <a:gd name="T20" fmla="*/ 125 w 746"/>
                <a:gd name="T21" fmla="*/ 219 h 433"/>
                <a:gd name="T22" fmla="*/ 62 w 746"/>
                <a:gd name="T23" fmla="*/ 109 h 433"/>
                <a:gd name="T24" fmla="*/ 0 w 746"/>
                <a:gd name="T25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6" h="433">
                  <a:moveTo>
                    <a:pt x="745" y="0"/>
                  </a:moveTo>
                  <a:lnTo>
                    <a:pt x="682" y="117"/>
                  </a:lnTo>
                  <a:lnTo>
                    <a:pt x="619" y="219"/>
                  </a:lnTo>
                  <a:lnTo>
                    <a:pt x="556" y="307"/>
                  </a:lnTo>
                  <a:lnTo>
                    <a:pt x="493" y="380"/>
                  </a:lnTo>
                  <a:lnTo>
                    <a:pt x="440" y="417"/>
                  </a:lnTo>
                  <a:lnTo>
                    <a:pt x="377" y="432"/>
                  </a:lnTo>
                  <a:lnTo>
                    <a:pt x="314" y="417"/>
                  </a:lnTo>
                  <a:lnTo>
                    <a:pt x="251" y="380"/>
                  </a:lnTo>
                  <a:lnTo>
                    <a:pt x="188" y="307"/>
                  </a:lnTo>
                  <a:lnTo>
                    <a:pt x="125" y="219"/>
                  </a:lnTo>
                  <a:lnTo>
                    <a:pt x="62" y="109"/>
                  </a:lnTo>
                  <a:lnTo>
                    <a:pt x="0" y="0"/>
                  </a:lnTo>
                </a:path>
              </a:pathLst>
            </a:custGeom>
            <a:noFill/>
            <a:ln w="38100" cap="rnd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600"/>
            </a:p>
          </p:txBody>
        </p:sp>
        <p:grpSp>
          <p:nvGrpSpPr>
            <p:cNvPr id="65597" name="Group 61">
              <a:extLst>
                <a:ext uri="{FF2B5EF4-FFF2-40B4-BE49-F238E27FC236}">
                  <a16:creationId xmlns:a16="http://schemas.microsoft.com/office/drawing/2014/main" id="{27FF8F0F-D764-4611-88D8-CBE82A166E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0" y="574"/>
              <a:ext cx="458" cy="528"/>
              <a:chOff x="3380" y="322"/>
              <a:chExt cx="458" cy="528"/>
            </a:xfrm>
          </p:grpSpPr>
          <p:sp>
            <p:nvSpPr>
              <p:cNvPr id="65598" name="AutoShape 62">
                <a:extLst>
                  <a:ext uri="{FF2B5EF4-FFF2-40B4-BE49-F238E27FC236}">
                    <a16:creationId xmlns:a16="http://schemas.microsoft.com/office/drawing/2014/main" id="{DB7F8ED1-62F7-4F4E-B58B-80F5E3C59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0" y="322"/>
                <a:ext cx="458" cy="528"/>
              </a:xfrm>
              <a:prstGeom prst="wedgeEllipseCallout">
                <a:avLst>
                  <a:gd name="adj1" fmla="val -48338"/>
                  <a:gd name="adj2" fmla="val 70074"/>
                </a:avLst>
              </a:prstGeom>
              <a:solidFill>
                <a:srgbClr val="FFFFFF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 sz="1950" b="0">
                  <a:solidFill>
                    <a:srgbClr val="FF0000"/>
                  </a:solidFill>
                </a:endParaRPr>
              </a:p>
            </p:txBody>
          </p:sp>
          <p:graphicFrame>
            <p:nvGraphicFramePr>
              <p:cNvPr id="65599" name="Object 63">
                <a:extLst>
                  <a:ext uri="{FF2B5EF4-FFF2-40B4-BE49-F238E27FC236}">
                    <a16:creationId xmlns:a16="http://schemas.microsoft.com/office/drawing/2014/main" id="{6317ED69-C838-471F-BD34-639D7EFE670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02325799"/>
                  </p:ext>
                </p:extLst>
              </p:nvPr>
            </p:nvGraphicFramePr>
            <p:xfrm>
              <a:off x="3508" y="342"/>
              <a:ext cx="207" cy="4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164" name="公式" r:id="rId3" imgW="177480" imgH="215640" progId="Equation.3">
                      <p:embed/>
                    </p:oleObj>
                  </mc:Choice>
                  <mc:Fallback>
                    <p:oleObj name="公式" r:id="rId3" imgW="177480" imgH="215640" progId="Equation.3">
                      <p:embed/>
                      <p:pic>
                        <p:nvPicPr>
                          <p:cNvPr id="0" name="Object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8" y="342"/>
                            <a:ext cx="207" cy="4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5600" name="Group 64">
              <a:extLst>
                <a:ext uri="{FF2B5EF4-FFF2-40B4-BE49-F238E27FC236}">
                  <a16:creationId xmlns:a16="http://schemas.microsoft.com/office/drawing/2014/main" id="{EBEF8660-C333-4280-A3EC-B06CC09DA7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2" y="605"/>
              <a:ext cx="441" cy="528"/>
              <a:chOff x="2802" y="353"/>
              <a:chExt cx="441" cy="528"/>
            </a:xfrm>
          </p:grpSpPr>
          <p:sp>
            <p:nvSpPr>
              <p:cNvPr id="65601" name="AutoShape 65">
                <a:extLst>
                  <a:ext uri="{FF2B5EF4-FFF2-40B4-BE49-F238E27FC236}">
                    <a16:creationId xmlns:a16="http://schemas.microsoft.com/office/drawing/2014/main" id="{FC3BFDCC-40BD-41F4-B473-EE2E417C3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2" y="353"/>
                <a:ext cx="441" cy="528"/>
              </a:xfrm>
              <a:prstGeom prst="wedgeEllipseCallout">
                <a:avLst>
                  <a:gd name="adj1" fmla="val -43727"/>
                  <a:gd name="adj2" fmla="val 70074"/>
                </a:avLst>
              </a:prstGeom>
              <a:solidFill>
                <a:srgbClr val="FFFFFF"/>
              </a:solidFill>
              <a:ln w="19050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 sz="1950" b="0">
                  <a:solidFill>
                    <a:srgbClr val="FF0000"/>
                  </a:solidFill>
                </a:endParaRPr>
              </a:p>
            </p:txBody>
          </p:sp>
          <p:graphicFrame>
            <p:nvGraphicFramePr>
              <p:cNvPr id="65602" name="Object 66">
                <a:extLst>
                  <a:ext uri="{FF2B5EF4-FFF2-40B4-BE49-F238E27FC236}">
                    <a16:creationId xmlns:a16="http://schemas.microsoft.com/office/drawing/2014/main" id="{8AC6D354-959C-4247-BD08-FF68F281E9E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06972647"/>
                  </p:ext>
                </p:extLst>
              </p:nvPr>
            </p:nvGraphicFramePr>
            <p:xfrm>
              <a:off x="2926" y="361"/>
              <a:ext cx="192" cy="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165" name="公式" r:id="rId5" imgW="177480" imgH="215640" progId="Equation.3">
                      <p:embed/>
                    </p:oleObj>
                  </mc:Choice>
                  <mc:Fallback>
                    <p:oleObj name="公式" r:id="rId5" imgW="177480" imgH="215640" progId="Equation.3">
                      <p:embed/>
                      <p:pic>
                        <p:nvPicPr>
                          <p:cNvPr id="0" name="Object 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6" y="361"/>
                            <a:ext cx="192" cy="4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5603" name="Rectangle 67">
              <a:extLst>
                <a:ext uri="{FF2B5EF4-FFF2-40B4-BE49-F238E27FC236}">
                  <a16:creationId xmlns:a16="http://schemas.microsoft.com/office/drawing/2014/main" id="{1CD10E6B-1D54-4AD1-830F-FE5CBFBC3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" y="1980"/>
              <a:ext cx="144" cy="384"/>
            </a:xfrm>
            <a:prstGeom prst="rect">
              <a:avLst/>
            </a:prstGeom>
            <a:solidFill>
              <a:srgbClr val="FFFFFF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65604" name="Freeform 68">
              <a:extLst>
                <a:ext uri="{FF2B5EF4-FFF2-40B4-BE49-F238E27FC236}">
                  <a16:creationId xmlns:a16="http://schemas.microsoft.com/office/drawing/2014/main" id="{E550BAD7-B8AC-4133-810B-39B09C1D1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0" y="1265"/>
              <a:ext cx="711" cy="525"/>
            </a:xfrm>
            <a:custGeom>
              <a:avLst/>
              <a:gdLst>
                <a:gd name="T0" fmla="*/ 0 w 782"/>
                <a:gd name="T1" fmla="*/ 432 h 433"/>
                <a:gd name="T2" fmla="*/ 66 w 782"/>
                <a:gd name="T3" fmla="*/ 314 h 433"/>
                <a:gd name="T4" fmla="*/ 132 w 782"/>
                <a:gd name="T5" fmla="*/ 212 h 433"/>
                <a:gd name="T6" fmla="*/ 198 w 782"/>
                <a:gd name="T7" fmla="*/ 124 h 433"/>
                <a:gd name="T8" fmla="*/ 264 w 782"/>
                <a:gd name="T9" fmla="*/ 51 h 433"/>
                <a:gd name="T10" fmla="*/ 319 w 782"/>
                <a:gd name="T11" fmla="*/ 14 h 433"/>
                <a:gd name="T12" fmla="*/ 385 w 782"/>
                <a:gd name="T13" fmla="*/ 0 h 433"/>
                <a:gd name="T14" fmla="*/ 451 w 782"/>
                <a:gd name="T15" fmla="*/ 14 h 433"/>
                <a:gd name="T16" fmla="*/ 517 w 782"/>
                <a:gd name="T17" fmla="*/ 51 h 433"/>
                <a:gd name="T18" fmla="*/ 583 w 782"/>
                <a:gd name="T19" fmla="*/ 124 h 433"/>
                <a:gd name="T20" fmla="*/ 649 w 782"/>
                <a:gd name="T21" fmla="*/ 212 h 433"/>
                <a:gd name="T22" fmla="*/ 715 w 782"/>
                <a:gd name="T23" fmla="*/ 322 h 433"/>
                <a:gd name="T24" fmla="*/ 781 w 782"/>
                <a:gd name="T25" fmla="*/ 432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2" h="433">
                  <a:moveTo>
                    <a:pt x="0" y="432"/>
                  </a:moveTo>
                  <a:lnTo>
                    <a:pt x="66" y="314"/>
                  </a:lnTo>
                  <a:lnTo>
                    <a:pt x="132" y="212"/>
                  </a:lnTo>
                  <a:lnTo>
                    <a:pt x="198" y="124"/>
                  </a:lnTo>
                  <a:lnTo>
                    <a:pt x="264" y="51"/>
                  </a:lnTo>
                  <a:lnTo>
                    <a:pt x="319" y="14"/>
                  </a:lnTo>
                  <a:lnTo>
                    <a:pt x="385" y="0"/>
                  </a:lnTo>
                  <a:lnTo>
                    <a:pt x="451" y="14"/>
                  </a:lnTo>
                  <a:lnTo>
                    <a:pt x="517" y="51"/>
                  </a:lnTo>
                  <a:lnTo>
                    <a:pt x="583" y="124"/>
                  </a:lnTo>
                  <a:lnTo>
                    <a:pt x="649" y="212"/>
                  </a:lnTo>
                  <a:lnTo>
                    <a:pt x="715" y="322"/>
                  </a:lnTo>
                  <a:lnTo>
                    <a:pt x="781" y="432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600"/>
            </a:p>
          </p:txBody>
        </p:sp>
        <p:sp>
          <p:nvSpPr>
            <p:cNvPr id="65605" name="Line 69">
              <a:extLst>
                <a:ext uri="{FF2B5EF4-FFF2-40B4-BE49-F238E27FC236}">
                  <a16:creationId xmlns:a16="http://schemas.microsoft.com/office/drawing/2014/main" id="{9E9D80A8-2A4D-4AD1-90A5-6FD1B8895A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0" y="1277"/>
              <a:ext cx="40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grpSp>
          <p:nvGrpSpPr>
            <p:cNvPr id="65606" name="Group 70">
              <a:extLst>
                <a:ext uri="{FF2B5EF4-FFF2-40B4-BE49-F238E27FC236}">
                  <a16:creationId xmlns:a16="http://schemas.microsoft.com/office/drawing/2014/main" id="{A256306A-2733-4731-8A2D-B7A22AA643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8" y="1296"/>
              <a:ext cx="1423" cy="1049"/>
              <a:chOff x="1071" y="2976"/>
              <a:chExt cx="1565" cy="865"/>
            </a:xfrm>
          </p:grpSpPr>
          <p:sp>
            <p:nvSpPr>
              <p:cNvPr id="65607" name="Freeform 71">
                <a:extLst>
                  <a:ext uri="{FF2B5EF4-FFF2-40B4-BE49-F238E27FC236}">
                    <a16:creationId xmlns:a16="http://schemas.microsoft.com/office/drawing/2014/main" id="{3C18BBA7-D12E-49C4-8482-325BDE4640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1" y="2976"/>
                <a:ext cx="782" cy="433"/>
              </a:xfrm>
              <a:custGeom>
                <a:avLst/>
                <a:gdLst>
                  <a:gd name="T0" fmla="*/ 0 w 782"/>
                  <a:gd name="T1" fmla="*/ 432 h 433"/>
                  <a:gd name="T2" fmla="*/ 66 w 782"/>
                  <a:gd name="T3" fmla="*/ 314 h 433"/>
                  <a:gd name="T4" fmla="*/ 132 w 782"/>
                  <a:gd name="T5" fmla="*/ 212 h 433"/>
                  <a:gd name="T6" fmla="*/ 198 w 782"/>
                  <a:gd name="T7" fmla="*/ 124 h 433"/>
                  <a:gd name="T8" fmla="*/ 264 w 782"/>
                  <a:gd name="T9" fmla="*/ 51 h 433"/>
                  <a:gd name="T10" fmla="*/ 319 w 782"/>
                  <a:gd name="T11" fmla="*/ 14 h 433"/>
                  <a:gd name="T12" fmla="*/ 385 w 782"/>
                  <a:gd name="T13" fmla="*/ 0 h 433"/>
                  <a:gd name="T14" fmla="*/ 451 w 782"/>
                  <a:gd name="T15" fmla="*/ 14 h 433"/>
                  <a:gd name="T16" fmla="*/ 517 w 782"/>
                  <a:gd name="T17" fmla="*/ 51 h 433"/>
                  <a:gd name="T18" fmla="*/ 583 w 782"/>
                  <a:gd name="T19" fmla="*/ 124 h 433"/>
                  <a:gd name="T20" fmla="*/ 649 w 782"/>
                  <a:gd name="T21" fmla="*/ 212 h 433"/>
                  <a:gd name="T22" fmla="*/ 715 w 782"/>
                  <a:gd name="T23" fmla="*/ 322 h 433"/>
                  <a:gd name="T24" fmla="*/ 781 w 782"/>
                  <a:gd name="T25" fmla="*/ 43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2" h="433">
                    <a:moveTo>
                      <a:pt x="0" y="432"/>
                    </a:moveTo>
                    <a:lnTo>
                      <a:pt x="66" y="314"/>
                    </a:lnTo>
                    <a:lnTo>
                      <a:pt x="132" y="212"/>
                    </a:lnTo>
                    <a:lnTo>
                      <a:pt x="198" y="124"/>
                    </a:lnTo>
                    <a:lnTo>
                      <a:pt x="264" y="51"/>
                    </a:lnTo>
                    <a:lnTo>
                      <a:pt x="319" y="14"/>
                    </a:lnTo>
                    <a:lnTo>
                      <a:pt x="385" y="0"/>
                    </a:lnTo>
                    <a:lnTo>
                      <a:pt x="451" y="14"/>
                    </a:lnTo>
                    <a:lnTo>
                      <a:pt x="517" y="51"/>
                    </a:lnTo>
                    <a:lnTo>
                      <a:pt x="583" y="124"/>
                    </a:lnTo>
                    <a:lnTo>
                      <a:pt x="649" y="212"/>
                    </a:lnTo>
                    <a:lnTo>
                      <a:pt x="715" y="322"/>
                    </a:lnTo>
                    <a:lnTo>
                      <a:pt x="781" y="432"/>
                    </a:lnTo>
                  </a:path>
                </a:pathLst>
              </a:custGeom>
              <a:noFill/>
              <a:ln w="3810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65608" name="Freeform 72">
                <a:extLst>
                  <a:ext uri="{FF2B5EF4-FFF2-40B4-BE49-F238E27FC236}">
                    <a16:creationId xmlns:a16="http://schemas.microsoft.com/office/drawing/2014/main" id="{6C6FADC0-9317-425D-8162-9C9564EDDE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2" y="3408"/>
                <a:ext cx="784" cy="433"/>
              </a:xfrm>
              <a:custGeom>
                <a:avLst/>
                <a:gdLst>
                  <a:gd name="T0" fmla="*/ 783 w 784"/>
                  <a:gd name="T1" fmla="*/ 0 h 433"/>
                  <a:gd name="T2" fmla="*/ 716 w 784"/>
                  <a:gd name="T3" fmla="*/ 117 h 433"/>
                  <a:gd name="T4" fmla="*/ 650 w 784"/>
                  <a:gd name="T5" fmla="*/ 219 h 433"/>
                  <a:gd name="T6" fmla="*/ 584 w 784"/>
                  <a:gd name="T7" fmla="*/ 307 h 433"/>
                  <a:gd name="T8" fmla="*/ 518 w 784"/>
                  <a:gd name="T9" fmla="*/ 380 h 433"/>
                  <a:gd name="T10" fmla="*/ 463 w 784"/>
                  <a:gd name="T11" fmla="*/ 417 h 433"/>
                  <a:gd name="T12" fmla="*/ 397 w 784"/>
                  <a:gd name="T13" fmla="*/ 432 h 433"/>
                  <a:gd name="T14" fmla="*/ 330 w 784"/>
                  <a:gd name="T15" fmla="*/ 417 h 433"/>
                  <a:gd name="T16" fmla="*/ 264 w 784"/>
                  <a:gd name="T17" fmla="*/ 380 h 433"/>
                  <a:gd name="T18" fmla="*/ 198 w 784"/>
                  <a:gd name="T19" fmla="*/ 307 h 433"/>
                  <a:gd name="T20" fmla="*/ 132 w 784"/>
                  <a:gd name="T21" fmla="*/ 219 h 433"/>
                  <a:gd name="T22" fmla="*/ 66 w 784"/>
                  <a:gd name="T23" fmla="*/ 109 h 433"/>
                  <a:gd name="T24" fmla="*/ 0 w 784"/>
                  <a:gd name="T25" fmla="*/ 0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4" h="433">
                    <a:moveTo>
                      <a:pt x="783" y="0"/>
                    </a:moveTo>
                    <a:lnTo>
                      <a:pt x="716" y="117"/>
                    </a:lnTo>
                    <a:lnTo>
                      <a:pt x="650" y="219"/>
                    </a:lnTo>
                    <a:lnTo>
                      <a:pt x="584" y="307"/>
                    </a:lnTo>
                    <a:lnTo>
                      <a:pt x="518" y="380"/>
                    </a:lnTo>
                    <a:lnTo>
                      <a:pt x="463" y="417"/>
                    </a:lnTo>
                    <a:lnTo>
                      <a:pt x="397" y="432"/>
                    </a:lnTo>
                    <a:lnTo>
                      <a:pt x="330" y="417"/>
                    </a:lnTo>
                    <a:lnTo>
                      <a:pt x="264" y="380"/>
                    </a:lnTo>
                    <a:lnTo>
                      <a:pt x="198" y="307"/>
                    </a:lnTo>
                    <a:lnTo>
                      <a:pt x="132" y="219"/>
                    </a:lnTo>
                    <a:lnTo>
                      <a:pt x="66" y="109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</p:grpSp>
        <p:grpSp>
          <p:nvGrpSpPr>
            <p:cNvPr id="65609" name="Group 73">
              <a:extLst>
                <a:ext uri="{FF2B5EF4-FFF2-40B4-BE49-F238E27FC236}">
                  <a16:creationId xmlns:a16="http://schemas.microsoft.com/office/drawing/2014/main" id="{E3E08BF1-D327-4FFA-BA67-01F3F419D7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2" y="1265"/>
              <a:ext cx="1424" cy="1049"/>
              <a:chOff x="2079" y="2976"/>
              <a:chExt cx="1565" cy="865"/>
            </a:xfrm>
          </p:grpSpPr>
          <p:sp>
            <p:nvSpPr>
              <p:cNvPr id="65610" name="Freeform 74">
                <a:extLst>
                  <a:ext uri="{FF2B5EF4-FFF2-40B4-BE49-F238E27FC236}">
                    <a16:creationId xmlns:a16="http://schemas.microsoft.com/office/drawing/2014/main" id="{FF64F2CB-D584-422D-887A-8178A8ED16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9" y="2976"/>
                <a:ext cx="782" cy="433"/>
              </a:xfrm>
              <a:custGeom>
                <a:avLst/>
                <a:gdLst>
                  <a:gd name="T0" fmla="*/ 0 w 782"/>
                  <a:gd name="T1" fmla="*/ 432 h 433"/>
                  <a:gd name="T2" fmla="*/ 66 w 782"/>
                  <a:gd name="T3" fmla="*/ 314 h 433"/>
                  <a:gd name="T4" fmla="*/ 132 w 782"/>
                  <a:gd name="T5" fmla="*/ 212 h 433"/>
                  <a:gd name="T6" fmla="*/ 198 w 782"/>
                  <a:gd name="T7" fmla="*/ 124 h 433"/>
                  <a:gd name="T8" fmla="*/ 264 w 782"/>
                  <a:gd name="T9" fmla="*/ 51 h 433"/>
                  <a:gd name="T10" fmla="*/ 319 w 782"/>
                  <a:gd name="T11" fmla="*/ 14 h 433"/>
                  <a:gd name="T12" fmla="*/ 385 w 782"/>
                  <a:gd name="T13" fmla="*/ 0 h 433"/>
                  <a:gd name="T14" fmla="*/ 451 w 782"/>
                  <a:gd name="T15" fmla="*/ 14 h 433"/>
                  <a:gd name="T16" fmla="*/ 517 w 782"/>
                  <a:gd name="T17" fmla="*/ 51 h 433"/>
                  <a:gd name="T18" fmla="*/ 583 w 782"/>
                  <a:gd name="T19" fmla="*/ 124 h 433"/>
                  <a:gd name="T20" fmla="*/ 649 w 782"/>
                  <a:gd name="T21" fmla="*/ 212 h 433"/>
                  <a:gd name="T22" fmla="*/ 715 w 782"/>
                  <a:gd name="T23" fmla="*/ 322 h 433"/>
                  <a:gd name="T24" fmla="*/ 781 w 782"/>
                  <a:gd name="T25" fmla="*/ 432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2" h="433">
                    <a:moveTo>
                      <a:pt x="0" y="432"/>
                    </a:moveTo>
                    <a:lnTo>
                      <a:pt x="66" y="314"/>
                    </a:lnTo>
                    <a:lnTo>
                      <a:pt x="132" y="212"/>
                    </a:lnTo>
                    <a:lnTo>
                      <a:pt x="198" y="124"/>
                    </a:lnTo>
                    <a:lnTo>
                      <a:pt x="264" y="51"/>
                    </a:lnTo>
                    <a:lnTo>
                      <a:pt x="319" y="14"/>
                    </a:lnTo>
                    <a:lnTo>
                      <a:pt x="385" y="0"/>
                    </a:lnTo>
                    <a:lnTo>
                      <a:pt x="451" y="14"/>
                    </a:lnTo>
                    <a:lnTo>
                      <a:pt x="517" y="51"/>
                    </a:lnTo>
                    <a:lnTo>
                      <a:pt x="583" y="124"/>
                    </a:lnTo>
                    <a:lnTo>
                      <a:pt x="649" y="212"/>
                    </a:lnTo>
                    <a:lnTo>
                      <a:pt x="715" y="322"/>
                    </a:lnTo>
                    <a:lnTo>
                      <a:pt x="781" y="432"/>
                    </a:lnTo>
                  </a:path>
                </a:pathLst>
              </a:custGeom>
              <a:noFill/>
              <a:ln w="381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  <p:sp>
            <p:nvSpPr>
              <p:cNvPr id="65611" name="Freeform 75">
                <a:extLst>
                  <a:ext uri="{FF2B5EF4-FFF2-40B4-BE49-F238E27FC236}">
                    <a16:creationId xmlns:a16="http://schemas.microsoft.com/office/drawing/2014/main" id="{21B87B45-A90C-491F-805D-0A6E2EC18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" y="3408"/>
                <a:ext cx="784" cy="433"/>
              </a:xfrm>
              <a:custGeom>
                <a:avLst/>
                <a:gdLst>
                  <a:gd name="T0" fmla="*/ 783 w 784"/>
                  <a:gd name="T1" fmla="*/ 0 h 433"/>
                  <a:gd name="T2" fmla="*/ 716 w 784"/>
                  <a:gd name="T3" fmla="*/ 117 h 433"/>
                  <a:gd name="T4" fmla="*/ 650 w 784"/>
                  <a:gd name="T5" fmla="*/ 219 h 433"/>
                  <a:gd name="T6" fmla="*/ 584 w 784"/>
                  <a:gd name="T7" fmla="*/ 307 h 433"/>
                  <a:gd name="T8" fmla="*/ 518 w 784"/>
                  <a:gd name="T9" fmla="*/ 380 h 433"/>
                  <a:gd name="T10" fmla="*/ 463 w 784"/>
                  <a:gd name="T11" fmla="*/ 417 h 433"/>
                  <a:gd name="T12" fmla="*/ 397 w 784"/>
                  <a:gd name="T13" fmla="*/ 432 h 433"/>
                  <a:gd name="T14" fmla="*/ 330 w 784"/>
                  <a:gd name="T15" fmla="*/ 417 h 433"/>
                  <a:gd name="T16" fmla="*/ 264 w 784"/>
                  <a:gd name="T17" fmla="*/ 380 h 433"/>
                  <a:gd name="T18" fmla="*/ 198 w 784"/>
                  <a:gd name="T19" fmla="*/ 307 h 433"/>
                  <a:gd name="T20" fmla="*/ 132 w 784"/>
                  <a:gd name="T21" fmla="*/ 219 h 433"/>
                  <a:gd name="T22" fmla="*/ 66 w 784"/>
                  <a:gd name="T23" fmla="*/ 109 h 433"/>
                  <a:gd name="T24" fmla="*/ 0 w 784"/>
                  <a:gd name="T25" fmla="*/ 0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4" h="433">
                    <a:moveTo>
                      <a:pt x="783" y="0"/>
                    </a:moveTo>
                    <a:lnTo>
                      <a:pt x="716" y="117"/>
                    </a:lnTo>
                    <a:lnTo>
                      <a:pt x="650" y="219"/>
                    </a:lnTo>
                    <a:lnTo>
                      <a:pt x="584" y="307"/>
                    </a:lnTo>
                    <a:lnTo>
                      <a:pt x="518" y="380"/>
                    </a:lnTo>
                    <a:lnTo>
                      <a:pt x="463" y="417"/>
                    </a:lnTo>
                    <a:lnTo>
                      <a:pt x="397" y="432"/>
                    </a:lnTo>
                    <a:lnTo>
                      <a:pt x="330" y="417"/>
                    </a:lnTo>
                    <a:lnTo>
                      <a:pt x="264" y="380"/>
                    </a:lnTo>
                    <a:lnTo>
                      <a:pt x="198" y="307"/>
                    </a:lnTo>
                    <a:lnTo>
                      <a:pt x="132" y="219"/>
                    </a:lnTo>
                    <a:lnTo>
                      <a:pt x="66" y="109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</p:grpSp>
        <p:sp>
          <p:nvSpPr>
            <p:cNvPr id="65612" name="Freeform 76">
              <a:extLst>
                <a:ext uri="{FF2B5EF4-FFF2-40B4-BE49-F238E27FC236}">
                  <a16:creationId xmlns:a16="http://schemas.microsoft.com/office/drawing/2014/main" id="{0E31463C-C2AF-40D2-BEE0-00326224D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9" y="1789"/>
              <a:ext cx="713" cy="525"/>
            </a:xfrm>
            <a:custGeom>
              <a:avLst/>
              <a:gdLst>
                <a:gd name="T0" fmla="*/ 783 w 784"/>
                <a:gd name="T1" fmla="*/ 0 h 433"/>
                <a:gd name="T2" fmla="*/ 716 w 784"/>
                <a:gd name="T3" fmla="*/ 117 h 433"/>
                <a:gd name="T4" fmla="*/ 650 w 784"/>
                <a:gd name="T5" fmla="*/ 219 h 433"/>
                <a:gd name="T6" fmla="*/ 584 w 784"/>
                <a:gd name="T7" fmla="*/ 307 h 433"/>
                <a:gd name="T8" fmla="*/ 518 w 784"/>
                <a:gd name="T9" fmla="*/ 380 h 433"/>
                <a:gd name="T10" fmla="*/ 463 w 784"/>
                <a:gd name="T11" fmla="*/ 417 h 433"/>
                <a:gd name="T12" fmla="*/ 397 w 784"/>
                <a:gd name="T13" fmla="*/ 432 h 433"/>
                <a:gd name="T14" fmla="*/ 330 w 784"/>
                <a:gd name="T15" fmla="*/ 417 h 433"/>
                <a:gd name="T16" fmla="*/ 264 w 784"/>
                <a:gd name="T17" fmla="*/ 380 h 433"/>
                <a:gd name="T18" fmla="*/ 198 w 784"/>
                <a:gd name="T19" fmla="*/ 307 h 433"/>
                <a:gd name="T20" fmla="*/ 132 w 784"/>
                <a:gd name="T21" fmla="*/ 219 h 433"/>
                <a:gd name="T22" fmla="*/ 66 w 784"/>
                <a:gd name="T23" fmla="*/ 109 h 433"/>
                <a:gd name="T24" fmla="*/ 0 w 784"/>
                <a:gd name="T25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4" h="433">
                  <a:moveTo>
                    <a:pt x="783" y="0"/>
                  </a:moveTo>
                  <a:lnTo>
                    <a:pt x="716" y="117"/>
                  </a:lnTo>
                  <a:lnTo>
                    <a:pt x="650" y="219"/>
                  </a:lnTo>
                  <a:lnTo>
                    <a:pt x="584" y="307"/>
                  </a:lnTo>
                  <a:lnTo>
                    <a:pt x="518" y="380"/>
                  </a:lnTo>
                  <a:lnTo>
                    <a:pt x="463" y="417"/>
                  </a:lnTo>
                  <a:lnTo>
                    <a:pt x="397" y="432"/>
                  </a:lnTo>
                  <a:lnTo>
                    <a:pt x="330" y="417"/>
                  </a:lnTo>
                  <a:lnTo>
                    <a:pt x="264" y="380"/>
                  </a:lnTo>
                  <a:lnTo>
                    <a:pt x="198" y="307"/>
                  </a:lnTo>
                  <a:lnTo>
                    <a:pt x="132" y="219"/>
                  </a:lnTo>
                  <a:lnTo>
                    <a:pt x="66" y="109"/>
                  </a:lnTo>
                  <a:lnTo>
                    <a:pt x="0" y="0"/>
                  </a:lnTo>
                </a:path>
              </a:pathLst>
            </a:custGeom>
            <a:noFill/>
            <a:ln w="381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600"/>
            </a:p>
          </p:txBody>
        </p:sp>
        <p:sp>
          <p:nvSpPr>
            <p:cNvPr id="65613" name="AutoShape 77">
              <a:extLst>
                <a:ext uri="{FF2B5EF4-FFF2-40B4-BE49-F238E27FC236}">
                  <a16:creationId xmlns:a16="http://schemas.microsoft.com/office/drawing/2014/main" id="{AD7C6D0C-61D4-4A46-912B-0C8630979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0" y="648"/>
              <a:ext cx="463" cy="528"/>
            </a:xfrm>
            <a:prstGeom prst="wedgeEllipseCallout">
              <a:avLst>
                <a:gd name="adj1" fmla="val -56569"/>
                <a:gd name="adj2" fmla="val 71253"/>
              </a:avLst>
            </a:prstGeom>
            <a:solidFill>
              <a:srgbClr val="FFFFFF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1950" b="0">
                <a:solidFill>
                  <a:srgbClr val="FF0000"/>
                </a:solidFill>
              </a:endParaRPr>
            </a:p>
          </p:txBody>
        </p:sp>
        <p:graphicFrame>
          <p:nvGraphicFramePr>
            <p:cNvPr id="65614" name="Object 78">
              <a:extLst>
                <a:ext uri="{FF2B5EF4-FFF2-40B4-BE49-F238E27FC236}">
                  <a16:creationId xmlns:a16="http://schemas.microsoft.com/office/drawing/2014/main" id="{BCBCA8BE-A2AD-4431-82B5-559B4CE6D7B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3446439"/>
                </p:ext>
              </p:extLst>
            </p:nvPr>
          </p:nvGraphicFramePr>
          <p:xfrm>
            <a:off x="3055" y="648"/>
            <a:ext cx="237" cy="4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66" name="公式" r:id="rId7" imgW="177480" imgH="228600" progId="Equation.3">
                    <p:embed/>
                  </p:oleObj>
                </mc:Choice>
                <mc:Fallback>
                  <p:oleObj name="公式" r:id="rId7" imgW="177480" imgH="228600" progId="Equation.3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5" y="648"/>
                          <a:ext cx="237" cy="4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615" name="Line 79">
              <a:extLst>
                <a:ext uri="{FF2B5EF4-FFF2-40B4-BE49-F238E27FC236}">
                  <a16:creationId xmlns:a16="http://schemas.microsoft.com/office/drawing/2014/main" id="{21E0B36F-0C3F-4D26-BAB6-01729DAEF7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344"/>
              <a:ext cx="288" cy="5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65616" name="Rectangle 80">
              <a:extLst>
                <a:ext uri="{FF2B5EF4-FFF2-40B4-BE49-F238E27FC236}">
                  <a16:creationId xmlns:a16="http://schemas.microsoft.com/office/drawing/2014/main" id="{7E6904F1-D0C1-4F65-B491-057072230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" y="1776"/>
              <a:ext cx="252" cy="408"/>
            </a:xfrm>
            <a:prstGeom prst="rect">
              <a:avLst/>
            </a:prstGeom>
            <a:solidFill>
              <a:srgbClr val="FFFFFF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65617" name="Line 81">
              <a:extLst>
                <a:ext uri="{FF2B5EF4-FFF2-40B4-BE49-F238E27FC236}">
                  <a16:creationId xmlns:a16="http://schemas.microsoft.com/office/drawing/2014/main" id="{810F432C-AB0A-4256-A222-B94B24FFBC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912"/>
              <a:ext cx="0" cy="15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 dirty="0"/>
            </a:p>
          </p:txBody>
        </p:sp>
        <p:sp>
          <p:nvSpPr>
            <p:cNvPr id="65618" name="Rectangle 82">
              <a:extLst>
                <a:ext uri="{FF2B5EF4-FFF2-40B4-BE49-F238E27FC236}">
                  <a16:creationId xmlns:a16="http://schemas.microsoft.com/office/drawing/2014/main" id="{6F4FF845-D1A8-40BE-87BF-019BB935B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4" y="1102"/>
              <a:ext cx="470" cy="1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  <p:sp>
          <p:nvSpPr>
            <p:cNvPr id="65619" name="Line 83">
              <a:extLst>
                <a:ext uri="{FF2B5EF4-FFF2-40B4-BE49-F238E27FC236}">
                  <a16:creationId xmlns:a16="http://schemas.microsoft.com/office/drawing/2014/main" id="{CA73835B-E486-4613-AD51-FEC02C10D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3" y="1789"/>
              <a:ext cx="28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600"/>
            </a:p>
          </p:txBody>
        </p:sp>
      </p:grpSp>
      <p:sp>
        <p:nvSpPr>
          <p:cNvPr id="65634" name="Text Box 98">
            <a:extLst>
              <a:ext uri="{FF2B5EF4-FFF2-40B4-BE49-F238E27FC236}">
                <a16:creationId xmlns:a16="http://schemas.microsoft.com/office/drawing/2014/main" id="{27D2824C-A309-4353-9501-00FC70705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697" y="3251835"/>
            <a:ext cx="2905322" cy="55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33" i="1" dirty="0" err="1">
                <a:solidFill>
                  <a:schemeClr val="tx1"/>
                </a:solidFill>
              </a:rPr>
              <a:t>e</a:t>
            </a:r>
            <a:r>
              <a:rPr lang="en-US" altLang="zh-CN" sz="3033" baseline="-25000" dirty="0" err="1">
                <a:solidFill>
                  <a:schemeClr val="tx1"/>
                </a:solidFill>
              </a:rPr>
              <a:t>A</a:t>
            </a:r>
            <a:r>
              <a:rPr lang="en-US" altLang="zh-CN" sz="3033" baseline="-25000" dirty="0">
                <a:solidFill>
                  <a:schemeClr val="tx1"/>
                </a:solidFill>
              </a:rPr>
              <a:t> </a:t>
            </a:r>
            <a:r>
              <a:rPr lang="en-US" altLang="zh-CN" sz="3033" dirty="0">
                <a:solidFill>
                  <a:schemeClr val="tx1"/>
                </a:solidFill>
              </a:rPr>
              <a:t>+</a:t>
            </a:r>
            <a:r>
              <a:rPr lang="en-US" altLang="zh-CN" sz="3033" i="1" dirty="0" err="1">
                <a:solidFill>
                  <a:schemeClr val="tx1"/>
                </a:solidFill>
              </a:rPr>
              <a:t>e</a:t>
            </a:r>
            <a:r>
              <a:rPr lang="en-US" altLang="zh-CN" sz="3033" baseline="-25000" dirty="0" err="1">
                <a:solidFill>
                  <a:schemeClr val="tx1"/>
                </a:solidFill>
              </a:rPr>
              <a:t>B</a:t>
            </a:r>
            <a:r>
              <a:rPr lang="en-US" altLang="zh-CN" sz="3033" baseline="-25000" dirty="0">
                <a:solidFill>
                  <a:schemeClr val="tx1"/>
                </a:solidFill>
              </a:rPr>
              <a:t> </a:t>
            </a:r>
            <a:r>
              <a:rPr lang="en-US" altLang="zh-CN" sz="3033" dirty="0">
                <a:solidFill>
                  <a:schemeClr val="tx1"/>
                </a:solidFill>
              </a:rPr>
              <a:t>+</a:t>
            </a:r>
            <a:r>
              <a:rPr lang="en-US" altLang="zh-CN" sz="3033" i="1" dirty="0" err="1">
                <a:solidFill>
                  <a:schemeClr val="tx1"/>
                </a:solidFill>
              </a:rPr>
              <a:t>e</a:t>
            </a:r>
            <a:r>
              <a:rPr lang="en-US" altLang="zh-CN" sz="3033" baseline="-25000" dirty="0" err="1">
                <a:solidFill>
                  <a:schemeClr val="tx1"/>
                </a:solidFill>
              </a:rPr>
              <a:t>C</a:t>
            </a:r>
            <a:r>
              <a:rPr lang="en-US" altLang="zh-CN" sz="3033" baseline="-25000" dirty="0">
                <a:solidFill>
                  <a:schemeClr val="tx1"/>
                </a:solidFill>
              </a:rPr>
              <a:t> </a:t>
            </a:r>
            <a:r>
              <a:rPr lang="en-US" altLang="zh-CN" sz="3033" dirty="0">
                <a:solidFill>
                  <a:schemeClr val="tx1"/>
                </a:solidFill>
              </a:rPr>
              <a:t>=0</a:t>
            </a:r>
          </a:p>
        </p:txBody>
      </p:sp>
      <p:graphicFrame>
        <p:nvGraphicFramePr>
          <p:cNvPr id="74" name="对象 73">
            <a:extLst>
              <a:ext uri="{FF2B5EF4-FFF2-40B4-BE49-F238E27FC236}">
                <a16:creationId xmlns:a16="http://schemas.microsoft.com/office/drawing/2014/main" id="{49019A67-E529-46EA-8DF6-8CF7C7D60D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529826"/>
              </p:ext>
            </p:extLst>
          </p:nvPr>
        </p:nvGraphicFramePr>
        <p:xfrm>
          <a:off x="1410806" y="5243124"/>
          <a:ext cx="2602045" cy="529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67" name="公式" r:id="rId9" imgW="1346040" imgH="241200" progId="Equation.3">
                  <p:embed/>
                </p:oleObj>
              </mc:Choice>
              <mc:Fallback>
                <p:oleObj name="公式" r:id="rId9" imgW="1346040" imgH="241200" progId="Equation.3">
                  <p:embed/>
                  <p:pic>
                    <p:nvPicPr>
                      <p:cNvPr id="50" name="对象 49">
                        <a:extLst>
                          <a:ext uri="{FF2B5EF4-FFF2-40B4-BE49-F238E27FC236}">
                            <a16:creationId xmlns:a16="http://schemas.microsoft.com/office/drawing/2014/main" id="{B82F26B9-FA71-4AFB-BE60-3D58188680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10806" y="5243124"/>
                        <a:ext cx="2602045" cy="5296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F2239DDC-7F7D-4E66-AE10-7886B70054D3}"/>
              </a:ext>
            </a:extLst>
          </p:cNvPr>
          <p:cNvGrpSpPr/>
          <p:nvPr/>
        </p:nvGrpSpPr>
        <p:grpSpPr>
          <a:xfrm>
            <a:off x="5417933" y="4436862"/>
            <a:ext cx="2750523" cy="2446471"/>
            <a:chOff x="5029200" y="4503334"/>
            <a:chExt cx="2538944" cy="2258281"/>
          </a:xfrm>
        </p:grpSpPr>
        <p:grpSp>
          <p:nvGrpSpPr>
            <p:cNvPr id="65635" name="Group 99">
              <a:extLst>
                <a:ext uri="{FF2B5EF4-FFF2-40B4-BE49-F238E27FC236}">
                  <a16:creationId xmlns:a16="http://schemas.microsoft.com/office/drawing/2014/main" id="{F5B635FB-525D-4748-BAB0-2425EC1EDF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9200" y="4749695"/>
              <a:ext cx="2209800" cy="1855066"/>
              <a:chOff x="3264" y="2641"/>
              <a:chExt cx="1777" cy="1531"/>
            </a:xfrm>
          </p:grpSpPr>
          <p:grpSp>
            <p:nvGrpSpPr>
              <p:cNvPr id="65636" name="Group 100">
                <a:extLst>
                  <a:ext uri="{FF2B5EF4-FFF2-40B4-BE49-F238E27FC236}">
                    <a16:creationId xmlns:a16="http://schemas.microsoft.com/office/drawing/2014/main" id="{5BE28581-8B8B-42EC-8E15-F6423D48D6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92" y="2641"/>
                <a:ext cx="1249" cy="1531"/>
                <a:chOff x="2256" y="2527"/>
                <a:chExt cx="1249" cy="1531"/>
              </a:xfrm>
            </p:grpSpPr>
            <p:sp>
              <p:nvSpPr>
                <p:cNvPr id="65638" name="Line 102">
                  <a:extLst>
                    <a:ext uri="{FF2B5EF4-FFF2-40B4-BE49-F238E27FC236}">
                      <a16:creationId xmlns:a16="http://schemas.microsoft.com/office/drawing/2014/main" id="{876EA51D-388E-445B-BEA9-6C7BABE240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59" y="3293"/>
                  <a:ext cx="846" cy="0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/>
                </a:p>
              </p:txBody>
            </p:sp>
            <p:sp>
              <p:nvSpPr>
                <p:cNvPr id="65644" name="Line 108">
                  <a:extLst>
                    <a:ext uri="{FF2B5EF4-FFF2-40B4-BE49-F238E27FC236}">
                      <a16:creationId xmlns:a16="http://schemas.microsoft.com/office/drawing/2014/main" id="{0725B48E-EB18-42BF-B085-8AF4777F64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256" y="2527"/>
                  <a:ext cx="403" cy="766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/>
                </a:p>
              </p:txBody>
            </p:sp>
            <p:sp>
              <p:nvSpPr>
                <p:cNvPr id="65650" name="Line 114">
                  <a:extLst>
                    <a:ext uri="{FF2B5EF4-FFF2-40B4-BE49-F238E27FC236}">
                      <a16:creationId xmlns:a16="http://schemas.microsoft.com/office/drawing/2014/main" id="{B028411C-712C-44B4-AF38-F57BFD4C5A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56" y="3293"/>
                  <a:ext cx="403" cy="765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600"/>
                </a:p>
              </p:txBody>
            </p:sp>
          </p:grpSp>
          <p:sp>
            <p:nvSpPr>
              <p:cNvPr id="65655" name="Line 119">
                <a:extLst>
                  <a:ext uri="{FF2B5EF4-FFF2-40B4-BE49-F238E27FC236}">
                    <a16:creationId xmlns:a16="http://schemas.microsoft.com/office/drawing/2014/main" id="{B1A782C5-BF81-4377-A237-EDBF8A2DE4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64" y="2688"/>
                <a:ext cx="528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sp>
            <p:nvSpPr>
              <p:cNvPr id="65656" name="Line 120">
                <a:extLst>
                  <a:ext uri="{FF2B5EF4-FFF2-40B4-BE49-F238E27FC236}">
                    <a16:creationId xmlns:a16="http://schemas.microsoft.com/office/drawing/2014/main" id="{24A186C6-D8E1-4820-9CC1-25CF9AD850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408"/>
                <a:ext cx="528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  <p:sp>
            <p:nvSpPr>
              <p:cNvPr id="65657" name="Line 121">
                <a:extLst>
                  <a:ext uri="{FF2B5EF4-FFF2-40B4-BE49-F238E27FC236}">
                    <a16:creationId xmlns:a16="http://schemas.microsoft.com/office/drawing/2014/main" id="{4BFD0E26-3539-49F1-A6EE-777EF90972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64" y="3408"/>
                <a:ext cx="91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600"/>
              </a:p>
            </p:txBody>
          </p:sp>
        </p:grpSp>
        <p:graphicFrame>
          <p:nvGraphicFramePr>
            <p:cNvPr id="75" name="对象 74">
              <a:extLst>
                <a:ext uri="{FF2B5EF4-FFF2-40B4-BE49-F238E27FC236}">
                  <a16:creationId xmlns:a16="http://schemas.microsoft.com/office/drawing/2014/main" id="{1FBD216C-A739-4CBE-B927-5128DEF6876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4907987"/>
                </p:ext>
              </p:extLst>
            </p:nvPr>
          </p:nvGraphicFramePr>
          <p:xfrm>
            <a:off x="7249179" y="5497883"/>
            <a:ext cx="318965" cy="362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68" name="公式" r:id="rId11" imgW="228600" imgH="228600" progId="Equation.3">
                    <p:embed/>
                  </p:oleObj>
                </mc:Choice>
                <mc:Fallback>
                  <p:oleObj name="公式" r:id="rId11" imgW="228600" imgH="228600" progId="Equation.3">
                    <p:embed/>
                    <p:pic>
                      <p:nvPicPr>
                        <p:cNvPr id="50" name="对象 49">
                          <a:extLst>
                            <a:ext uri="{FF2B5EF4-FFF2-40B4-BE49-F238E27FC236}">
                              <a16:creationId xmlns:a16="http://schemas.microsoft.com/office/drawing/2014/main" id="{B82F26B9-FA71-4AFB-BE60-3D58188680F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249179" y="5497883"/>
                          <a:ext cx="318965" cy="36232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对象 75">
              <a:extLst>
                <a:ext uri="{FF2B5EF4-FFF2-40B4-BE49-F238E27FC236}">
                  <a16:creationId xmlns:a16="http://schemas.microsoft.com/office/drawing/2014/main" id="{F00F8B7C-688B-43EB-ACF3-8AB90EACBB8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5529476"/>
                </p:ext>
              </p:extLst>
            </p:nvPr>
          </p:nvGraphicFramePr>
          <p:xfrm>
            <a:off x="5835893" y="6389673"/>
            <a:ext cx="327431" cy="3719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69" name="公式" r:id="rId13" imgW="228600" imgH="228600" progId="Equation.3">
                    <p:embed/>
                  </p:oleObj>
                </mc:Choice>
                <mc:Fallback>
                  <p:oleObj name="公式" r:id="rId13" imgW="228600" imgH="228600" progId="Equation.3">
                    <p:embed/>
                    <p:pic>
                      <p:nvPicPr>
                        <p:cNvPr id="51" name="对象 50">
                          <a:extLst>
                            <a:ext uri="{FF2B5EF4-FFF2-40B4-BE49-F238E27FC236}">
                              <a16:creationId xmlns:a16="http://schemas.microsoft.com/office/drawing/2014/main" id="{174B88F6-E121-41E2-91D0-5C3DF5D88A7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835893" y="6389673"/>
                          <a:ext cx="327431" cy="37194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" name="对象 76">
              <a:extLst>
                <a:ext uri="{FF2B5EF4-FFF2-40B4-BE49-F238E27FC236}">
                  <a16:creationId xmlns:a16="http://schemas.microsoft.com/office/drawing/2014/main" id="{2E908214-A40C-4490-81E6-69A8C599DED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479282"/>
                </p:ext>
              </p:extLst>
            </p:nvPr>
          </p:nvGraphicFramePr>
          <p:xfrm>
            <a:off x="5832056" y="4503334"/>
            <a:ext cx="354895" cy="4256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70" name="公式" r:id="rId15" imgW="228600" imgH="241200" progId="Equation.3">
                    <p:embed/>
                  </p:oleObj>
                </mc:Choice>
                <mc:Fallback>
                  <p:oleObj name="公式" r:id="rId15" imgW="228600" imgH="241200" progId="Equation.3">
                    <p:embed/>
                    <p:pic>
                      <p:nvPicPr>
                        <p:cNvPr id="52" name="对象 51">
                          <a:extLst>
                            <a:ext uri="{FF2B5EF4-FFF2-40B4-BE49-F238E27FC236}">
                              <a16:creationId xmlns:a16="http://schemas.microsoft.com/office/drawing/2014/main" id="{A4F8BEC0-60FA-4668-9DD0-859C04A0225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832056" y="4503334"/>
                          <a:ext cx="354895" cy="42567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6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5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68" grpId="0" build="p" autoUpdateAnimBg="0"/>
      <p:bldP spid="65569" grpId="0" build="p" autoUpdateAnimBg="0"/>
      <p:bldP spid="65570" grpId="0" autoUpdateAnimBg="0"/>
      <p:bldP spid="65634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4064</TotalTime>
  <Words>3081</Words>
  <Application>Microsoft Office PowerPoint</Application>
  <PresentationFormat>A4 纸张(210x297 毫米)</PresentationFormat>
  <Paragraphs>615</Paragraphs>
  <Slides>59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59</vt:i4>
      </vt:variant>
    </vt:vector>
  </HeadingPairs>
  <TitlesOfParts>
    <vt:vector size="72" baseType="lpstr">
      <vt:lpstr>-apple-system</vt:lpstr>
      <vt:lpstr>等线</vt:lpstr>
      <vt:lpstr>黑体</vt:lpstr>
      <vt:lpstr>Arial</vt:lpstr>
      <vt:lpstr>Calibri</vt:lpstr>
      <vt:lpstr>Calibri Light</vt:lpstr>
      <vt:lpstr>Symbol</vt:lpstr>
      <vt:lpstr>Times New Roman</vt:lpstr>
      <vt:lpstr>Wingdings</vt:lpstr>
      <vt:lpstr>Office 主题</vt:lpstr>
      <vt:lpstr>公式</vt:lpstr>
      <vt:lpstr>Equation</vt:lpstr>
      <vt:lpstr>BMP 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ykj</dc:creator>
  <cp:lastModifiedBy>M19121</cp:lastModifiedBy>
  <cp:revision>246</cp:revision>
  <dcterms:created xsi:type="dcterms:W3CDTF">2001-10-17T12:11:27Z</dcterms:created>
  <dcterms:modified xsi:type="dcterms:W3CDTF">2022-05-01T11:42:34Z</dcterms:modified>
</cp:coreProperties>
</file>