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5" r:id="rId3"/>
    <p:sldId id="287" r:id="rId4"/>
    <p:sldId id="289" r:id="rId5"/>
    <p:sldId id="288" r:id="rId6"/>
    <p:sldId id="290" r:id="rId7"/>
    <p:sldId id="280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80" autoAdjust="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1C2E1-840C-4619-B134-C40D0BF6312A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D0757-2ADB-4F9E-A3CD-BA58958A5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9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E1AC500-998C-4FDA-B9F7-05DE93D3268F}" type="datetimeFigureOut">
              <a:rPr lang="zh-CN" altLang="en-US"/>
              <a:pPr>
                <a:defRPr/>
              </a:pPr>
              <a:t>2020/11/1</a:t>
            </a:fld>
            <a:endParaRPr lang="zh-CN" altLang="en-US"/>
          </a:p>
        </p:txBody>
      </p:sp>
      <p:sp>
        <p:nvSpPr>
          <p:cNvPr id="10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AD1A98-DAF5-47B9-84E3-4F9E0EFE78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8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14E55-E665-4388-AEAF-DF60FA80B3D6}" type="datetimeFigureOut">
              <a:rPr lang="zh-CN" altLang="en-US"/>
              <a:pPr>
                <a:defRPr/>
              </a:pPr>
              <a:t>2020/11/1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76AB3-35F5-4F36-939B-0E83F2780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6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0F38D-AF6E-4F00-A4DE-BD34042698A0}" type="datetimeFigureOut">
              <a:rPr lang="zh-CN" altLang="en-US"/>
              <a:pPr>
                <a:defRPr/>
              </a:pPr>
              <a:t>2020/11/1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30FC1-84A0-4DDC-B3CD-D1826CDB66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8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/>
          <a:lstStyle>
            <a:lvl1pPr marL="365125" indent="-255588">
              <a:buFont typeface="Wingdings" pitchFamily="2" charset="2"/>
              <a:buChar char="Ø"/>
              <a:defRPr/>
            </a:lvl1pPr>
            <a:lvl2pPr marL="620713" indent="-228600">
              <a:buFont typeface="Wingdings" pitchFamily="2" charset="2"/>
              <a:buChar char="ü"/>
              <a:defRPr/>
            </a:lvl2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副标题 16"/>
          <p:cNvSpPr>
            <a:spLocks noGrp="1"/>
          </p:cNvSpPr>
          <p:nvPr>
            <p:ph type="subTitle" idx="13"/>
          </p:nvPr>
        </p:nvSpPr>
        <p:spPr>
          <a:xfrm>
            <a:off x="467544" y="260648"/>
            <a:ext cx="8208912" cy="720080"/>
          </a:xfrm>
        </p:spPr>
        <p:txBody>
          <a:bodyPr lIns="45720" rIns="45720">
            <a:normAutofit/>
          </a:bodyPr>
          <a:lstStyle>
            <a:lvl1pPr marL="0" marR="64008" indent="0" algn="l"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E0F0E-5039-463A-BE0E-F90D47CA5414}" type="datetimeFigureOut">
              <a:rPr lang="zh-CN" altLang="en-US"/>
              <a:pPr>
                <a:defRPr/>
              </a:pPr>
              <a:t>2020/11/1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531BF-90DD-4C2A-BC8E-1C8E18A80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0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E2ACCC-F0A6-4A17-9B98-26178D03F12D}" type="datetimeFigureOut">
              <a:rPr lang="zh-CN" altLang="en-US"/>
              <a:pPr>
                <a:defRPr/>
              </a:pPr>
              <a:t>2020/11/1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E3B66-065B-4CDE-818C-C904ACDCCB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99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91AD3E-2225-4535-9AB1-326913FAFF63}" type="datetimeFigureOut">
              <a:rPr lang="zh-CN" altLang="en-US"/>
              <a:pPr>
                <a:defRPr/>
              </a:pPr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E6155-1F1F-4FC5-8E45-F8E17A83B6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66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18F242-5D03-4087-989D-4305DBC1FB80}" type="datetimeFigureOut">
              <a:rPr lang="zh-CN" altLang="en-US"/>
              <a:pPr>
                <a:defRPr/>
              </a:pPr>
              <a:t>2020/11/1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1F54-32C5-4D17-9C82-E224903618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33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201C08-B0F2-4378-9D11-AE8559FDCEDA}" type="datetimeFigureOut">
              <a:rPr lang="zh-CN" altLang="en-US"/>
              <a:pPr>
                <a:defRPr/>
              </a:pPr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BA429-228C-429E-8B49-DCF1B6B08F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25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24564-ABE1-48EC-B045-3610F0C6A639}" type="datetimeFigureOut">
              <a:rPr lang="zh-CN" altLang="en-US"/>
              <a:pPr>
                <a:defRPr/>
              </a:pPr>
              <a:t>2020/11/1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F18A1-46A7-40F5-83EA-76EE233212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2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27937E-17CC-4E56-94DB-6FF3954939C1}" type="datetimeFigureOut">
              <a:rPr lang="zh-CN" altLang="en-US"/>
              <a:pPr>
                <a:defRPr/>
              </a:pPr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52790-E7C6-4B15-938A-C1C1171DDD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98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BDD3ED1-6EC2-4AF4-9E40-0502A3BEE33B}" type="datetimeFigureOut">
              <a:rPr lang="zh-CN" altLang="en-US"/>
              <a:pPr>
                <a:defRPr/>
              </a:pPr>
              <a:t>2020/11/1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0B1DA-256E-411E-87EA-186320A86D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910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7BF8D97-31D7-4ACD-BA75-CA4F1FE5996F}" type="datetimeFigureOut">
              <a:rPr lang="zh-CN" altLang="en-US"/>
              <a:pPr>
                <a:defRPr/>
              </a:pPr>
              <a:t>2020/11/1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F638623F-7567-4BC7-BDEF-6A1DDB7E9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1" r:id="rId2"/>
    <p:sldLayoutId id="2147483777" r:id="rId3"/>
    <p:sldLayoutId id="2147483778" r:id="rId4"/>
    <p:sldLayoutId id="2147483779" r:id="rId5"/>
    <p:sldLayoutId id="2147483780" r:id="rId6"/>
    <p:sldLayoutId id="2147483772" r:id="rId7"/>
    <p:sldLayoutId id="2147483781" r:id="rId8"/>
    <p:sldLayoutId id="2147483782" r:id="rId9"/>
    <p:sldLayoutId id="2147483773" r:id="rId10"/>
    <p:sldLayoutId id="21474837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 dirty="0"/>
              <a:t>主讲：梅晶</a:t>
            </a:r>
            <a:endParaRPr lang="en-US" altLang="zh-CN" dirty="0"/>
          </a:p>
          <a:p>
            <a:pPr marR="0" eaLnBrk="1" hangingPunct="1"/>
            <a:r>
              <a:rPr lang="zh-CN" altLang="en-US" dirty="0"/>
              <a:t>湖南师范大学信息科学与工程学院</a:t>
            </a:r>
          </a:p>
          <a:p>
            <a:pPr marR="0" eaLnBrk="1" hangingPunct="1"/>
            <a:endParaRPr lang="zh-CN" altLang="en-US" dirty="0"/>
          </a:p>
        </p:txBody>
      </p:sp>
      <p:sp>
        <p:nvSpPr>
          <p:cNvPr id="10243" name="矩形 3"/>
          <p:cNvSpPr>
            <a:spLocks noChangeArrowheads="1"/>
          </p:cNvSpPr>
          <p:nvPr/>
        </p:nvSpPr>
        <p:spPr bwMode="auto">
          <a:xfrm>
            <a:off x="971550" y="2227511"/>
            <a:ext cx="74882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4400" dirty="0"/>
              <a:t>第</a:t>
            </a:r>
            <a:r>
              <a:rPr lang="en-US" altLang="zh-CN" sz="4400" dirty="0"/>
              <a:t>11</a:t>
            </a:r>
            <a:r>
              <a:rPr lang="zh-CN" altLang="zh-CN" sz="4400" dirty="0"/>
              <a:t>章 </a:t>
            </a:r>
            <a:r>
              <a:rPr lang="en-US" altLang="zh-CN" sz="4400" dirty="0"/>
              <a:t>SQL Server </a:t>
            </a:r>
            <a:r>
              <a:rPr lang="zh-CN" altLang="en-US" sz="4400" dirty="0"/>
              <a:t>基本知识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9237"/>
          </a:xfrm>
        </p:spPr>
        <p:txBody>
          <a:bodyPr/>
          <a:lstStyle/>
          <a:p>
            <a:pPr marL="0" lvl="3" indent="0">
              <a:buFont typeface="Wingdings 2" panose="05020102010507070707" pitchFamily="18" charset="2"/>
              <a:buNone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启动停止服务器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启动是使用和管理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实例的第一步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停止服务器是指从本地服务器或从远程客户端或另一服务器停止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实例，所有服务器的进程将立即终止，所有用户连接将全部断开。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可以通过其他方式来操作。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利用操作系统的服务启动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停止服务器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在操作系统“控制面板”的“系统和安全”里打开“管理工具”，运行“服务”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配置管理器启动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停止服务器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运行“配置工具”中的“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配置管理器”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副标题 2"/>
          <p:cNvSpPr>
            <a:spLocks noGrp="1"/>
          </p:cNvSpPr>
          <p:nvPr>
            <p:ph type="subTitle" idx="13"/>
          </p:nvPr>
        </p:nvSpPr>
        <p:spPr>
          <a:xfrm>
            <a:off x="468313" y="332011"/>
            <a:ext cx="8207375" cy="720725"/>
          </a:xfrm>
        </p:spPr>
        <p:txBody>
          <a:bodyPr/>
          <a:lstStyle/>
          <a:p>
            <a:pPr marL="0" lvl="2" algn="l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3200" b="1" dirty="0"/>
              <a:t>SQL Server 2012</a:t>
            </a:r>
            <a:r>
              <a:rPr lang="zh-CN" altLang="zh-CN" sz="3200" b="1" dirty="0"/>
              <a:t>服务器的管理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9237"/>
          </a:xfrm>
        </p:spPr>
        <p:txBody>
          <a:bodyPr/>
          <a:lstStyle/>
          <a:p>
            <a:pPr marL="0" lvl="3" indent="0">
              <a:buFont typeface="Wingdings 2" panose="05020102010507070707" pitchFamily="18" charset="2"/>
              <a:buNone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启动停止服务器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 indent="0">
              <a:buFont typeface="Wingdings 2" panose="05020102010507070707" pitchFamily="18" charset="2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利用操作系统的服务启动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停止服务器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3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在操作系统“控制面板”的“系统和安全”里打开“管理工具”，运行“服务”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副标题 2"/>
          <p:cNvSpPr>
            <a:spLocks noGrp="1"/>
          </p:cNvSpPr>
          <p:nvPr>
            <p:ph type="subTitle" idx="13"/>
          </p:nvPr>
        </p:nvSpPr>
        <p:spPr>
          <a:xfrm>
            <a:off x="468313" y="332011"/>
            <a:ext cx="8207375" cy="720725"/>
          </a:xfrm>
        </p:spPr>
        <p:txBody>
          <a:bodyPr/>
          <a:lstStyle/>
          <a:p>
            <a:pPr marL="0" lvl="2" algn="l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3200" b="1" dirty="0"/>
              <a:t>SQL Server 2012</a:t>
            </a:r>
            <a:r>
              <a:rPr lang="zh-CN" altLang="zh-CN" sz="3200" b="1" dirty="0"/>
              <a:t>服务器的管理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F1CE44-9083-4328-977B-624FB36F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" y="2636912"/>
            <a:ext cx="8075240" cy="38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3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9237"/>
          </a:xfrm>
        </p:spPr>
        <p:txBody>
          <a:bodyPr/>
          <a:lstStyle/>
          <a:p>
            <a:pPr marL="0" lvl="3" indent="0">
              <a:buFont typeface="Wingdings 2" panose="05020102010507070707" pitchFamily="18" charset="2"/>
              <a:buNone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启动停止服务器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 indent="0">
              <a:buFont typeface="Wingdings 2" panose="05020102010507070707" pitchFamily="18" charset="2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利用操作系统的服务启动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停止服务器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3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“计算机”右键，运行“管理”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副标题 2"/>
          <p:cNvSpPr>
            <a:spLocks noGrp="1"/>
          </p:cNvSpPr>
          <p:nvPr>
            <p:ph type="subTitle" idx="13"/>
          </p:nvPr>
        </p:nvSpPr>
        <p:spPr>
          <a:xfrm>
            <a:off x="468313" y="332011"/>
            <a:ext cx="8207375" cy="720725"/>
          </a:xfrm>
        </p:spPr>
        <p:txBody>
          <a:bodyPr/>
          <a:lstStyle/>
          <a:p>
            <a:pPr marL="0" lvl="2" algn="l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3200" b="1" dirty="0"/>
              <a:t>SQL Server 2012</a:t>
            </a:r>
            <a:r>
              <a:rPr lang="zh-CN" altLang="zh-CN" sz="3200" b="1" dirty="0"/>
              <a:t>服务器的管理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EA5511-3DF7-45EC-86F3-69F83467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48880"/>
            <a:ext cx="6341093" cy="378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1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440383"/>
          </a:xfrm>
        </p:spPr>
        <p:txBody>
          <a:bodyPr/>
          <a:lstStyle/>
          <a:p>
            <a:pPr marL="0" lvl="3" indent="0">
              <a:buFont typeface="Wingdings 2" panose="05020102010507070707" pitchFamily="18" charset="2"/>
              <a:buNone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启动停止服务器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 indent="0">
              <a:buFont typeface="Wingdings 2" panose="05020102010507070707" pitchFamily="18" charset="2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配置管理器启动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停止服务器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3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运行“配置工具”中的“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配置管理器”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副标题 2"/>
          <p:cNvSpPr>
            <a:spLocks noGrp="1"/>
          </p:cNvSpPr>
          <p:nvPr>
            <p:ph type="subTitle" idx="13"/>
          </p:nvPr>
        </p:nvSpPr>
        <p:spPr>
          <a:xfrm>
            <a:off x="468313" y="332011"/>
            <a:ext cx="8207375" cy="720725"/>
          </a:xfrm>
        </p:spPr>
        <p:txBody>
          <a:bodyPr/>
          <a:lstStyle/>
          <a:p>
            <a:pPr marL="0" lvl="2" algn="l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3200" b="1" dirty="0"/>
              <a:t>SQL Server 2012</a:t>
            </a:r>
            <a:r>
              <a:rPr lang="zh-CN" altLang="zh-CN" sz="3200" b="1" dirty="0"/>
              <a:t>服务器的管理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E6CCA8-3A0C-4F54-8BFC-64F04DAD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420888"/>
            <a:ext cx="810323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952328"/>
          </a:xfrm>
        </p:spPr>
        <p:txBody>
          <a:bodyPr/>
          <a:lstStyle/>
          <a:p>
            <a:pPr marL="0" lvl="3" indent="0">
              <a:buFont typeface="Wingdings 2" panose="05020102010507070707" pitchFamily="18" charset="2"/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服务器</a:t>
            </a:r>
            <a:r>
              <a:rPr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其它配置</a:t>
            </a:r>
            <a:endParaRPr lang="en-US" altLang="zh-CN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 Server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配置管理器设置本次安装的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 Server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实例手动启动，避免平时不用时占用内存。（服务）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设置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MSSQLSERVER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服务端启用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TCP/IP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协议，并配置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TCP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端口为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9000  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SQLSERVER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网络配置）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设置本机客户端访问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 Server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时，启用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TCP/IP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协议，并配置默认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TCP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端口为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9000 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Native Client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</a:p>
          <a:p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531" name="副标题 2"/>
          <p:cNvSpPr>
            <a:spLocks noGrp="1"/>
          </p:cNvSpPr>
          <p:nvPr>
            <p:ph type="subTitle" idx="13"/>
          </p:nvPr>
        </p:nvSpPr>
        <p:spPr>
          <a:xfrm>
            <a:off x="468313" y="332011"/>
            <a:ext cx="8207375" cy="720725"/>
          </a:xfrm>
        </p:spPr>
        <p:txBody>
          <a:bodyPr/>
          <a:lstStyle/>
          <a:p>
            <a:pPr marL="0" lvl="2" algn="l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3200" b="1" dirty="0"/>
              <a:t>SQL Server 2012</a:t>
            </a:r>
            <a:r>
              <a:rPr lang="zh-CN" altLang="zh-CN" sz="3200" b="1" dirty="0"/>
              <a:t>服务器的管理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E6CCA8-3A0C-4F54-8BFC-64F04DAD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9" y="4077072"/>
            <a:ext cx="810323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3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副标题 1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algn="ctr" eaLnBrk="1" hangingPunct="1"/>
            <a:r>
              <a:rPr lang="zh-CN" altLang="en-US" sz="6000"/>
              <a:t>本章完！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724</TotalTime>
  <Words>298</Words>
  <Application>Microsoft Office PowerPoint</Application>
  <PresentationFormat>全屏显示(4:3)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数据库与SQL Server 2005简介</dc:title>
  <dc:creator>王一</dc:creator>
  <cp:lastModifiedBy>xbany</cp:lastModifiedBy>
  <cp:revision>39</cp:revision>
  <dcterms:created xsi:type="dcterms:W3CDTF">2013-03-01T03:44:18Z</dcterms:created>
  <dcterms:modified xsi:type="dcterms:W3CDTF">2020-11-01T13:57:12Z</dcterms:modified>
</cp:coreProperties>
</file>