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Lst>
  <p:notesMasterIdLst>
    <p:notesMasterId r:id="rId64"/>
  </p:notesMasterIdLst>
  <p:handoutMasterIdLst>
    <p:handoutMasterId r:id="rId65"/>
  </p:handoutMasterIdLst>
  <p:sldIdLst>
    <p:sldId id="314" r:id="rId11"/>
    <p:sldId id="486" r:id="rId12"/>
    <p:sldId id="356" r:id="rId13"/>
    <p:sldId id="533" r:id="rId14"/>
    <p:sldId id="357" r:id="rId15"/>
    <p:sldId id="360" r:id="rId16"/>
    <p:sldId id="537" r:id="rId17"/>
    <p:sldId id="359" r:id="rId18"/>
    <p:sldId id="539" r:id="rId19"/>
    <p:sldId id="412" r:id="rId20"/>
    <p:sldId id="528" r:id="rId21"/>
    <p:sldId id="529" r:id="rId22"/>
    <p:sldId id="530" r:id="rId23"/>
    <p:sldId id="417" r:id="rId24"/>
    <p:sldId id="534" r:id="rId25"/>
    <p:sldId id="368" r:id="rId26"/>
    <p:sldId id="541" r:id="rId27"/>
    <p:sldId id="487" r:id="rId28"/>
    <p:sldId id="542" r:id="rId29"/>
    <p:sldId id="369" r:id="rId30"/>
    <p:sldId id="531" r:id="rId31"/>
    <p:sldId id="370" r:id="rId32"/>
    <p:sldId id="371" r:id="rId33"/>
    <p:sldId id="372" r:id="rId34"/>
    <p:sldId id="373" r:id="rId35"/>
    <p:sldId id="374" r:id="rId36"/>
    <p:sldId id="532" r:id="rId37"/>
    <p:sldId id="375" r:id="rId38"/>
    <p:sldId id="376" r:id="rId39"/>
    <p:sldId id="377" r:id="rId40"/>
    <p:sldId id="378" r:id="rId41"/>
    <p:sldId id="535" r:id="rId42"/>
    <p:sldId id="455" r:id="rId43"/>
    <p:sldId id="379" r:id="rId44"/>
    <p:sldId id="410" r:id="rId45"/>
    <p:sldId id="380" r:id="rId46"/>
    <p:sldId id="381" r:id="rId47"/>
    <p:sldId id="382" r:id="rId48"/>
    <p:sldId id="383" r:id="rId49"/>
    <p:sldId id="384" r:id="rId50"/>
    <p:sldId id="396" r:id="rId51"/>
    <p:sldId id="489" r:id="rId52"/>
    <p:sldId id="385" r:id="rId53"/>
    <p:sldId id="397" r:id="rId54"/>
    <p:sldId id="536" r:id="rId55"/>
    <p:sldId id="386" r:id="rId56"/>
    <p:sldId id="387" r:id="rId57"/>
    <p:sldId id="543" r:id="rId58"/>
    <p:sldId id="388" r:id="rId59"/>
    <p:sldId id="490" r:id="rId60"/>
    <p:sldId id="389" r:id="rId61"/>
    <p:sldId id="545" r:id="rId62"/>
    <p:sldId id="544" r:id="rId63"/>
  </p:sldIdLst>
  <p:sldSz cx="9144000" cy="6858000" type="screen4x3"/>
  <p:notesSz cx="6797675" cy="9928225"/>
  <p:defaultTextStyle>
    <a:defPPr>
      <a:defRPr lang="en-US"/>
    </a:defPPr>
    <a:lvl1pPr algn="l" rtl="0" eaLnBrk="0" fontAlgn="base" hangingPunct="0">
      <a:spcBef>
        <a:spcPct val="0"/>
      </a:spcBef>
      <a:spcAft>
        <a:spcPct val="0"/>
      </a:spcAft>
      <a:defRPr sz="2000" kern="1200">
        <a:solidFill>
          <a:schemeClr val="tx1"/>
        </a:solidFill>
        <a:latin typeface="Tahoma" panose="020B0604030504040204" pitchFamily="34" charset="0"/>
        <a:ea typeface="黑体" panose="02010609060101010101" pitchFamily="49" charset="-122"/>
        <a:cs typeface="+mn-cs"/>
      </a:defRPr>
    </a:lvl1pPr>
    <a:lvl2pPr marL="457200" algn="l" rtl="0" eaLnBrk="0" fontAlgn="base" hangingPunct="0">
      <a:spcBef>
        <a:spcPct val="0"/>
      </a:spcBef>
      <a:spcAft>
        <a:spcPct val="0"/>
      </a:spcAft>
      <a:defRPr sz="2000" kern="1200">
        <a:solidFill>
          <a:schemeClr val="tx1"/>
        </a:solidFill>
        <a:latin typeface="Tahoma" panose="020B0604030504040204" pitchFamily="34" charset="0"/>
        <a:ea typeface="黑体" panose="02010609060101010101" pitchFamily="49" charset="-122"/>
        <a:cs typeface="+mn-cs"/>
      </a:defRPr>
    </a:lvl2pPr>
    <a:lvl3pPr marL="914400" algn="l" rtl="0" eaLnBrk="0" fontAlgn="base" hangingPunct="0">
      <a:spcBef>
        <a:spcPct val="0"/>
      </a:spcBef>
      <a:spcAft>
        <a:spcPct val="0"/>
      </a:spcAft>
      <a:defRPr sz="2000" kern="1200">
        <a:solidFill>
          <a:schemeClr val="tx1"/>
        </a:solidFill>
        <a:latin typeface="Tahoma" panose="020B0604030504040204" pitchFamily="34" charset="0"/>
        <a:ea typeface="黑体" panose="02010609060101010101" pitchFamily="49" charset="-122"/>
        <a:cs typeface="+mn-cs"/>
      </a:defRPr>
    </a:lvl3pPr>
    <a:lvl4pPr marL="1371600" algn="l" rtl="0" eaLnBrk="0" fontAlgn="base" hangingPunct="0">
      <a:spcBef>
        <a:spcPct val="0"/>
      </a:spcBef>
      <a:spcAft>
        <a:spcPct val="0"/>
      </a:spcAft>
      <a:defRPr sz="2000" kern="1200">
        <a:solidFill>
          <a:schemeClr val="tx1"/>
        </a:solidFill>
        <a:latin typeface="Tahoma" panose="020B0604030504040204" pitchFamily="34" charset="0"/>
        <a:ea typeface="黑体" panose="02010609060101010101" pitchFamily="49" charset="-122"/>
        <a:cs typeface="+mn-cs"/>
      </a:defRPr>
    </a:lvl4pPr>
    <a:lvl5pPr marL="1828800" algn="l" rtl="0" eaLnBrk="0" fontAlgn="base" hangingPunct="0">
      <a:spcBef>
        <a:spcPct val="0"/>
      </a:spcBef>
      <a:spcAft>
        <a:spcPct val="0"/>
      </a:spcAft>
      <a:defRPr sz="2000" kern="1200">
        <a:solidFill>
          <a:schemeClr val="tx1"/>
        </a:solidFill>
        <a:latin typeface="Tahoma" panose="020B0604030504040204" pitchFamily="34" charset="0"/>
        <a:ea typeface="黑体" panose="02010609060101010101" pitchFamily="49" charset="-122"/>
        <a:cs typeface="+mn-cs"/>
      </a:defRPr>
    </a:lvl5pPr>
    <a:lvl6pPr marL="2286000" algn="l" defTabSz="914400" rtl="0" eaLnBrk="1" latinLnBrk="0" hangingPunct="1">
      <a:defRPr sz="2000" kern="1200">
        <a:solidFill>
          <a:schemeClr val="tx1"/>
        </a:solidFill>
        <a:latin typeface="Tahoma" panose="020B0604030504040204" pitchFamily="34" charset="0"/>
        <a:ea typeface="黑体" panose="02010609060101010101" pitchFamily="49" charset="-122"/>
        <a:cs typeface="+mn-cs"/>
      </a:defRPr>
    </a:lvl6pPr>
    <a:lvl7pPr marL="2743200" algn="l" defTabSz="914400" rtl="0" eaLnBrk="1" latinLnBrk="0" hangingPunct="1">
      <a:defRPr sz="2000" kern="1200">
        <a:solidFill>
          <a:schemeClr val="tx1"/>
        </a:solidFill>
        <a:latin typeface="Tahoma" panose="020B0604030504040204" pitchFamily="34" charset="0"/>
        <a:ea typeface="黑体" panose="02010609060101010101" pitchFamily="49" charset="-122"/>
        <a:cs typeface="+mn-cs"/>
      </a:defRPr>
    </a:lvl7pPr>
    <a:lvl8pPr marL="3200400" algn="l" defTabSz="914400" rtl="0" eaLnBrk="1" latinLnBrk="0" hangingPunct="1">
      <a:defRPr sz="2000" kern="1200">
        <a:solidFill>
          <a:schemeClr val="tx1"/>
        </a:solidFill>
        <a:latin typeface="Tahoma" panose="020B0604030504040204" pitchFamily="34" charset="0"/>
        <a:ea typeface="黑体" panose="02010609060101010101" pitchFamily="49" charset="-122"/>
        <a:cs typeface="+mn-cs"/>
      </a:defRPr>
    </a:lvl8pPr>
    <a:lvl9pPr marL="3657600" algn="l" defTabSz="914400" rtl="0" eaLnBrk="1" latinLnBrk="0" hangingPunct="1">
      <a:defRPr sz="2000" kern="1200">
        <a:solidFill>
          <a:schemeClr val="tx1"/>
        </a:solidFill>
        <a:latin typeface="Tahoma" panose="020B0604030504040204" pitchFamily="34" charset="0"/>
        <a:ea typeface="黑体" panose="02010609060101010101" pitchFamily="49" charset="-122"/>
        <a:cs typeface="+mn-cs"/>
      </a:defRPr>
    </a:lvl9pPr>
  </p:defaultTextStyle>
  <p:extLst>
    <p:ext uri="{EFAFB233-063F-42B5-8137-9DF3F51BA10A}">
      <p15:sldGuideLst xmlns="" xmlns:p15="http://schemas.microsoft.com/office/powerpoint/2012/main">
        <p15:guide id="1" orient="horz" pos="2123">
          <p15:clr>
            <a:srgbClr val="A4A3A4"/>
          </p15:clr>
        </p15:guide>
        <p15:guide id="2" pos="2880">
          <p15:clr>
            <a:srgbClr val="A4A3A4"/>
          </p15:clr>
        </p15:guide>
      </p15:sldGuideLst>
    </p:ext>
    <p:ext uri="{2D200454-40CA-4A62-9FC3-DE9A4176ACB9}">
      <p15:notesGuideLst xmlns="" xmlns:p15="http://schemas.microsoft.com/office/powerpoint/2012/main">
        <p15:guide id="1" orient="horz" pos="3073">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3300"/>
    <a:srgbClr val="FFFF00"/>
    <a:srgbClr val="FFDD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autoAdjust="0"/>
    <p:restoredTop sz="89114" autoAdjust="0"/>
  </p:normalViewPr>
  <p:slideViewPr>
    <p:cSldViewPr>
      <p:cViewPr varScale="1">
        <p:scale>
          <a:sx n="65" d="100"/>
          <a:sy n="65" d="100"/>
        </p:scale>
        <p:origin x="-1122" y="-108"/>
      </p:cViewPr>
      <p:guideLst>
        <p:guide orient="horz" pos="2123"/>
        <p:guide pos="2880"/>
      </p:guideLst>
    </p:cSldViewPr>
  </p:slideViewPr>
  <p:outlineViewPr>
    <p:cViewPr>
      <p:scale>
        <a:sx n="33" d="100"/>
        <a:sy n="33" d="100"/>
      </p:scale>
      <p:origin x="0" y="6674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9" d="100"/>
          <a:sy n="89" d="100"/>
        </p:scale>
        <p:origin x="-1878" y="-102"/>
      </p:cViewPr>
      <p:guideLst>
        <p:guide orient="horz" pos="3073"/>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slide" Target="slides/slide53.xml"/><Relationship Id="rId68"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61" Type="http://schemas.openxmlformats.org/officeDocument/2006/relationships/slide" Target="slides/slide51.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41.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viewProps" Target="viewProps.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2946400" cy="496888"/>
          </a:xfrm>
          <a:prstGeom prst="rect">
            <a:avLst/>
          </a:prstGeom>
          <a:noFill/>
          <a:ln w="9525">
            <a:noFill/>
            <a:miter lim="800000"/>
          </a:ln>
          <a:effectLst/>
        </p:spPr>
        <p:txBody>
          <a:bodyPr vert="horz" wrap="square" lIns="91440" tIns="45720" rIns="91440" bIns="45720" numCol="1" anchor="t" anchorCtr="0" compatLnSpc="1"/>
          <a:lstStyle>
            <a:lvl1pPr eaLnBrk="0" hangingPunct="0">
              <a:defRPr sz="1200">
                <a:ea typeface="宋体" panose="02010600030101010101" pitchFamily="2" charset="-122"/>
              </a:defRPr>
            </a:lvl1pPr>
          </a:lstStyle>
          <a:p>
            <a:pPr>
              <a:defRPr/>
            </a:pPr>
            <a:endParaRPr lang="zh-CN" altLang="en-US"/>
          </a:p>
        </p:txBody>
      </p:sp>
      <p:sp>
        <p:nvSpPr>
          <p:cNvPr id="126979" name="Rectangle 3"/>
          <p:cNvSpPr>
            <a:spLocks noGrp="1" noChangeArrowheads="1"/>
          </p:cNvSpPr>
          <p:nvPr>
            <p:ph type="dt" sz="quarter" idx="1"/>
          </p:nvPr>
        </p:nvSpPr>
        <p:spPr bwMode="auto">
          <a:xfrm>
            <a:off x="3849688" y="0"/>
            <a:ext cx="2946400" cy="496888"/>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a:ea typeface="宋体" panose="02010600030101010101" pitchFamily="2" charset="-122"/>
              </a:defRPr>
            </a:lvl1pPr>
          </a:lstStyle>
          <a:p>
            <a:pPr>
              <a:defRPr/>
            </a:pPr>
            <a:fld id="{6170C92A-C470-460B-A635-CD365B3E32AE}" type="datetimeFigureOut">
              <a:rPr lang="zh-CN" altLang="en-US"/>
              <a:t>2020/10/21</a:t>
            </a:fld>
            <a:endParaRPr lang="en-US" altLang="zh-CN"/>
          </a:p>
        </p:txBody>
      </p:sp>
      <p:sp>
        <p:nvSpPr>
          <p:cNvPr id="126980" name="Rectangle 4"/>
          <p:cNvSpPr>
            <a:spLocks noGrp="1" noChangeArrowheads="1"/>
          </p:cNvSpPr>
          <p:nvPr>
            <p:ph type="ftr" sz="quarter" idx="2"/>
          </p:nvPr>
        </p:nvSpPr>
        <p:spPr bwMode="auto">
          <a:xfrm>
            <a:off x="0" y="9429750"/>
            <a:ext cx="2946400" cy="496888"/>
          </a:xfrm>
          <a:prstGeom prst="rect">
            <a:avLst/>
          </a:prstGeom>
          <a:noFill/>
          <a:ln w="9525">
            <a:noFill/>
            <a:miter lim="800000"/>
          </a:ln>
          <a:effectLst/>
        </p:spPr>
        <p:txBody>
          <a:bodyPr vert="horz" wrap="square" lIns="91440" tIns="45720" rIns="91440" bIns="45720" numCol="1" anchor="b" anchorCtr="0" compatLnSpc="1"/>
          <a:lstStyle>
            <a:lvl1pPr eaLnBrk="0" hangingPunct="0">
              <a:defRPr sz="1200">
                <a:ea typeface="宋体" panose="02010600030101010101" pitchFamily="2" charset="-122"/>
              </a:defRPr>
            </a:lvl1pPr>
          </a:lstStyle>
          <a:p>
            <a:pPr>
              <a:defRPr/>
            </a:pPr>
            <a:endParaRPr lang="en-US" altLang="zh-CN"/>
          </a:p>
        </p:txBody>
      </p:sp>
      <p:sp>
        <p:nvSpPr>
          <p:cNvPr id="126981" name="Rectangle 5"/>
          <p:cNvSpPr>
            <a:spLocks noGrp="1" noChangeArrowheads="1"/>
          </p:cNvSpPr>
          <p:nvPr>
            <p:ph type="sldNum" sz="quarter" idx="3"/>
          </p:nvPr>
        </p:nvSpPr>
        <p:spPr bwMode="auto">
          <a:xfrm>
            <a:off x="3849688" y="9429750"/>
            <a:ext cx="2946400" cy="496888"/>
          </a:xfrm>
          <a:prstGeom prst="rect">
            <a:avLst/>
          </a:prstGeom>
          <a:noFill/>
          <a:ln w="9525">
            <a:noFill/>
            <a:miter lim="800000"/>
          </a:ln>
          <a:effectLst/>
        </p:spPr>
        <p:txBody>
          <a:bodyPr vert="horz" wrap="square" lIns="91440" tIns="45720" rIns="91440" bIns="45720" numCol="1" anchor="b" anchorCtr="0" compatLnSpc="1"/>
          <a:lstStyle>
            <a:lvl1pPr algn="r" eaLnBrk="0" hangingPunct="0">
              <a:defRPr sz="1200" smtClean="0">
                <a:ea typeface="宋体" panose="02010600030101010101" pitchFamily="2" charset="-122"/>
              </a:defRPr>
            </a:lvl1pPr>
          </a:lstStyle>
          <a:p>
            <a:pPr>
              <a:defRPr/>
            </a:pPr>
            <a:fld id="{91B1B6CC-7A2C-4CA9-9F79-A0C9CCDC244B}" type="slidenum">
              <a:rPr lang="zh-CN" altLang="en-US"/>
              <a:t>‹#›</a:t>
            </a:fld>
            <a:endParaRPr lang="en-US" altLang="zh-CN"/>
          </a:p>
        </p:txBody>
      </p:sp>
    </p:spTree>
    <p:extLst>
      <p:ext uri="{BB962C8B-B14F-4D97-AF65-F5344CB8AC3E}">
        <p14:creationId xmlns:p14="http://schemas.microsoft.com/office/powerpoint/2010/main" val="63718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eaLnBrk="1" hangingPunct="1">
              <a:defRPr sz="120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49688" y="0"/>
            <a:ext cx="2946400" cy="496888"/>
          </a:xfrm>
          <a:prstGeom prst="rect">
            <a:avLst/>
          </a:prstGeom>
        </p:spPr>
        <p:txBody>
          <a:bodyPr vert="horz" lIns="91440" tIns="45720" rIns="91440" bIns="45720" rtlCol="0"/>
          <a:lstStyle>
            <a:lvl1pPr algn="r" eaLnBrk="1" hangingPunct="1">
              <a:defRPr sz="1200">
                <a:ea typeface="宋体" panose="02010600030101010101" pitchFamily="2" charset="-122"/>
              </a:defRPr>
            </a:lvl1pPr>
          </a:lstStyle>
          <a:p>
            <a:pPr>
              <a:defRPr/>
            </a:pPr>
            <a:fld id="{36C2142E-F402-433C-91CB-64EFD1303695}" type="datetimeFigureOut">
              <a:rPr lang="zh-CN" altLang="en-US"/>
              <a:t>2020/10/21</a:t>
            </a:fld>
            <a:endParaRPr lang="zh-CN" altLang="en-US"/>
          </a:p>
        </p:txBody>
      </p:sp>
      <p:sp>
        <p:nvSpPr>
          <p:cNvPr id="4" name="幻灯片图像占位符 3"/>
          <p:cNvSpPr>
            <a:spLocks noGrp="1" noRot="1" noChangeAspect="1"/>
          </p:cNvSpPr>
          <p:nvPr>
            <p:ph type="sldImg" idx="2"/>
          </p:nvPr>
        </p:nvSpPr>
        <p:spPr>
          <a:xfrm>
            <a:off x="915988" y="744538"/>
            <a:ext cx="4965700" cy="3722687"/>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9450" y="4716463"/>
            <a:ext cx="5438775" cy="4467225"/>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eaLnBrk="1" hangingPunct="1">
              <a:defRPr sz="120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49688" y="9429750"/>
            <a:ext cx="2946400" cy="496888"/>
          </a:xfrm>
          <a:prstGeom prst="rect">
            <a:avLst/>
          </a:prstGeom>
        </p:spPr>
        <p:txBody>
          <a:bodyPr vert="horz" wrap="square" lIns="91440" tIns="45720" rIns="91440" bIns="45720" numCol="1" anchor="b" anchorCtr="0" compatLnSpc="1"/>
          <a:lstStyle>
            <a:lvl1pPr algn="r" eaLnBrk="1" hangingPunct="1">
              <a:defRPr sz="1200" smtClean="0">
                <a:ea typeface="宋体" panose="02010600030101010101" pitchFamily="2" charset="-122"/>
              </a:defRPr>
            </a:lvl1pPr>
          </a:lstStyle>
          <a:p>
            <a:pPr>
              <a:defRPr/>
            </a:pPr>
            <a:fld id="{C0015C12-3F15-4A4F-8022-06C747DE3C11}" type="slidenum">
              <a:rPr lang="zh-CN" altLang="en-US"/>
              <a:t>‹#›</a:t>
            </a:fld>
            <a:endParaRPr lang="en-US" altLang="zh-CN"/>
          </a:p>
        </p:txBody>
      </p:sp>
    </p:spTree>
    <p:extLst>
      <p:ext uri="{BB962C8B-B14F-4D97-AF65-F5344CB8AC3E}">
        <p14:creationId xmlns:p14="http://schemas.microsoft.com/office/powerpoint/2010/main" val="28231585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TextEdit="1"/>
          </p:cNvSpPr>
          <p:nvPr>
            <p:ph type="sldImg"/>
          </p:nvPr>
        </p:nvSpPr>
        <p:spPr bwMode="auto">
          <a:xfrm>
            <a:off x="917575" y="744538"/>
            <a:ext cx="4962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TextEdit="1"/>
          </p:cNvSpPr>
          <p:nvPr>
            <p:ph type="sldImg"/>
          </p:nvPr>
        </p:nvSpPr>
        <p:spPr bwMode="auto">
          <a:xfrm>
            <a:off x="917575" y="744538"/>
            <a:ext cx="4962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lvl="1" algn="just" eaLnBrk="1" hangingPunct="1">
              <a:lnSpc>
                <a:spcPct val="80000"/>
              </a:lnSpc>
            </a:pPr>
            <a:endParaRPr lang="zh-CN" altLang="en-US" sz="8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TextEdit="1"/>
          </p:cNvSpPr>
          <p:nvPr>
            <p:ph type="sldImg"/>
          </p:nvPr>
        </p:nvSpPr>
        <p:spPr bwMode="auto">
          <a:xfrm>
            <a:off x="917575" y="744538"/>
            <a:ext cx="4962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lnSpc>
                <a:spcPct val="80000"/>
              </a:lnSpc>
            </a:pPr>
            <a:r>
              <a:rPr lang="zh-CN" altLang="en-US" sz="800" dirty="0"/>
              <a:t>事务的隔离执行，即事务在没有其他事务并发执行时执行</a:t>
            </a:r>
            <a:endParaRPr lang="en-US" altLang="zh-CN" sz="800" dirty="0"/>
          </a:p>
          <a:p>
            <a:pPr eaLnBrk="1" hangingPunct="1">
              <a:lnSpc>
                <a:spcPct val="80000"/>
              </a:lnSpc>
            </a:pPr>
            <a:r>
              <a:rPr lang="zh-CN" altLang="en-US" sz="800" dirty="0"/>
              <a:t>事务隔离执行是能保证一致性和原子性，但并发执行时也会导致不一致的状态。隔离性要求事务在并发执行时也能保证一致性。即和并发执行时结果一致。</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TextEdit="1"/>
          </p:cNvSpPr>
          <p:nvPr>
            <p:ph type="sldImg"/>
          </p:nvPr>
        </p:nvSpPr>
        <p:spPr bwMode="auto">
          <a:xfrm>
            <a:off x="917575" y="744538"/>
            <a:ext cx="4962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lnSpc>
                <a:spcPct val="80000"/>
              </a:lnSpc>
            </a:pPr>
            <a:endParaRPr lang="zh-CN" altLang="en-US" sz="8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TextEdit="1"/>
          </p:cNvSpPr>
          <p:nvPr>
            <p:ph type="sldImg"/>
          </p:nvPr>
        </p:nvSpPr>
        <p:spPr bwMode="auto">
          <a:xfrm>
            <a:off x="917575" y="744538"/>
            <a:ext cx="4962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86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TextEdit="1"/>
          </p:cNvSpPr>
          <p:nvPr>
            <p:ph type="sldImg"/>
          </p:nvPr>
        </p:nvSpPr>
        <p:spPr bwMode="auto">
          <a:xfrm>
            <a:off x="917575" y="744538"/>
            <a:ext cx="4962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27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TextEdit="1"/>
          </p:cNvSpPr>
          <p:nvPr>
            <p:ph type="sldImg"/>
          </p:nvPr>
        </p:nvSpPr>
        <p:spPr bwMode="auto">
          <a:xfrm>
            <a:off x="917575" y="744538"/>
            <a:ext cx="4962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27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Tree>
    <p:extLst>
      <p:ext uri="{BB962C8B-B14F-4D97-AF65-F5344CB8AC3E}">
        <p14:creationId xmlns:p14="http://schemas.microsoft.com/office/powerpoint/2010/main" val="1628177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xfrm>
            <a:off x="917575" y="744538"/>
            <a:ext cx="4962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xfrm>
            <a:off x="917575" y="744538"/>
            <a:ext cx="4962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Tree>
    <p:extLst>
      <p:ext uri="{BB962C8B-B14F-4D97-AF65-F5344CB8AC3E}">
        <p14:creationId xmlns:p14="http://schemas.microsoft.com/office/powerpoint/2010/main" val="3463129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xfrm>
            <a:off x="917575" y="744538"/>
            <a:ext cx="4962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zh-CN" altLang="en-US" sz="1100" b="1">
                <a:ea typeface="黑体" panose="02010609060101010101" pitchFamily="49" charset="-122"/>
              </a:rPr>
              <a:t>所有事务</a:t>
            </a:r>
            <a:r>
              <a:rPr lang="zh-CN" altLang="en-US" sz="1100" b="1">
                <a:solidFill>
                  <a:schemeClr val="folHlink"/>
                </a:solidFill>
                <a:ea typeface="黑体" panose="02010609060101010101" pitchFamily="49" charset="-122"/>
              </a:rPr>
              <a:t>串行</a:t>
            </a:r>
            <a:r>
              <a:rPr lang="zh-CN" altLang="en-US" sz="1100" b="1">
                <a:ea typeface="黑体" panose="02010609060101010101" pitchFamily="49" charset="-122"/>
              </a:rPr>
              <a:t>起来的调度策略一定是正确的：</a:t>
            </a:r>
          </a:p>
          <a:p>
            <a:pPr lvl="1" eaLnBrk="1" hangingPunct="1"/>
            <a:r>
              <a:rPr lang="zh-CN" altLang="en-US" sz="1000">
                <a:ea typeface="黑体" panose="02010609060101010101" pitchFamily="49" charset="-122"/>
              </a:rPr>
              <a:t>如果一个事务运行过程中没有其他事务同时运行，也就是说它没有受到其他事务的干扰，则可认为该事务的运行结果是正常的或者预想的。</a:t>
            </a:r>
          </a:p>
          <a:p>
            <a:pPr lvl="1" eaLnBrk="1" hangingPunct="1"/>
            <a:r>
              <a:rPr lang="zh-CN" altLang="en-US" sz="1000">
                <a:ea typeface="黑体" panose="02010609060101010101" pitchFamily="49" charset="-122"/>
              </a:rPr>
              <a:t>以不同的顺序串行执行事务可能会产生不同的结果，但由于不会将数据库置于不一致状态，所以都是正确的。</a:t>
            </a:r>
          </a:p>
          <a:p>
            <a:pPr eaLnBrk="1" hangingPunct="1"/>
            <a:r>
              <a:rPr lang="zh-CN" altLang="en-US" sz="1100" b="1">
                <a:ea typeface="黑体" panose="02010609060101010101" pitchFamily="49" charset="-122"/>
              </a:rPr>
              <a:t>多个事务</a:t>
            </a:r>
            <a:r>
              <a:rPr lang="zh-CN" altLang="en-US" sz="1100" b="1">
                <a:solidFill>
                  <a:schemeClr val="folHlink"/>
                </a:solidFill>
                <a:ea typeface="黑体" panose="02010609060101010101" pitchFamily="49" charset="-122"/>
              </a:rPr>
              <a:t>并发</a:t>
            </a:r>
            <a:r>
              <a:rPr lang="zh-CN" altLang="en-US" sz="1100" b="1">
                <a:ea typeface="黑体" panose="02010609060101010101" pitchFamily="49" charset="-122"/>
              </a:rPr>
              <a:t>执行是正确的</a:t>
            </a:r>
            <a:r>
              <a:rPr lang="zh-CN" altLang="en-US" sz="1100" b="1">
                <a:ea typeface="黑体" panose="02010609060101010101" pitchFamily="49" charset="-122"/>
                <a:sym typeface="Wingdings" panose="05000000000000000000" pitchFamily="2" charset="2"/>
              </a:rPr>
              <a:t>：若</a:t>
            </a:r>
            <a:r>
              <a:rPr lang="zh-CN" altLang="en-US" sz="1100" b="1">
                <a:ea typeface="黑体" panose="02010609060101010101" pitchFamily="49" charset="-122"/>
              </a:rPr>
              <a:t>其结果与按某次序</a:t>
            </a:r>
            <a:r>
              <a:rPr lang="zh-CN" altLang="en-US" sz="1100" b="1">
                <a:solidFill>
                  <a:schemeClr val="folHlink"/>
                </a:solidFill>
                <a:ea typeface="黑体" panose="02010609060101010101" pitchFamily="49" charset="-122"/>
              </a:rPr>
              <a:t>串行</a:t>
            </a:r>
            <a:r>
              <a:rPr lang="zh-CN" altLang="en-US" sz="1100" b="1">
                <a:ea typeface="黑体" panose="02010609060101010101" pitchFamily="49" charset="-122"/>
              </a:rPr>
              <a:t>执行的结果相同</a:t>
            </a:r>
            <a:r>
              <a:rPr lang="zh-CN" altLang="en-US" sz="900" b="1">
                <a:ea typeface="黑体" panose="02010609060101010101" pitchFamily="49" charset="-122"/>
              </a:rPr>
              <a:t>（称这种调度策略为可串行化的调度）</a:t>
            </a:r>
          </a:p>
          <a:p>
            <a:pPr lvl="1" eaLnBrk="1" hangingPunct="1"/>
            <a:r>
              <a:rPr lang="zh-CN" altLang="en-US" sz="1000">
                <a:ea typeface="黑体" panose="02010609060101010101" pitchFamily="49" charset="-122"/>
              </a:rPr>
              <a:t>并发调度是正确的</a:t>
            </a:r>
            <a:r>
              <a:rPr lang="en-US" altLang="zh-CN" sz="1000">
                <a:ea typeface="黑体" panose="02010609060101010101" pitchFamily="49" charset="-122"/>
              </a:rPr>
              <a:t>&lt;==&gt;</a:t>
            </a:r>
            <a:r>
              <a:rPr lang="zh-CN" altLang="en-US" sz="1000">
                <a:ea typeface="黑体" panose="02010609060101010101" pitchFamily="49" charset="-122"/>
              </a:rPr>
              <a:t>调度可串行化</a:t>
            </a:r>
          </a:p>
          <a:p>
            <a:pPr lvl="1" eaLnBrk="1" hangingPunct="1"/>
            <a:r>
              <a:rPr lang="zh-CN" altLang="en-US" sz="1000">
                <a:ea typeface="黑体" panose="02010609060101010101" pitchFamily="49" charset="-122"/>
              </a:rPr>
              <a:t>两个事务可能会同时对同一个数据库对象操作，会破坏数据的一致性（这在某种应用中有些不一致现象是可以接受的）</a:t>
            </a:r>
          </a:p>
          <a:p>
            <a:pPr lvl="1" eaLnBrk="1" hangingPunct="1"/>
            <a:r>
              <a:rPr lang="zh-CN" altLang="en-US" sz="1000">
                <a:ea typeface="黑体" panose="02010609060101010101" pitchFamily="49" charset="-122"/>
              </a:rPr>
              <a:t>需要并发控制机制来协调事务的并发执行，防止它们相互干扰，或者以人们可以接受的方式相互干扰</a:t>
            </a:r>
          </a:p>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xfrm>
            <a:off x="917575" y="744538"/>
            <a:ext cx="4962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marL="0" lvl="1" eaLnBrk="1" hangingPunct="1"/>
            <a:r>
              <a:rPr lang="zh-CN" altLang="en-US" sz="1000" dirty="0">
                <a:ea typeface="黑体" panose="02010609060101010101" pitchFamily="49" charset="-122"/>
              </a:rPr>
              <a:t>两个事务可能会同时对同一个数据库对象操作，会破坏数据的一致性（这在某种应用中有些不一致现象是可以接受的）</a:t>
            </a:r>
          </a:p>
          <a:p>
            <a:pPr marL="0" lvl="1" eaLnBrk="1" hangingPunct="1"/>
            <a:r>
              <a:rPr lang="zh-CN" altLang="en-US" sz="1000" dirty="0">
                <a:ea typeface="黑体" panose="02010609060101010101" pitchFamily="49" charset="-122"/>
              </a:rPr>
              <a:t>需要并发控制机制来协调事务的并发执行，防止它们相互干扰，或者以人们可以接受的方式相互干扰</a:t>
            </a:r>
          </a:p>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TextEdit="1"/>
          </p:cNvSpPr>
          <p:nvPr>
            <p:ph type="sldImg"/>
          </p:nvPr>
        </p:nvSpPr>
        <p:spPr bwMode="auto">
          <a:xfrm>
            <a:off x="917575" y="744538"/>
            <a:ext cx="4962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lnSpc>
                <a:spcPct val="90000"/>
              </a:lnSpc>
            </a:pPr>
            <a:r>
              <a:rPr lang="en-US" altLang="zh-CN" b="1"/>
              <a:t>DBMS</a:t>
            </a:r>
            <a:r>
              <a:rPr lang="zh-CN" altLang="en-US" b="1"/>
              <a:t>对数据库的安全与保护通过四个方面来实现：</a:t>
            </a:r>
          </a:p>
          <a:p>
            <a:pPr>
              <a:lnSpc>
                <a:spcPct val="90000"/>
              </a:lnSpc>
            </a:pPr>
            <a:r>
              <a:rPr lang="en-US" altLang="zh-CN"/>
              <a:t>1</a:t>
            </a:r>
            <a:r>
              <a:rPr lang="zh-CN" altLang="en-US"/>
              <a:t>．数据的安全性控制：防止未经授权的用户存取数据库中的数据，避免数据的泄露、更改或破坏和非法的存取。防范对象是非法用户和非法操作，确保用户所做的事情被限制在其权限内。</a:t>
            </a:r>
          </a:p>
          <a:p>
            <a:pPr>
              <a:lnSpc>
                <a:spcPct val="90000"/>
              </a:lnSpc>
            </a:pPr>
            <a:r>
              <a:rPr lang="en-US" altLang="zh-CN"/>
              <a:t>2</a:t>
            </a:r>
            <a:r>
              <a:rPr lang="zh-CN" altLang="en-US"/>
              <a:t>．数据的完整性控制：保证数据库中数据及语义的正确性和有效性，防止任何对数据造成错误的操作。防止数据库中存在不符合语义的数据，防止错误信息的输入和输出。防范对象是不合语义的数据，确保用户所做的事情是正确的。</a:t>
            </a:r>
          </a:p>
          <a:p>
            <a:pPr>
              <a:lnSpc>
                <a:spcPct val="90000"/>
              </a:lnSpc>
            </a:pPr>
            <a:r>
              <a:rPr lang="en-US" altLang="zh-CN"/>
              <a:t>3</a:t>
            </a:r>
            <a:r>
              <a:rPr lang="zh-CN" altLang="en-US"/>
              <a:t>．数据库的并发控制：在多用户同时对同一个数据进行操作时，系统应能加以控制，防止破坏数据库中的数据。</a:t>
            </a:r>
          </a:p>
          <a:p>
            <a:pPr>
              <a:lnSpc>
                <a:spcPct val="90000"/>
              </a:lnSpc>
            </a:pPr>
            <a:r>
              <a:rPr lang="en-US" altLang="zh-CN"/>
              <a:t>4</a:t>
            </a:r>
            <a:r>
              <a:rPr lang="zh-CN" altLang="en-US"/>
              <a:t>．数据库的恢复：在数据库被破坏或数据不正确时，系统有能力把数据库恢复到时正确的状态。</a:t>
            </a:r>
            <a:endParaRPr lang="en-US" altLang="zh-CN"/>
          </a:p>
          <a:p>
            <a:pPr>
              <a:lnSpc>
                <a:spcPct val="90000"/>
              </a:lnSpc>
            </a:pPr>
            <a:endParaRPr lang="en-US" altLang="zh-CN"/>
          </a:p>
          <a:p>
            <a:pPr>
              <a:lnSpc>
                <a:spcPct val="90000"/>
              </a:lnSpc>
            </a:pPr>
            <a:r>
              <a:rPr lang="zh-CN" altLang="en-US" b="1"/>
              <a:t>墨菲定律：事情如果有变坏的可能，不管这种可能性有多小，它总会发生。</a:t>
            </a:r>
          </a:p>
          <a:p>
            <a:pPr>
              <a:lnSpc>
                <a:spcPct val="90000"/>
              </a:lnSpc>
            </a:pPr>
            <a:r>
              <a:rPr lang="zh-CN" altLang="en-US" sz="1000">
                <a:ea typeface="黑体" panose="02010609060101010101" pitchFamily="49" charset="-122"/>
              </a:rPr>
              <a:t>例</a:t>
            </a:r>
            <a:r>
              <a:rPr lang="en-US" altLang="zh-CN" sz="1000">
                <a:ea typeface="黑体" panose="02010609060101010101" pitchFamily="49" charset="-122"/>
              </a:rPr>
              <a:t>1</a:t>
            </a:r>
            <a:r>
              <a:rPr lang="zh-CN" altLang="en-US" sz="1000">
                <a:ea typeface="黑体" panose="02010609060101010101" pitchFamily="49" charset="-122"/>
              </a:rPr>
              <a:t>：甲向帐号</a:t>
            </a:r>
            <a:r>
              <a:rPr lang="en-US" altLang="zh-CN" sz="1000">
                <a:ea typeface="黑体" panose="02010609060101010101" pitchFamily="49" charset="-122"/>
              </a:rPr>
              <a:t>X</a:t>
            </a:r>
            <a:r>
              <a:rPr lang="zh-CN" altLang="en-US" sz="1000">
                <a:ea typeface="黑体" panose="02010609060101010101" pitchFamily="49" charset="-122"/>
              </a:rPr>
              <a:t>中存</a:t>
            </a:r>
            <a:r>
              <a:rPr lang="en-US" altLang="zh-CN" sz="1000">
                <a:ea typeface="黑体" panose="02010609060101010101" pitchFamily="49" charset="-122"/>
              </a:rPr>
              <a:t>200</a:t>
            </a:r>
            <a:r>
              <a:rPr lang="zh-CN" altLang="en-US" sz="1000">
                <a:ea typeface="黑体" panose="02010609060101010101" pitchFamily="49" charset="-122"/>
              </a:rPr>
              <a:t>，乙从帐号</a:t>
            </a:r>
            <a:r>
              <a:rPr lang="en-US" altLang="zh-CN" sz="1000">
                <a:ea typeface="黑体" panose="02010609060101010101" pitchFamily="49" charset="-122"/>
              </a:rPr>
              <a:t>X</a:t>
            </a:r>
            <a:r>
              <a:rPr lang="zh-CN" altLang="en-US" sz="1000">
                <a:ea typeface="黑体" panose="02010609060101010101" pitchFamily="49" charset="-122"/>
              </a:rPr>
              <a:t>中取</a:t>
            </a:r>
            <a:r>
              <a:rPr lang="en-US" altLang="zh-CN" sz="1000">
                <a:ea typeface="黑体" panose="02010609060101010101" pitchFamily="49" charset="-122"/>
              </a:rPr>
              <a:t>100</a:t>
            </a:r>
            <a:r>
              <a:rPr lang="zh-CN" altLang="en-US" sz="1000">
                <a:ea typeface="黑体" panose="02010609060101010101" pitchFamily="49" charset="-122"/>
              </a:rPr>
              <a:t>元</a:t>
            </a:r>
          </a:p>
          <a:p>
            <a:pPr lvl="1" eaLnBrk="1" hangingPunct="1">
              <a:lnSpc>
                <a:spcPct val="90000"/>
              </a:lnSpc>
            </a:pPr>
            <a:r>
              <a:rPr lang="zh-CN" altLang="en-US" sz="1000">
                <a:ea typeface="黑体" panose="02010609060101010101" pitchFamily="49" charset="-122"/>
              </a:rPr>
              <a:t>实际：</a:t>
            </a:r>
            <a:r>
              <a:rPr lang="en-US" altLang="zh-CN" sz="1000">
                <a:ea typeface="黑体" panose="02010609060101010101" pitchFamily="49" charset="-122"/>
              </a:rPr>
              <a:t>X</a:t>
            </a:r>
            <a:r>
              <a:rPr lang="zh-CN" altLang="en-US" sz="1000">
                <a:ea typeface="黑体" panose="02010609060101010101" pitchFamily="49" charset="-122"/>
              </a:rPr>
              <a:t>＝</a:t>
            </a:r>
            <a:r>
              <a:rPr lang="en-US" altLang="zh-CN" sz="1000">
                <a:ea typeface="黑体" panose="02010609060101010101" pitchFamily="49" charset="-122"/>
              </a:rPr>
              <a:t>X</a:t>
            </a:r>
            <a:r>
              <a:rPr lang="zh-CN" altLang="en-US" sz="1000">
                <a:ea typeface="黑体" panose="02010609060101010101" pitchFamily="49" charset="-122"/>
              </a:rPr>
              <a:t>＋</a:t>
            </a:r>
            <a:r>
              <a:rPr lang="en-US" altLang="zh-CN" sz="1000">
                <a:ea typeface="黑体" panose="02010609060101010101" pitchFamily="49" charset="-122"/>
              </a:rPr>
              <a:t>200</a:t>
            </a:r>
            <a:r>
              <a:rPr lang="zh-CN" altLang="en-US" sz="1000">
                <a:ea typeface="黑体" panose="02010609060101010101" pitchFamily="49" charset="-122"/>
              </a:rPr>
              <a:t>，</a:t>
            </a:r>
            <a:r>
              <a:rPr lang="en-US" altLang="zh-CN" sz="1000">
                <a:ea typeface="黑体" panose="02010609060101010101" pitchFamily="49" charset="-122"/>
              </a:rPr>
              <a:t>X</a:t>
            </a:r>
            <a:r>
              <a:rPr lang="zh-CN" altLang="en-US" sz="1000">
                <a:ea typeface="黑体" panose="02010609060101010101" pitchFamily="49" charset="-122"/>
              </a:rPr>
              <a:t>＝</a:t>
            </a:r>
            <a:r>
              <a:rPr lang="en-US" altLang="zh-CN" sz="1000">
                <a:ea typeface="黑体" panose="02010609060101010101" pitchFamily="49" charset="-122"/>
              </a:rPr>
              <a:t>X</a:t>
            </a:r>
            <a:r>
              <a:rPr lang="zh-CN" altLang="en-US" sz="1000">
                <a:ea typeface="黑体" panose="02010609060101010101" pitchFamily="49" charset="-122"/>
              </a:rPr>
              <a:t>－</a:t>
            </a:r>
            <a:r>
              <a:rPr lang="en-US" altLang="zh-CN" sz="1000">
                <a:ea typeface="黑体" panose="02010609060101010101" pitchFamily="49" charset="-122"/>
              </a:rPr>
              <a:t>100</a:t>
            </a:r>
          </a:p>
          <a:p>
            <a:pPr eaLnBrk="1" hangingPunct="1">
              <a:lnSpc>
                <a:spcPct val="90000"/>
              </a:lnSpc>
            </a:pPr>
            <a:r>
              <a:rPr lang="zh-CN" altLang="en-US" sz="1000">
                <a:ea typeface="黑体" panose="02010609060101010101" pitchFamily="49" charset="-122"/>
              </a:rPr>
              <a:t>若不加控制，有可能</a:t>
            </a:r>
            <a:r>
              <a:rPr lang="en-US" altLang="zh-CN" sz="1000">
                <a:ea typeface="黑体" panose="02010609060101010101" pitchFamily="49" charset="-122"/>
              </a:rPr>
              <a:t>A</a:t>
            </a:r>
            <a:r>
              <a:rPr lang="zh-CN" altLang="en-US" sz="1000">
                <a:ea typeface="黑体" panose="02010609060101010101" pitchFamily="49" charset="-122"/>
              </a:rPr>
              <a:t>钱转出了，但</a:t>
            </a:r>
            <a:r>
              <a:rPr lang="en-US" altLang="zh-CN" sz="1000">
                <a:ea typeface="黑体" panose="02010609060101010101" pitchFamily="49" charset="-122"/>
              </a:rPr>
              <a:t>B</a:t>
            </a:r>
            <a:r>
              <a:rPr lang="zh-CN" altLang="en-US" sz="1000">
                <a:ea typeface="黑体" panose="02010609060101010101" pitchFamily="49" charset="-122"/>
              </a:rPr>
              <a:t>却没有收到。</a:t>
            </a:r>
          </a:p>
          <a:p>
            <a:pPr eaLnBrk="1" hangingPunct="1">
              <a:lnSpc>
                <a:spcPct val="90000"/>
              </a:lnSpc>
              <a:buFont typeface="Wingdings" panose="05000000000000000000" pitchFamily="2" charset="2"/>
              <a:buNone/>
            </a:pPr>
            <a:r>
              <a:rPr lang="zh-CN" altLang="en-US" sz="1000">
                <a:ea typeface="黑体" panose="02010609060101010101" pitchFamily="49" charset="-122"/>
              </a:rPr>
              <a:t>例</a:t>
            </a:r>
            <a:r>
              <a:rPr lang="en-US" altLang="zh-CN" sz="1000">
                <a:ea typeface="黑体" panose="02010609060101010101" pitchFamily="49" charset="-122"/>
              </a:rPr>
              <a:t>2</a:t>
            </a:r>
            <a:r>
              <a:rPr lang="zh-CN" altLang="en-US" sz="1000">
                <a:ea typeface="黑体" panose="02010609060101010101" pitchFamily="49" charset="-122"/>
              </a:rPr>
              <a:t>：银行转帐：</a:t>
            </a:r>
            <a:r>
              <a:rPr lang="en-US" altLang="zh-CN" sz="1000">
                <a:ea typeface="黑体" panose="02010609060101010101" pitchFamily="49" charset="-122"/>
              </a:rPr>
              <a:t>A</a:t>
            </a:r>
            <a:r>
              <a:rPr lang="zh-CN" altLang="en-US" sz="1000">
                <a:ea typeface="黑体" panose="02010609060101010101" pitchFamily="49" charset="-122"/>
              </a:rPr>
              <a:t>帐号转</a:t>
            </a:r>
            <a:r>
              <a:rPr lang="en-US" altLang="zh-CN" sz="1000">
                <a:ea typeface="黑体" panose="02010609060101010101" pitchFamily="49" charset="-122"/>
              </a:rPr>
              <a:t>1000</a:t>
            </a:r>
            <a:r>
              <a:rPr lang="zh-CN" altLang="en-US" sz="1000">
                <a:ea typeface="黑体" panose="02010609060101010101" pitchFamily="49" charset="-122"/>
              </a:rPr>
              <a:t>元到</a:t>
            </a:r>
            <a:r>
              <a:rPr lang="en-US" altLang="zh-CN" sz="1000">
                <a:ea typeface="黑体" panose="02010609060101010101" pitchFamily="49" charset="-122"/>
              </a:rPr>
              <a:t>B</a:t>
            </a:r>
            <a:r>
              <a:rPr lang="zh-CN" altLang="en-US" sz="1000">
                <a:ea typeface="黑体" panose="02010609060101010101" pitchFamily="49" charset="-122"/>
              </a:rPr>
              <a:t>帐号</a:t>
            </a:r>
          </a:p>
          <a:p>
            <a:pPr lvl="1" eaLnBrk="1" hangingPunct="1">
              <a:lnSpc>
                <a:spcPct val="90000"/>
              </a:lnSpc>
            </a:pPr>
            <a:r>
              <a:rPr lang="zh-CN" altLang="en-US" sz="1000">
                <a:ea typeface="黑体" panose="02010609060101010101" pitchFamily="49" charset="-122"/>
              </a:rPr>
              <a:t>实际：</a:t>
            </a:r>
            <a:r>
              <a:rPr lang="en-US" altLang="zh-CN" sz="1000">
                <a:ea typeface="黑体" panose="02010609060101010101" pitchFamily="49" charset="-122"/>
              </a:rPr>
              <a:t>A</a:t>
            </a:r>
            <a:r>
              <a:rPr lang="zh-CN" altLang="en-US" sz="1000">
                <a:ea typeface="黑体" panose="02010609060101010101" pitchFamily="49" charset="-122"/>
              </a:rPr>
              <a:t>＝</a:t>
            </a:r>
            <a:r>
              <a:rPr lang="en-US" altLang="zh-CN" sz="1000">
                <a:ea typeface="黑体" panose="02010609060101010101" pitchFamily="49" charset="-122"/>
              </a:rPr>
              <a:t>A</a:t>
            </a:r>
            <a:r>
              <a:rPr lang="zh-CN" altLang="en-US" sz="1000">
                <a:ea typeface="黑体" panose="02010609060101010101" pitchFamily="49" charset="-122"/>
              </a:rPr>
              <a:t>－</a:t>
            </a:r>
            <a:r>
              <a:rPr lang="en-US" altLang="zh-CN" sz="1000">
                <a:ea typeface="黑体" panose="02010609060101010101" pitchFamily="49" charset="-122"/>
              </a:rPr>
              <a:t>1000 </a:t>
            </a:r>
            <a:r>
              <a:rPr lang="zh-CN" altLang="en-US" sz="1000">
                <a:ea typeface="黑体" panose="02010609060101010101" pitchFamily="49" charset="-122"/>
              </a:rPr>
              <a:t>， </a:t>
            </a:r>
            <a:r>
              <a:rPr lang="en-US" altLang="zh-CN" sz="1000">
                <a:ea typeface="黑体" panose="02010609060101010101" pitchFamily="49" charset="-122"/>
              </a:rPr>
              <a:t>B</a:t>
            </a:r>
            <a:r>
              <a:rPr lang="zh-CN" altLang="en-US" sz="1000">
                <a:ea typeface="黑体" panose="02010609060101010101" pitchFamily="49" charset="-122"/>
              </a:rPr>
              <a:t>＝</a:t>
            </a:r>
            <a:r>
              <a:rPr lang="en-US" altLang="zh-CN" sz="1000">
                <a:ea typeface="黑体" panose="02010609060101010101" pitchFamily="49" charset="-122"/>
              </a:rPr>
              <a:t>B</a:t>
            </a:r>
            <a:r>
              <a:rPr lang="zh-CN" altLang="en-US" sz="1000">
                <a:ea typeface="黑体" panose="02010609060101010101" pitchFamily="49" charset="-122"/>
              </a:rPr>
              <a:t>＋</a:t>
            </a:r>
            <a:r>
              <a:rPr lang="en-US" altLang="zh-CN" sz="1000">
                <a:ea typeface="黑体" panose="02010609060101010101" pitchFamily="49" charset="-122"/>
              </a:rPr>
              <a:t>1000</a:t>
            </a:r>
          </a:p>
          <a:p>
            <a:pPr eaLnBrk="1" hangingPunct="1">
              <a:lnSpc>
                <a:spcPct val="90000"/>
              </a:lnSpc>
            </a:pPr>
            <a:r>
              <a:rPr lang="zh-CN" altLang="en-US" sz="1000">
                <a:ea typeface="黑体" panose="02010609060101010101" pitchFamily="49" charset="-122"/>
              </a:rPr>
              <a:t>若不加控制，有可能甲存入的钱不见了。</a:t>
            </a:r>
          </a:p>
          <a:p>
            <a:pPr eaLnBrk="1" hangingPunct="1">
              <a:lnSpc>
                <a:spcPct val="90000"/>
              </a:lnSpc>
            </a:pPr>
            <a:r>
              <a:rPr lang="zh-CN" altLang="en-US" sz="1000">
                <a:ea typeface="黑体" panose="02010609060101010101" pitchFamily="49" charset="-122"/>
              </a:rPr>
              <a:t>在用户看来都是独立的简单的事情，但事实上在计算机中是一些操作的组合，因此，有可能多个操作相互影响，也有可能中途出错。</a:t>
            </a:r>
          </a:p>
          <a:p>
            <a:pPr eaLnBrk="1" hangingPunct="1">
              <a:lnSpc>
                <a:spcPct val="90000"/>
              </a:lnSpc>
            </a:pPr>
            <a:r>
              <a:rPr lang="zh-CN" altLang="en-US" sz="1000">
                <a:ea typeface="黑体" panose="02010609060101010101" pitchFamily="49" charset="-122"/>
              </a:rPr>
              <a:t>要采取相应措施进行数据的保护</a:t>
            </a:r>
            <a:r>
              <a:rPr lang="en-US" altLang="zh-CN" sz="1000">
                <a:latin typeface="Arial" panose="020B0604020202020204" pitchFamily="34" charset="0"/>
                <a:ea typeface="黑体" panose="02010609060101010101" pitchFamily="49" charset="-122"/>
              </a:rPr>
              <a:t>——</a:t>
            </a:r>
            <a:r>
              <a:rPr lang="zh-CN" altLang="en-US" sz="1000">
                <a:solidFill>
                  <a:srgbClr val="0033CC"/>
                </a:solidFill>
                <a:ea typeface="黑体" panose="02010609060101010101" pitchFamily="49" charset="-122"/>
              </a:rPr>
              <a:t>事务处理技术</a:t>
            </a:r>
            <a:r>
              <a:rPr lang="zh-CN" altLang="en-US" sz="1000">
                <a:ea typeface="黑体" panose="02010609060101010101" pitchFamily="49" charset="-122"/>
              </a:rPr>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xfrm>
            <a:off x="917575" y="744538"/>
            <a:ext cx="4962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89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xfrm>
            <a:off x="917575" y="744538"/>
            <a:ext cx="4962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xfrm>
            <a:off x="917575" y="744538"/>
            <a:ext cx="4962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xfrm>
            <a:off x="917575" y="744538"/>
            <a:ext cx="4962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xfrm>
            <a:off x="917575" y="744538"/>
            <a:ext cx="4962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bwMode="auto">
          <a:xfrm>
            <a:off x="917575" y="744538"/>
            <a:ext cx="4962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01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bwMode="auto">
          <a:xfrm>
            <a:off x="917575" y="744538"/>
            <a:ext cx="4962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01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TextEdit="1"/>
          </p:cNvSpPr>
          <p:nvPr>
            <p:ph type="sldImg"/>
          </p:nvPr>
        </p:nvSpPr>
        <p:spPr bwMode="auto">
          <a:xfrm>
            <a:off x="917575" y="744538"/>
            <a:ext cx="4962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xfrm>
            <a:off x="917575" y="744538"/>
            <a:ext cx="4962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4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TextEdit="1"/>
          </p:cNvSpPr>
          <p:nvPr>
            <p:ph type="sldImg"/>
          </p:nvPr>
        </p:nvSpPr>
        <p:spPr bwMode="auto">
          <a:xfrm>
            <a:off x="917575" y="744538"/>
            <a:ext cx="4962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63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TextEdit="1"/>
          </p:cNvSpPr>
          <p:nvPr>
            <p:ph type="sldImg"/>
          </p:nvPr>
        </p:nvSpPr>
        <p:spPr bwMode="auto">
          <a:xfrm>
            <a:off x="917575" y="744538"/>
            <a:ext cx="4962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3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xfrm>
            <a:off x="917575" y="744538"/>
            <a:ext cx="4962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从用户的观点看，对数据库的某些操作应是一个整体，也就是一个独立的不可分割的工作单元。</a:t>
            </a:r>
          </a:p>
          <a:p>
            <a:endParaRPr lang="zh-CN" altLang="en-US"/>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5C23AD8-0260-49BA-8968-525288949B45}" type="slidenum">
              <a:rPr lang="zh-CN" altLang="en-US">
                <a:latin typeface="Tahoma" panose="020B0604030504040204" pitchFamily="34" charset="0"/>
              </a:rPr>
              <a:t>5</a:t>
            </a:fld>
            <a:endParaRPr lang="en-US" altLang="zh-CN">
              <a:latin typeface="Tahoma" panose="020B060403050404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917575" y="744538"/>
            <a:ext cx="4962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2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lnSpc>
                <a:spcPct val="80000"/>
              </a:lnSpc>
            </a:pPr>
            <a:r>
              <a:rPr lang="en-US" altLang="zh-CN" dirty="0">
                <a:latin typeface="楷体_GB2312" panose="02010609030101010101" pitchFamily="49" charset="-122"/>
              </a:rPr>
              <a:t>commit</a:t>
            </a:r>
            <a:r>
              <a:rPr lang="zh-CN" altLang="en-US" dirty="0">
                <a:latin typeface="楷体_GB2312" panose="02010609030101010101" pitchFamily="49" charset="-122"/>
              </a:rPr>
              <a:t>表示提交，即提交事务的所有操作，具体的说就是将事物中所有对数据库的更新写回到磁盘上的物理数据库中去，事务正常结束；</a:t>
            </a:r>
          </a:p>
          <a:p>
            <a:pPr eaLnBrk="1" hangingPunct="1">
              <a:lnSpc>
                <a:spcPct val="80000"/>
              </a:lnSpc>
            </a:pPr>
            <a:r>
              <a:rPr lang="en-US" altLang="zh-CN" dirty="0">
                <a:latin typeface="楷体_GB2312" panose="02010609030101010101" pitchFamily="49" charset="-122"/>
              </a:rPr>
              <a:t>rollback</a:t>
            </a:r>
            <a:r>
              <a:rPr lang="zh-CN" altLang="en-US" dirty="0">
                <a:latin typeface="楷体_GB2312" panose="02010609030101010101" pitchFamily="49" charset="-122"/>
              </a:rPr>
              <a:t>表示回滚，即在事务运行的过程中发生了某种故障，事务不能继续执行，系统将事务中对数据库的所有已完成的更新操作全部撤消，回滚到事务开始时的状态。</a:t>
            </a:r>
          </a:p>
          <a:p>
            <a:endParaRPr lang="zh-CN" altLang="en-US" dirty="0"/>
          </a:p>
        </p:txBody>
      </p:sp>
      <p:sp>
        <p:nvSpPr>
          <p:cNvPr id="225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7FE1E27-F536-4035-9189-BC0CA799694A}" type="slidenum">
              <a:rPr lang="zh-CN" altLang="en-US">
                <a:latin typeface="Tahoma" panose="020B0604030504040204" pitchFamily="34" charset="0"/>
              </a:rPr>
              <a:t>6</a:t>
            </a:fld>
            <a:endParaRPr lang="en-US" altLang="zh-CN">
              <a:latin typeface="Tahoma" panose="020B060403050404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917575" y="744538"/>
            <a:ext cx="4962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2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a:p>
        </p:txBody>
      </p:sp>
      <p:sp>
        <p:nvSpPr>
          <p:cNvPr id="225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7FE1E27-F536-4035-9189-BC0CA799694A}" type="slidenum">
              <a:rPr lang="zh-CN" altLang="en-US">
                <a:latin typeface="Tahoma" panose="020B0604030504040204" pitchFamily="34" charset="0"/>
              </a:rPr>
              <a:t>7</a:t>
            </a:fld>
            <a:endParaRPr lang="en-US" altLang="zh-CN">
              <a:latin typeface="Tahoma" panose="020B0604030504040204" pitchFamily="34" charset="0"/>
            </a:endParaRPr>
          </a:p>
        </p:txBody>
      </p:sp>
    </p:spTree>
    <p:extLst>
      <p:ext uri="{BB962C8B-B14F-4D97-AF65-F5344CB8AC3E}">
        <p14:creationId xmlns:p14="http://schemas.microsoft.com/office/powerpoint/2010/main" val="3523651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TextEdit="1"/>
          </p:cNvSpPr>
          <p:nvPr>
            <p:ph type="sldImg"/>
          </p:nvPr>
        </p:nvSpPr>
        <p:spPr bwMode="auto">
          <a:xfrm>
            <a:off x="917575" y="744538"/>
            <a:ext cx="4962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917575" y="744538"/>
            <a:ext cx="4962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2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a:p>
        </p:txBody>
      </p:sp>
      <p:sp>
        <p:nvSpPr>
          <p:cNvPr id="225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7FE1E27-F536-4035-9189-BC0CA799694A}" type="slidenum">
              <a:rPr lang="zh-CN" altLang="en-US">
                <a:latin typeface="Tahoma" panose="020B0604030504040204" pitchFamily="34" charset="0"/>
              </a:rPr>
              <a:t>9</a:t>
            </a:fld>
            <a:endParaRPr lang="en-US" altLang="zh-CN">
              <a:latin typeface="Tahoma" panose="020B0604030504040204" pitchFamily="34" charset="0"/>
            </a:endParaRPr>
          </a:p>
        </p:txBody>
      </p:sp>
    </p:spTree>
    <p:extLst>
      <p:ext uri="{BB962C8B-B14F-4D97-AF65-F5344CB8AC3E}">
        <p14:creationId xmlns:p14="http://schemas.microsoft.com/office/powerpoint/2010/main" val="318289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TextEdit="1"/>
          </p:cNvSpPr>
          <p:nvPr>
            <p:ph type="sldImg"/>
          </p:nvPr>
        </p:nvSpPr>
        <p:spPr bwMode="auto">
          <a:xfrm>
            <a:off x="917575" y="744538"/>
            <a:ext cx="4962525" cy="3722687"/>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lgn="just" eaLnBrk="1" hangingPunct="1">
              <a:lnSpc>
                <a:spcPct val="80000"/>
              </a:lnSpc>
            </a:pPr>
            <a:r>
              <a:rPr lang="zh-CN" altLang="en-US" sz="800" dirty="0">
                <a:latin typeface="楷体_GB2312" panose="02010609030101010101" pitchFamily="49" charset="-122"/>
                <a:ea typeface="黑体" panose="02010609060101010101" pitchFamily="49" charset="-122"/>
              </a:rPr>
              <a:t>定义事务还只是告诉</a:t>
            </a:r>
            <a:r>
              <a:rPr lang="en-US" altLang="zh-CN" sz="800" dirty="0">
                <a:latin typeface="楷体_GB2312" panose="02010609030101010101" pitchFamily="49" charset="-122"/>
                <a:ea typeface="黑体" panose="02010609060101010101" pitchFamily="49" charset="-122"/>
              </a:rPr>
              <a:t>DBMS</a:t>
            </a:r>
            <a:r>
              <a:rPr lang="zh-CN" altLang="en-US" sz="800" dirty="0">
                <a:latin typeface="楷体_GB2312" panose="02010609030101010101" pitchFamily="49" charset="-122"/>
                <a:ea typeface="黑体" panose="02010609060101010101" pitchFamily="49" charset="-122"/>
              </a:rPr>
              <a:t>，最终要</a:t>
            </a:r>
            <a:r>
              <a:rPr lang="en-US" altLang="zh-CN" sz="800" dirty="0">
                <a:latin typeface="楷体_GB2312" panose="02010609030101010101" pitchFamily="49" charset="-122"/>
                <a:ea typeface="黑体" panose="02010609060101010101" pitchFamily="49" charset="-122"/>
              </a:rPr>
              <a:t>DBMS</a:t>
            </a:r>
            <a:r>
              <a:rPr lang="zh-CN" altLang="en-US" sz="800" dirty="0">
                <a:latin typeface="楷体_GB2312" panose="02010609030101010101" pitchFamily="49" charset="-122"/>
                <a:ea typeface="黑体" panose="02010609060101010101" pitchFamily="49" charset="-122"/>
              </a:rPr>
              <a:t>按照指示来保证数据库安全，从而要求</a:t>
            </a:r>
            <a:r>
              <a:rPr lang="en-US" altLang="zh-CN" sz="800" dirty="0">
                <a:latin typeface="楷体_GB2312" panose="02010609030101010101" pitchFamily="49" charset="-122"/>
                <a:ea typeface="黑体" panose="02010609060101010101" pitchFamily="49" charset="-122"/>
              </a:rPr>
              <a:t>DBMS</a:t>
            </a:r>
            <a:r>
              <a:rPr lang="zh-CN" altLang="en-US" sz="800" dirty="0">
                <a:latin typeface="楷体_GB2312" panose="02010609030101010101" pitchFamily="49" charset="-122"/>
                <a:ea typeface="黑体" panose="02010609060101010101" pitchFamily="49" charset="-122"/>
              </a:rPr>
              <a:t>维护事务的几个性质：</a:t>
            </a:r>
          </a:p>
          <a:p>
            <a:pPr lvl="1" algn="just" eaLnBrk="1" hangingPunct="1">
              <a:lnSpc>
                <a:spcPct val="80000"/>
              </a:lnSpc>
            </a:pPr>
            <a:endParaRPr lang="zh-CN" altLang="en-US" sz="8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3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3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9.xml"/><Relationship Id="rId1" Type="http://schemas.openxmlformats.org/officeDocument/2006/relationships/themeOverride" Target="../theme/themeOverride3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themeOverride" Target="../theme/themeOverride37.xml"/></Relationships>
</file>

<file path=ppt/slideLayouts/_rels/slideLayout112.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themeOverride" Target="../theme/themeOverride38.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themeOverride" Target="../theme/themeOverride3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0.xml"/><Relationship Id="rId1" Type="http://schemas.openxmlformats.org/officeDocument/2006/relationships/themeOverride" Target="../theme/themeOverride4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9.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10.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1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3.xml"/><Relationship Id="rId1" Type="http://schemas.openxmlformats.org/officeDocument/2006/relationships/themeOverride" Target="../theme/themeOverride1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13.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1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1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4.xml"/><Relationship Id="rId1" Type="http://schemas.openxmlformats.org/officeDocument/2006/relationships/themeOverride" Target="../theme/themeOverride1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17.xml"/></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1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1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5.xml"/><Relationship Id="rId1" Type="http://schemas.openxmlformats.org/officeDocument/2006/relationships/themeOverride" Target="../theme/themeOverride20.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21.xml"/></Relationships>
</file>

<file path=ppt/slideLayouts/_rels/slideLayout64.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2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2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6.xml"/><Relationship Id="rId1" Type="http://schemas.openxmlformats.org/officeDocument/2006/relationships/themeOverride" Target="../theme/themeOverride2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25.xml"/></Relationships>
</file>

<file path=ppt/slideLayouts/_rels/slideLayout76.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2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2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7.xml"/><Relationship Id="rId1" Type="http://schemas.openxmlformats.org/officeDocument/2006/relationships/themeOverride" Target="../theme/themeOverride2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29.xml"/></Relationships>
</file>

<file path=ppt/slideLayouts/_rels/slideLayout88.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30.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90.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3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8.xml"/><Relationship Id="rId1" Type="http://schemas.openxmlformats.org/officeDocument/2006/relationships/themeOverride" Target="../theme/themeOverride3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3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grpSp>
        <p:nvGrpSpPr>
          <p:cNvPr id="5" name="组合 15"/>
          <p:cNvGrpSpPr/>
          <p:nvPr/>
        </p:nvGrpSpPr>
        <p:grpSpPr bwMode="auto">
          <a:xfrm>
            <a:off x="-3175" y="4953000"/>
            <a:ext cx="9147175" cy="1911350"/>
            <a:chOff x="-3765" y="4832896"/>
            <a:chExt cx="9147765" cy="2032192"/>
          </a:xfrm>
        </p:grpSpPr>
        <p:sp>
          <p:nvSpPr>
            <p:cNvPr id="6" name="任意多边形 5"/>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sz="1800">
                <a:ea typeface="宋体" panose="02010600030101010101" pitchFamily="2" charset="-122"/>
              </a:endParaRPr>
            </a:p>
          </p:txBody>
        </p:sp>
        <p:sp>
          <p:nvSpPr>
            <p:cNvPr id="7" name="任意多边形 18"/>
            <p:cNvSpPr/>
            <p:nvPr/>
          </p:nvSpPr>
          <p:spPr bwMode="auto">
            <a:xfrm>
              <a:off x="35926" y="5135025"/>
              <a:ext cx="9108074" cy="838869"/>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8" name="任意多边形 7"/>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zh-CN" altLang="en-US" dirty="0"/>
              <a:t>单击此处编辑母版标题样式</a:t>
            </a:r>
            <a:endParaRPr lang="en-US" dirty="0"/>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lstStyle>
          <a:p>
            <a:pPr>
              <a:defRPr/>
            </a:pPr>
            <a:fld id="{496C818E-2A44-4461-9F1D-CB625A110D05}" type="datetime1">
              <a:rPr lang="zh-CN" altLang="en-US"/>
              <a:t>2020/10/21</a:t>
            </a:fld>
            <a:endParaRPr lang="en-US" altLang="zh-CN"/>
          </a:p>
        </p:txBody>
      </p:sp>
      <p:sp>
        <p:nvSpPr>
          <p:cNvPr id="12" name="页脚占位符 18"/>
          <p:cNvSpPr>
            <a:spLocks noGrp="1"/>
          </p:cNvSpPr>
          <p:nvPr>
            <p:ph type="ftr" sz="quarter" idx="11"/>
          </p:nvPr>
        </p:nvSpPr>
        <p:spPr/>
        <p:txBody>
          <a:bodyPr/>
          <a:lstStyle>
            <a:lvl1pPr>
              <a:defRPr>
                <a:solidFill>
                  <a:srgbClr val="E8F0F4"/>
                </a:solidFill>
              </a:defRPr>
            </a:lvl1pPr>
          </a:lstStyle>
          <a:p>
            <a:pPr>
              <a:defRPr/>
            </a:pPr>
            <a:endParaRPr lang="en-US" altLang="zh-CN"/>
          </a:p>
        </p:txBody>
      </p:sp>
      <p:sp>
        <p:nvSpPr>
          <p:cNvPr id="13" name="灯片编号占位符 26"/>
          <p:cNvSpPr>
            <a:spLocks noGrp="1"/>
          </p:cNvSpPr>
          <p:nvPr>
            <p:ph type="sldNum" sz="quarter" idx="12"/>
          </p:nvPr>
        </p:nvSpPr>
        <p:spPr/>
        <p:txBody>
          <a:bodyPr/>
          <a:lstStyle>
            <a:lvl1pPr>
              <a:defRPr smtClean="0">
                <a:solidFill>
                  <a:srgbClr val="FFFFFF"/>
                </a:solidFill>
              </a:defRPr>
            </a:lvl1pPr>
          </a:lstStyle>
          <a:p>
            <a:pPr>
              <a:defRPr/>
            </a:pPr>
            <a:fld id="{9E4B1A27-68C5-4140-BC46-B911DFB4A060}"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3CCE1A2B-4BCA-4302-80D7-D590301050AC}" type="datetime1">
              <a:rPr lang="zh-CN" altLang="en-US"/>
              <a:t>2020/10/21</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A48131BD-8411-4E97-842E-450F97DD0F89}" type="slidenum">
              <a:rPr lang="en-US" altLang="zh-CN"/>
              <a:t>‹#›</a:t>
            </a:fld>
            <a:endParaRPr lang="en-US" altLang="zh-CN"/>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p:cNvSpPr>
            <a:spLocks noGrp="1"/>
          </p:cNvSpPr>
          <p:nvPr>
            <p:ph type="dt" sz="half" idx="10"/>
          </p:nvPr>
        </p:nvSpPr>
        <p:spPr/>
        <p:txBody>
          <a:bodyPr/>
          <a:lstStyle>
            <a:lvl1pPr>
              <a:defRPr/>
            </a:lvl1pPr>
          </a:lstStyle>
          <a:p>
            <a:pPr>
              <a:defRPr/>
            </a:pPr>
            <a:fld id="{5872B344-41FA-4945-82D9-91518A0FA150}" type="datetime1">
              <a:rPr lang="zh-CN" altLang="en-US"/>
              <a:t>2020/10/21</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smtClean="0"/>
            </a:lvl1pPr>
          </a:lstStyle>
          <a:p>
            <a:pPr>
              <a:defRPr/>
            </a:pPr>
            <a:fld id="{04175711-EBD1-41E4-A59E-9297AFACE94F}"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lstStyle>
          <a:p>
            <a:pPr>
              <a:defRPr/>
            </a:pPr>
            <a:fld id="{A78E4091-B1B7-42FA-A91B-FD164FEDBB03}" type="datetime1">
              <a:rPr lang="zh-CN" altLang="en-US"/>
              <a:t>2020/10/21</a:t>
            </a:fld>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smtClean="0"/>
            </a:lvl1pPr>
          </a:lstStyle>
          <a:p>
            <a:pPr>
              <a:defRPr/>
            </a:pPr>
            <a:fld id="{0CCF7B21-2EFC-4F19-B644-741B71A87699}" type="slidenum">
              <a:rPr lang="en-US" altLang="zh-CN"/>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lstStyle>
          <a:p>
            <a:pPr>
              <a:defRPr/>
            </a:pPr>
            <a:fld id="{FCBB791D-27D3-4F47-97D2-3F619631D4AB}" type="datetime1">
              <a:rPr lang="zh-CN" altLang="en-US"/>
              <a:t>2020/10/21</a:t>
            </a:fld>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smtClean="0"/>
            </a:lvl1pPr>
          </a:lstStyle>
          <a:p>
            <a:pPr>
              <a:defRPr/>
            </a:pPr>
            <a:fld id="{C1691C3D-BC2A-44CB-9ED1-A9A14AB9E066}"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2A429490-8704-4EC9-9770-3B1EF383FD02}" type="datetime1">
              <a:rPr lang="zh-CN" altLang="en-US"/>
              <a:t>2020/10/21</a:t>
            </a:fld>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F1E1D2EE-92E4-4CF9-98CA-0C7A14543293}" type="slidenum">
              <a:rPr lang="en-US" altLang="zh-CN"/>
              <a:t>‹#›</a:t>
            </a:fld>
            <a:endParaRPr lang="en-US" altLang="zh-CN"/>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pPr>
              <a:defRPr/>
            </a:pPr>
            <a:fld id="{0DB22047-6CAB-4992-B7B6-6D3F37323942}" type="datetime1">
              <a:rPr lang="zh-CN" altLang="en-US"/>
              <a:t>2020/10/21</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smtClean="0"/>
            </a:lvl1pPr>
          </a:lstStyle>
          <a:p>
            <a:pPr>
              <a:defRPr/>
            </a:pPr>
            <a:fld id="{207F184C-6AB6-4FF9-BFFC-6FC68923B9BE}" type="slidenum">
              <a:rPr lang="en-US" altLang="zh-CN"/>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sz="1800">
              <a:ea typeface="宋体" panose="02010600030101010101" pitchFamily="2" charset="-122"/>
            </a:endParaRPr>
          </a:p>
        </p:txBody>
      </p:sp>
      <p:sp>
        <p:nvSpPr>
          <p:cNvPr id="6" name="任意多边形 15"/>
          <p:cNvSpPr/>
          <p:nvPr/>
        </p:nvSpPr>
        <p:spPr bwMode="auto">
          <a:xfrm>
            <a:off x="-53975" y="5784850"/>
            <a:ext cx="3802063"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7" name="直角三角形 6"/>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4" name="文本占位符 3"/>
          <p:cNvSpPr>
            <a:spLocks noGrp="1"/>
          </p:cNvSpPr>
          <p:nvPr>
            <p:ph type="body" sz="half" idx="2"/>
          </p:nvPr>
        </p:nvSpPr>
        <p:spPr>
          <a:xfrm>
            <a:off x="1141232" y="5443402"/>
            <a:ext cx="7162800" cy="648232"/>
          </a:xfrm>
          <a:noFill/>
        </p:spPr>
        <p:txBody>
          <a:bodyPr tIns="0"/>
          <a:lstStyle>
            <a:lvl1pPr marL="0" marR="18415" indent="0" algn="r">
              <a:buNone/>
              <a:defRPr sz="14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zh-CN" altLang="en-US"/>
              <a:t>单击此处编辑母版标题样式</a:t>
            </a:r>
            <a:endParaRPr lang="en-US"/>
          </a:p>
        </p:txBody>
      </p:sp>
      <p:sp>
        <p:nvSpPr>
          <p:cNvPr id="11" name="日期占位符 4"/>
          <p:cNvSpPr>
            <a:spLocks noGrp="1"/>
          </p:cNvSpPr>
          <p:nvPr>
            <p:ph type="dt" sz="half" idx="10"/>
          </p:nvPr>
        </p:nvSpPr>
        <p:spPr/>
        <p:txBody>
          <a:bodyPr/>
          <a:lstStyle>
            <a:lvl1pPr>
              <a:defRPr/>
            </a:lvl1pPr>
          </a:lstStyle>
          <a:p>
            <a:pPr>
              <a:defRPr/>
            </a:pPr>
            <a:fld id="{9C3F6E42-4AF7-4BEA-B834-D78740514E92}" type="datetime1">
              <a:rPr lang="zh-CN" altLang="en-US"/>
              <a:t>2020/10/21</a:t>
            </a:fld>
            <a:endParaRPr lang="en-US" altLang="zh-CN"/>
          </a:p>
        </p:txBody>
      </p:sp>
      <p:sp>
        <p:nvSpPr>
          <p:cNvPr id="12" name="页脚占位符 5"/>
          <p:cNvSpPr>
            <a:spLocks noGrp="1"/>
          </p:cNvSpPr>
          <p:nvPr>
            <p:ph type="ftr" sz="quarter" idx="11"/>
          </p:nvPr>
        </p:nvSpPr>
        <p:spPr/>
        <p:txBody>
          <a:bodyPr/>
          <a:lstStyle>
            <a:lvl1pPr>
              <a:defRPr/>
            </a:lvl1pPr>
          </a:lstStyle>
          <a:p>
            <a:pPr>
              <a:defRPr/>
            </a:pPr>
            <a:endParaRPr lang="en-US" altLang="zh-CN"/>
          </a:p>
        </p:txBody>
      </p:sp>
      <p:sp>
        <p:nvSpPr>
          <p:cNvPr id="13" name="灯片编号占位符 6"/>
          <p:cNvSpPr>
            <a:spLocks noGrp="1"/>
          </p:cNvSpPr>
          <p:nvPr>
            <p:ph type="sldNum" sz="quarter" idx="12"/>
          </p:nvPr>
        </p:nvSpPr>
        <p:spPr/>
        <p:txBody>
          <a:bodyPr/>
          <a:lstStyle>
            <a:lvl1pPr>
              <a:defRPr smtClean="0"/>
            </a:lvl1pPr>
          </a:lstStyle>
          <a:p>
            <a:pPr>
              <a:defRPr/>
            </a:pPr>
            <a:fld id="{D8C1142A-A674-4EB5-82AC-0D93BBB7A76C}"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3CCE1A2B-4BCA-4302-80D7-D590301050AC}" type="datetime1">
              <a:rPr lang="zh-CN" altLang="en-US"/>
              <a:t>2020/10/21</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A48131BD-8411-4E97-842E-450F97DD0F89}" type="slidenum">
              <a:rPr lang="en-US" altLang="zh-CN"/>
              <a:t>‹#›</a:t>
            </a:fld>
            <a:endParaRPr lang="en-US" altLang="zh-CN"/>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B731EEAA-B712-48BA-B16C-155A62BCEEA2}" type="datetime1">
              <a:rPr lang="zh-CN" altLang="en-US"/>
              <a:t>2020/10/21</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4F285C07-6E5B-495B-8C1A-D8C3446537C9}" type="slidenum">
              <a:rPr lang="en-US" altLang="zh-CN"/>
              <a:t>‹#›</a:t>
            </a:fld>
            <a:endParaRPr lang="en-US" altLang="zh-CN"/>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9"/>
          <p:cNvSpPr>
            <a:spLocks noGrp="1"/>
          </p:cNvSpPr>
          <p:nvPr>
            <p:ph type="dt" sz="half" idx="10"/>
          </p:nvPr>
        </p:nvSpPr>
        <p:spPr/>
        <p:txBody>
          <a:bodyPr/>
          <a:lstStyle>
            <a:lvl1pPr>
              <a:defRPr/>
            </a:lvl1pPr>
          </a:lstStyle>
          <a:p>
            <a:pPr>
              <a:defRPr/>
            </a:pPr>
            <a:fld id="{18126C71-86D2-44F3-A317-95A81EC65CDE}" type="datetime1">
              <a:rPr lang="zh-CN" altLang="en-US"/>
              <a:t>2020/10/21</a:t>
            </a:fld>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D90B6794-2EF3-48EC-8D79-61D1229C5036}" type="slidenum">
              <a:rPr lang="en-US" altLang="zh-CN"/>
              <a:t>‹#›</a:t>
            </a:fld>
            <a:endParaRPr lang="en-US" altLang="zh-CN"/>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grpSp>
        <p:nvGrpSpPr>
          <p:cNvPr id="5" name="组合 15"/>
          <p:cNvGrpSpPr/>
          <p:nvPr/>
        </p:nvGrpSpPr>
        <p:grpSpPr bwMode="auto">
          <a:xfrm>
            <a:off x="-3175" y="4953000"/>
            <a:ext cx="9147175" cy="1911350"/>
            <a:chOff x="-3765" y="4832896"/>
            <a:chExt cx="9147765" cy="2032192"/>
          </a:xfrm>
        </p:grpSpPr>
        <p:sp>
          <p:nvSpPr>
            <p:cNvPr id="6" name="任意多边形 5"/>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sz="1800">
                <a:ea typeface="宋体" panose="02010600030101010101" pitchFamily="2" charset="-122"/>
              </a:endParaRPr>
            </a:p>
          </p:txBody>
        </p:sp>
        <p:sp>
          <p:nvSpPr>
            <p:cNvPr id="7" name="任意多边形 18"/>
            <p:cNvSpPr/>
            <p:nvPr/>
          </p:nvSpPr>
          <p:spPr bwMode="auto">
            <a:xfrm>
              <a:off x="35926" y="5135025"/>
              <a:ext cx="9108074" cy="838869"/>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8" name="任意多边形 7"/>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zh-CN" altLang="en-US" dirty="0"/>
              <a:t>单击此处编辑母版标题样式</a:t>
            </a:r>
            <a:endParaRPr lang="en-US" dirty="0"/>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lstStyle>
          <a:p>
            <a:pPr>
              <a:defRPr/>
            </a:pPr>
            <a:fld id="{496C818E-2A44-4461-9F1D-CB625A110D05}" type="datetime1">
              <a:rPr lang="zh-CN" altLang="en-US"/>
              <a:t>2020/10/21</a:t>
            </a:fld>
            <a:endParaRPr lang="en-US" altLang="zh-CN"/>
          </a:p>
        </p:txBody>
      </p:sp>
      <p:sp>
        <p:nvSpPr>
          <p:cNvPr id="12" name="页脚占位符 18"/>
          <p:cNvSpPr>
            <a:spLocks noGrp="1"/>
          </p:cNvSpPr>
          <p:nvPr>
            <p:ph type="ftr" sz="quarter" idx="11"/>
          </p:nvPr>
        </p:nvSpPr>
        <p:spPr/>
        <p:txBody>
          <a:bodyPr/>
          <a:lstStyle>
            <a:lvl1pPr>
              <a:defRPr>
                <a:solidFill>
                  <a:srgbClr val="E8F0F4"/>
                </a:solidFill>
              </a:defRPr>
            </a:lvl1pPr>
          </a:lstStyle>
          <a:p>
            <a:pPr>
              <a:defRPr/>
            </a:pPr>
            <a:endParaRPr lang="en-US" altLang="zh-CN"/>
          </a:p>
        </p:txBody>
      </p:sp>
      <p:sp>
        <p:nvSpPr>
          <p:cNvPr id="13" name="灯片编号占位符 26"/>
          <p:cNvSpPr>
            <a:spLocks noGrp="1"/>
          </p:cNvSpPr>
          <p:nvPr>
            <p:ph type="sldNum" sz="quarter" idx="12"/>
          </p:nvPr>
        </p:nvSpPr>
        <p:spPr/>
        <p:txBody>
          <a:bodyPr/>
          <a:lstStyle>
            <a:lvl1pPr>
              <a:defRPr smtClean="0">
                <a:solidFill>
                  <a:srgbClr val="FFFFFF"/>
                </a:solidFill>
              </a:defRPr>
            </a:lvl1pPr>
          </a:lstStyle>
          <a:p>
            <a:pPr>
              <a:defRPr/>
            </a:pPr>
            <a:fld id="{9E4B1A27-68C5-4140-BC46-B911DFB4A060}"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B731EEAA-B712-48BA-B16C-155A62BCEEA2}" type="datetime1">
              <a:rPr lang="zh-CN" altLang="en-US"/>
              <a:t>2020/10/21</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4F285C07-6E5B-495B-8C1A-D8C3446537C9}" type="slidenum">
              <a:rPr lang="en-US" altLang="zh-CN"/>
              <a:t>‹#›</a:t>
            </a:fld>
            <a:endParaRPr lang="en-US" altLang="zh-CN"/>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标题 6"/>
          <p:cNvSpPr>
            <a:spLocks noGrp="1"/>
          </p:cNvSpPr>
          <p:nvPr>
            <p:ph type="title"/>
          </p:nvPr>
        </p:nvSpPr>
        <p:spPr/>
        <p:txBody>
          <a:bodyPr rtlCol="0"/>
          <a:lstStyle/>
          <a:p>
            <a:r>
              <a:rPr lang="zh-CN" altLang="en-US" dirty="0"/>
              <a:t>单击此处编辑母版标题样式</a:t>
            </a:r>
            <a:endParaRPr lang="en-US" dirty="0"/>
          </a:p>
        </p:txBody>
      </p:sp>
      <p:sp>
        <p:nvSpPr>
          <p:cNvPr id="4" name="日期占位符 9"/>
          <p:cNvSpPr>
            <a:spLocks noGrp="1"/>
          </p:cNvSpPr>
          <p:nvPr>
            <p:ph type="dt" sz="half" idx="10"/>
          </p:nvPr>
        </p:nvSpPr>
        <p:spPr/>
        <p:txBody>
          <a:bodyPr/>
          <a:lstStyle>
            <a:lvl1pPr>
              <a:defRPr/>
            </a:lvl1pPr>
          </a:lstStyle>
          <a:p>
            <a:pPr>
              <a:defRPr/>
            </a:pPr>
            <a:fld id="{1DC85F7C-DF16-4837-834B-A87AD42ED3FD}" type="datetime1">
              <a:rPr lang="zh-CN" altLang="en-US"/>
              <a:t>2020/10/21</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9085147D-3257-43E6-8CF8-87531D571AD4}" type="slidenum">
              <a:rPr lang="en-US" altLang="zh-CN"/>
              <a:t>‹#›</a:t>
            </a:fld>
            <a:endParaRPr lang="en-US" altLang="zh-CN"/>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6" name="日期占位符 3"/>
          <p:cNvSpPr>
            <a:spLocks noGrp="1"/>
          </p:cNvSpPr>
          <p:nvPr>
            <p:ph type="dt" sz="half" idx="10"/>
          </p:nvPr>
        </p:nvSpPr>
        <p:spPr/>
        <p:txBody>
          <a:bodyPr/>
          <a:lstStyle>
            <a:lvl1pPr>
              <a:defRPr/>
            </a:lvl1pPr>
          </a:lstStyle>
          <a:p>
            <a:pPr>
              <a:defRPr/>
            </a:pPr>
            <a:fld id="{47590477-8AE1-4C3E-9034-F47051B54377}" type="datetime1">
              <a:rPr lang="zh-CN" altLang="en-US"/>
              <a:t>2020/10/21</a:t>
            </a:fld>
            <a:endParaRPr lang="en-US" altLang="zh-CN"/>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smtClean="0"/>
            </a:lvl1pPr>
          </a:lstStyle>
          <a:p>
            <a:pPr>
              <a:defRPr/>
            </a:pPr>
            <a:fld id="{257EBB81-CF14-4BF2-83B7-E4F02B9B5598}"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p:cNvSpPr>
            <a:spLocks noGrp="1"/>
          </p:cNvSpPr>
          <p:nvPr>
            <p:ph type="dt" sz="half" idx="10"/>
          </p:nvPr>
        </p:nvSpPr>
        <p:spPr/>
        <p:txBody>
          <a:bodyPr/>
          <a:lstStyle>
            <a:lvl1pPr>
              <a:defRPr/>
            </a:lvl1pPr>
          </a:lstStyle>
          <a:p>
            <a:pPr>
              <a:defRPr/>
            </a:pPr>
            <a:fld id="{5872B344-41FA-4945-82D9-91518A0FA150}" type="datetime1">
              <a:rPr lang="zh-CN" altLang="en-US"/>
              <a:t>2020/10/21</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smtClean="0"/>
            </a:lvl1pPr>
          </a:lstStyle>
          <a:p>
            <a:pPr>
              <a:defRPr/>
            </a:pPr>
            <a:fld id="{04175711-EBD1-41E4-A59E-9297AFACE94F}"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lstStyle>
          <a:p>
            <a:pPr>
              <a:defRPr/>
            </a:pPr>
            <a:fld id="{A78E4091-B1B7-42FA-A91B-FD164FEDBB03}" type="datetime1">
              <a:rPr lang="zh-CN" altLang="en-US"/>
              <a:t>2020/10/21</a:t>
            </a:fld>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smtClean="0"/>
            </a:lvl1pPr>
          </a:lstStyle>
          <a:p>
            <a:pPr>
              <a:defRPr/>
            </a:pPr>
            <a:fld id="{0CCF7B21-2EFC-4F19-B644-741B71A87699}" type="slidenum">
              <a:rPr lang="en-US" altLang="zh-CN"/>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lstStyle>
          <a:p>
            <a:pPr>
              <a:defRPr/>
            </a:pPr>
            <a:fld id="{FCBB791D-27D3-4F47-97D2-3F619631D4AB}" type="datetime1">
              <a:rPr lang="zh-CN" altLang="en-US"/>
              <a:t>2020/10/21</a:t>
            </a:fld>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smtClean="0"/>
            </a:lvl1pPr>
          </a:lstStyle>
          <a:p>
            <a:pPr>
              <a:defRPr/>
            </a:pPr>
            <a:fld id="{C1691C3D-BC2A-44CB-9ED1-A9A14AB9E066}"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2A429490-8704-4EC9-9770-3B1EF383FD02}" type="datetime1">
              <a:rPr lang="zh-CN" altLang="en-US"/>
              <a:t>2020/10/21</a:t>
            </a:fld>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F1E1D2EE-92E4-4CF9-98CA-0C7A14543293}" type="slidenum">
              <a:rPr lang="en-US" altLang="zh-CN"/>
              <a:t>‹#›</a:t>
            </a:fld>
            <a:endParaRPr lang="en-US" altLang="zh-CN"/>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pPr>
              <a:defRPr/>
            </a:pPr>
            <a:fld id="{0DB22047-6CAB-4992-B7B6-6D3F37323942}" type="datetime1">
              <a:rPr lang="zh-CN" altLang="en-US"/>
              <a:t>2020/10/21</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smtClean="0"/>
            </a:lvl1pPr>
          </a:lstStyle>
          <a:p>
            <a:pPr>
              <a:defRPr/>
            </a:pPr>
            <a:fld id="{207F184C-6AB6-4FF9-BFFC-6FC68923B9BE}" type="slidenum">
              <a:rPr lang="en-US" altLang="zh-CN"/>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sz="1800">
              <a:ea typeface="宋体" panose="02010600030101010101" pitchFamily="2" charset="-122"/>
            </a:endParaRPr>
          </a:p>
        </p:txBody>
      </p:sp>
      <p:sp>
        <p:nvSpPr>
          <p:cNvPr id="6" name="任意多边形 15"/>
          <p:cNvSpPr/>
          <p:nvPr/>
        </p:nvSpPr>
        <p:spPr bwMode="auto">
          <a:xfrm>
            <a:off x="-53975" y="5784850"/>
            <a:ext cx="3802063"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7" name="直角三角形 6"/>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4" name="文本占位符 3"/>
          <p:cNvSpPr>
            <a:spLocks noGrp="1"/>
          </p:cNvSpPr>
          <p:nvPr>
            <p:ph type="body" sz="half" idx="2"/>
          </p:nvPr>
        </p:nvSpPr>
        <p:spPr>
          <a:xfrm>
            <a:off x="1141232" y="5443402"/>
            <a:ext cx="7162800" cy="648232"/>
          </a:xfrm>
          <a:noFill/>
        </p:spPr>
        <p:txBody>
          <a:bodyPr tIns="0"/>
          <a:lstStyle>
            <a:lvl1pPr marL="0" marR="18415" indent="0" algn="r">
              <a:buNone/>
              <a:defRPr sz="14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zh-CN" altLang="en-US"/>
              <a:t>单击此处编辑母版标题样式</a:t>
            </a:r>
            <a:endParaRPr lang="en-US"/>
          </a:p>
        </p:txBody>
      </p:sp>
      <p:sp>
        <p:nvSpPr>
          <p:cNvPr id="11" name="日期占位符 4"/>
          <p:cNvSpPr>
            <a:spLocks noGrp="1"/>
          </p:cNvSpPr>
          <p:nvPr>
            <p:ph type="dt" sz="half" idx="10"/>
          </p:nvPr>
        </p:nvSpPr>
        <p:spPr/>
        <p:txBody>
          <a:bodyPr/>
          <a:lstStyle>
            <a:lvl1pPr>
              <a:defRPr/>
            </a:lvl1pPr>
          </a:lstStyle>
          <a:p>
            <a:pPr>
              <a:defRPr/>
            </a:pPr>
            <a:fld id="{9C3F6E42-4AF7-4BEA-B834-D78740514E92}" type="datetime1">
              <a:rPr lang="zh-CN" altLang="en-US"/>
              <a:t>2020/10/21</a:t>
            </a:fld>
            <a:endParaRPr lang="en-US" altLang="zh-CN"/>
          </a:p>
        </p:txBody>
      </p:sp>
      <p:sp>
        <p:nvSpPr>
          <p:cNvPr id="12" name="页脚占位符 5"/>
          <p:cNvSpPr>
            <a:spLocks noGrp="1"/>
          </p:cNvSpPr>
          <p:nvPr>
            <p:ph type="ftr" sz="quarter" idx="11"/>
          </p:nvPr>
        </p:nvSpPr>
        <p:spPr/>
        <p:txBody>
          <a:bodyPr/>
          <a:lstStyle>
            <a:lvl1pPr>
              <a:defRPr/>
            </a:lvl1pPr>
          </a:lstStyle>
          <a:p>
            <a:pPr>
              <a:defRPr/>
            </a:pPr>
            <a:endParaRPr lang="en-US" altLang="zh-CN"/>
          </a:p>
        </p:txBody>
      </p:sp>
      <p:sp>
        <p:nvSpPr>
          <p:cNvPr id="13" name="灯片编号占位符 6"/>
          <p:cNvSpPr>
            <a:spLocks noGrp="1"/>
          </p:cNvSpPr>
          <p:nvPr>
            <p:ph type="sldNum" sz="quarter" idx="12"/>
          </p:nvPr>
        </p:nvSpPr>
        <p:spPr/>
        <p:txBody>
          <a:bodyPr/>
          <a:lstStyle>
            <a:lvl1pPr>
              <a:defRPr smtClean="0"/>
            </a:lvl1pPr>
          </a:lstStyle>
          <a:p>
            <a:pPr>
              <a:defRPr/>
            </a:pPr>
            <a:fld id="{D8C1142A-A674-4EB5-82AC-0D93BBB7A76C}"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3CCE1A2B-4BCA-4302-80D7-D590301050AC}" type="datetime1">
              <a:rPr lang="zh-CN" altLang="en-US"/>
              <a:t>2020/10/21</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A48131BD-8411-4E97-842E-450F97DD0F89}" type="slidenum">
              <a:rPr lang="en-US" altLang="zh-CN"/>
              <a:t>‹#›</a:t>
            </a:fld>
            <a:endParaRPr lang="en-US" altLang="zh-CN"/>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B731EEAA-B712-48BA-B16C-155A62BCEEA2}" type="datetime1">
              <a:rPr lang="zh-CN" altLang="en-US"/>
              <a:t>2020/10/21</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4F285C07-6E5B-495B-8C1A-D8C3446537C9}"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9"/>
          <p:cNvSpPr>
            <a:spLocks noGrp="1"/>
          </p:cNvSpPr>
          <p:nvPr>
            <p:ph type="dt" sz="half" idx="10"/>
          </p:nvPr>
        </p:nvSpPr>
        <p:spPr/>
        <p:txBody>
          <a:bodyPr/>
          <a:lstStyle>
            <a:lvl1pPr>
              <a:defRPr/>
            </a:lvl1pPr>
          </a:lstStyle>
          <a:p>
            <a:pPr>
              <a:defRPr/>
            </a:pPr>
            <a:fld id="{18126C71-86D2-44F3-A317-95A81EC65CDE}" type="datetime1">
              <a:rPr lang="zh-CN" altLang="en-US"/>
              <a:t>2020/10/21</a:t>
            </a:fld>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D90B6794-2EF3-48EC-8D79-61D1229C5036}" type="slidenum">
              <a:rPr lang="en-US" altLang="zh-CN"/>
              <a:t>‹#›</a:t>
            </a:fld>
            <a:endParaRPr lang="en-US" altLang="zh-CN"/>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9"/>
          <p:cNvSpPr>
            <a:spLocks noGrp="1"/>
          </p:cNvSpPr>
          <p:nvPr>
            <p:ph type="dt" sz="half" idx="10"/>
          </p:nvPr>
        </p:nvSpPr>
        <p:spPr/>
        <p:txBody>
          <a:bodyPr/>
          <a:lstStyle>
            <a:lvl1pPr>
              <a:defRPr/>
            </a:lvl1pPr>
          </a:lstStyle>
          <a:p>
            <a:pPr>
              <a:defRPr/>
            </a:pPr>
            <a:fld id="{18126C71-86D2-44F3-A317-95A81EC65CDE}" type="datetime1">
              <a:rPr lang="zh-CN" altLang="en-US"/>
              <a:t>2020/10/21</a:t>
            </a:fld>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D90B6794-2EF3-48EC-8D79-61D1229C5036}" type="slidenum">
              <a:rPr lang="en-US" altLang="zh-CN"/>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grpSp>
        <p:nvGrpSpPr>
          <p:cNvPr id="5" name="组合 15"/>
          <p:cNvGrpSpPr/>
          <p:nvPr/>
        </p:nvGrpSpPr>
        <p:grpSpPr bwMode="auto">
          <a:xfrm>
            <a:off x="-3175" y="4953000"/>
            <a:ext cx="9147175" cy="1911350"/>
            <a:chOff x="-3765" y="4832896"/>
            <a:chExt cx="9147765" cy="2032192"/>
          </a:xfrm>
        </p:grpSpPr>
        <p:sp>
          <p:nvSpPr>
            <p:cNvPr id="6" name="任意多边形 5"/>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sz="1800">
                <a:ea typeface="宋体" panose="02010600030101010101" pitchFamily="2" charset="-122"/>
              </a:endParaRPr>
            </a:p>
          </p:txBody>
        </p:sp>
        <p:sp>
          <p:nvSpPr>
            <p:cNvPr id="7" name="任意多边形 18"/>
            <p:cNvSpPr/>
            <p:nvPr/>
          </p:nvSpPr>
          <p:spPr bwMode="auto">
            <a:xfrm>
              <a:off x="35926" y="5135025"/>
              <a:ext cx="9108074" cy="838869"/>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8" name="任意多边形 7"/>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zh-CN" altLang="en-US" dirty="0"/>
              <a:t>单击此处编辑母版标题样式</a:t>
            </a:r>
            <a:endParaRPr lang="en-US" dirty="0"/>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lstStyle>
          <a:p>
            <a:pPr>
              <a:defRPr/>
            </a:pPr>
            <a:fld id="{496C818E-2A44-4461-9F1D-CB625A110D05}" type="datetime1">
              <a:rPr lang="zh-CN" altLang="en-US"/>
              <a:t>2020/10/21</a:t>
            </a:fld>
            <a:endParaRPr lang="en-US" altLang="zh-CN"/>
          </a:p>
        </p:txBody>
      </p:sp>
      <p:sp>
        <p:nvSpPr>
          <p:cNvPr id="12" name="页脚占位符 18"/>
          <p:cNvSpPr>
            <a:spLocks noGrp="1"/>
          </p:cNvSpPr>
          <p:nvPr>
            <p:ph type="ftr" sz="quarter" idx="11"/>
          </p:nvPr>
        </p:nvSpPr>
        <p:spPr/>
        <p:txBody>
          <a:bodyPr/>
          <a:lstStyle>
            <a:lvl1pPr>
              <a:defRPr>
                <a:solidFill>
                  <a:srgbClr val="E8F0F4"/>
                </a:solidFill>
              </a:defRPr>
            </a:lvl1pPr>
          </a:lstStyle>
          <a:p>
            <a:pPr>
              <a:defRPr/>
            </a:pPr>
            <a:endParaRPr lang="en-US" altLang="zh-CN"/>
          </a:p>
        </p:txBody>
      </p:sp>
      <p:sp>
        <p:nvSpPr>
          <p:cNvPr id="13" name="灯片编号占位符 26"/>
          <p:cNvSpPr>
            <a:spLocks noGrp="1"/>
          </p:cNvSpPr>
          <p:nvPr>
            <p:ph type="sldNum" sz="quarter" idx="12"/>
          </p:nvPr>
        </p:nvSpPr>
        <p:spPr/>
        <p:txBody>
          <a:bodyPr/>
          <a:lstStyle>
            <a:lvl1pPr>
              <a:defRPr smtClean="0">
                <a:solidFill>
                  <a:srgbClr val="FFFFFF"/>
                </a:solidFill>
              </a:defRPr>
            </a:lvl1pPr>
          </a:lstStyle>
          <a:p>
            <a:pPr>
              <a:defRPr/>
            </a:pPr>
            <a:fld id="{9E4B1A27-68C5-4140-BC46-B911DFB4A060}" type="slidenum">
              <a:rPr lang="en-US" altLang="zh-CN"/>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标题 6"/>
          <p:cNvSpPr>
            <a:spLocks noGrp="1"/>
          </p:cNvSpPr>
          <p:nvPr>
            <p:ph type="title"/>
          </p:nvPr>
        </p:nvSpPr>
        <p:spPr/>
        <p:txBody>
          <a:bodyPr rtlCol="0"/>
          <a:lstStyle/>
          <a:p>
            <a:r>
              <a:rPr lang="zh-CN" altLang="en-US" dirty="0"/>
              <a:t>单击此处编辑母版标题样式</a:t>
            </a:r>
            <a:endParaRPr lang="en-US" dirty="0"/>
          </a:p>
        </p:txBody>
      </p:sp>
      <p:sp>
        <p:nvSpPr>
          <p:cNvPr id="4" name="日期占位符 9"/>
          <p:cNvSpPr>
            <a:spLocks noGrp="1"/>
          </p:cNvSpPr>
          <p:nvPr>
            <p:ph type="dt" sz="half" idx="10"/>
          </p:nvPr>
        </p:nvSpPr>
        <p:spPr/>
        <p:txBody>
          <a:bodyPr/>
          <a:lstStyle>
            <a:lvl1pPr>
              <a:defRPr/>
            </a:lvl1pPr>
          </a:lstStyle>
          <a:p>
            <a:pPr>
              <a:defRPr/>
            </a:pPr>
            <a:fld id="{1DC85F7C-DF16-4837-834B-A87AD42ED3FD}" type="datetime1">
              <a:rPr lang="zh-CN" altLang="en-US"/>
              <a:t>2020/10/21</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9085147D-3257-43E6-8CF8-87531D571AD4}" type="slidenum">
              <a:rPr lang="en-US" altLang="zh-CN"/>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6" name="日期占位符 3"/>
          <p:cNvSpPr>
            <a:spLocks noGrp="1"/>
          </p:cNvSpPr>
          <p:nvPr>
            <p:ph type="dt" sz="half" idx="10"/>
          </p:nvPr>
        </p:nvSpPr>
        <p:spPr/>
        <p:txBody>
          <a:bodyPr/>
          <a:lstStyle>
            <a:lvl1pPr>
              <a:defRPr/>
            </a:lvl1pPr>
          </a:lstStyle>
          <a:p>
            <a:pPr>
              <a:defRPr/>
            </a:pPr>
            <a:fld id="{47590477-8AE1-4C3E-9034-F47051B54377}" type="datetime1">
              <a:rPr lang="zh-CN" altLang="en-US"/>
              <a:t>2020/10/21</a:t>
            </a:fld>
            <a:endParaRPr lang="en-US" altLang="zh-CN"/>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smtClean="0"/>
            </a:lvl1pPr>
          </a:lstStyle>
          <a:p>
            <a:pPr>
              <a:defRPr/>
            </a:pPr>
            <a:fld id="{257EBB81-CF14-4BF2-83B7-E4F02B9B5598}"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p:cNvSpPr>
            <a:spLocks noGrp="1"/>
          </p:cNvSpPr>
          <p:nvPr>
            <p:ph type="dt" sz="half" idx="10"/>
          </p:nvPr>
        </p:nvSpPr>
        <p:spPr/>
        <p:txBody>
          <a:bodyPr/>
          <a:lstStyle>
            <a:lvl1pPr>
              <a:defRPr/>
            </a:lvl1pPr>
          </a:lstStyle>
          <a:p>
            <a:pPr>
              <a:defRPr/>
            </a:pPr>
            <a:fld id="{5872B344-41FA-4945-82D9-91518A0FA150}" type="datetime1">
              <a:rPr lang="zh-CN" altLang="en-US"/>
              <a:t>2020/10/21</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smtClean="0"/>
            </a:lvl1pPr>
          </a:lstStyle>
          <a:p>
            <a:pPr>
              <a:defRPr/>
            </a:pPr>
            <a:fld id="{04175711-EBD1-41E4-A59E-9297AFACE94F}"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lstStyle>
          <a:p>
            <a:pPr>
              <a:defRPr/>
            </a:pPr>
            <a:fld id="{A78E4091-B1B7-42FA-A91B-FD164FEDBB03}" type="datetime1">
              <a:rPr lang="zh-CN" altLang="en-US"/>
              <a:t>2020/10/21</a:t>
            </a:fld>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smtClean="0"/>
            </a:lvl1pPr>
          </a:lstStyle>
          <a:p>
            <a:pPr>
              <a:defRPr/>
            </a:pPr>
            <a:fld id="{0CCF7B21-2EFC-4F19-B644-741B71A87699}" type="slidenum">
              <a:rPr lang="en-US" altLang="zh-CN"/>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lstStyle>
          <a:p>
            <a:pPr>
              <a:defRPr/>
            </a:pPr>
            <a:fld id="{FCBB791D-27D3-4F47-97D2-3F619631D4AB}" type="datetime1">
              <a:rPr lang="zh-CN" altLang="en-US"/>
              <a:t>2020/10/21</a:t>
            </a:fld>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smtClean="0"/>
            </a:lvl1pPr>
          </a:lstStyle>
          <a:p>
            <a:pPr>
              <a:defRPr/>
            </a:pPr>
            <a:fld id="{C1691C3D-BC2A-44CB-9ED1-A9A14AB9E066}"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2A429490-8704-4EC9-9770-3B1EF383FD02}" type="datetime1">
              <a:rPr lang="zh-CN" altLang="en-US"/>
              <a:t>2020/10/21</a:t>
            </a:fld>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F1E1D2EE-92E4-4CF9-98CA-0C7A14543293}"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标题 6"/>
          <p:cNvSpPr>
            <a:spLocks noGrp="1"/>
          </p:cNvSpPr>
          <p:nvPr>
            <p:ph type="title"/>
          </p:nvPr>
        </p:nvSpPr>
        <p:spPr/>
        <p:txBody>
          <a:bodyPr rtlCol="0"/>
          <a:lstStyle/>
          <a:p>
            <a:r>
              <a:rPr lang="zh-CN" altLang="en-US" dirty="0"/>
              <a:t>单击此处编辑母版标题样式</a:t>
            </a:r>
            <a:endParaRPr lang="en-US" dirty="0"/>
          </a:p>
        </p:txBody>
      </p:sp>
      <p:sp>
        <p:nvSpPr>
          <p:cNvPr id="4" name="日期占位符 9"/>
          <p:cNvSpPr>
            <a:spLocks noGrp="1"/>
          </p:cNvSpPr>
          <p:nvPr>
            <p:ph type="dt" sz="half" idx="10"/>
          </p:nvPr>
        </p:nvSpPr>
        <p:spPr/>
        <p:txBody>
          <a:bodyPr/>
          <a:lstStyle>
            <a:lvl1pPr>
              <a:defRPr/>
            </a:lvl1pPr>
          </a:lstStyle>
          <a:p>
            <a:pPr>
              <a:defRPr/>
            </a:pPr>
            <a:fld id="{1DC85F7C-DF16-4837-834B-A87AD42ED3FD}" type="datetime1">
              <a:rPr lang="zh-CN" altLang="en-US"/>
              <a:t>2020/10/21</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9085147D-3257-43E6-8CF8-87531D571AD4}" type="slidenum">
              <a:rPr lang="en-US" altLang="zh-CN"/>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pPr>
              <a:defRPr/>
            </a:pPr>
            <a:fld id="{0DB22047-6CAB-4992-B7B6-6D3F37323942}" type="datetime1">
              <a:rPr lang="zh-CN" altLang="en-US"/>
              <a:t>2020/10/21</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smtClean="0"/>
            </a:lvl1pPr>
          </a:lstStyle>
          <a:p>
            <a:pPr>
              <a:defRPr/>
            </a:pPr>
            <a:fld id="{207F184C-6AB6-4FF9-BFFC-6FC68923B9BE}" type="slidenum">
              <a:rPr lang="en-US" altLang="zh-CN"/>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sz="1800">
              <a:ea typeface="宋体" panose="02010600030101010101" pitchFamily="2" charset="-122"/>
            </a:endParaRPr>
          </a:p>
        </p:txBody>
      </p:sp>
      <p:sp>
        <p:nvSpPr>
          <p:cNvPr id="6" name="任意多边形 15"/>
          <p:cNvSpPr/>
          <p:nvPr/>
        </p:nvSpPr>
        <p:spPr bwMode="auto">
          <a:xfrm>
            <a:off x="-53975" y="5784850"/>
            <a:ext cx="3802063"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7" name="直角三角形 6"/>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4" name="文本占位符 3"/>
          <p:cNvSpPr>
            <a:spLocks noGrp="1"/>
          </p:cNvSpPr>
          <p:nvPr>
            <p:ph type="body" sz="half" idx="2"/>
          </p:nvPr>
        </p:nvSpPr>
        <p:spPr>
          <a:xfrm>
            <a:off x="1141232" y="5443402"/>
            <a:ext cx="7162800" cy="648232"/>
          </a:xfrm>
          <a:noFill/>
        </p:spPr>
        <p:txBody>
          <a:bodyPr tIns="0"/>
          <a:lstStyle>
            <a:lvl1pPr marL="0" marR="18415" indent="0" algn="r">
              <a:buNone/>
              <a:defRPr sz="14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zh-CN" altLang="en-US"/>
              <a:t>单击此处编辑母版标题样式</a:t>
            </a:r>
            <a:endParaRPr lang="en-US"/>
          </a:p>
        </p:txBody>
      </p:sp>
      <p:sp>
        <p:nvSpPr>
          <p:cNvPr id="11" name="日期占位符 4"/>
          <p:cNvSpPr>
            <a:spLocks noGrp="1"/>
          </p:cNvSpPr>
          <p:nvPr>
            <p:ph type="dt" sz="half" idx="10"/>
          </p:nvPr>
        </p:nvSpPr>
        <p:spPr/>
        <p:txBody>
          <a:bodyPr/>
          <a:lstStyle>
            <a:lvl1pPr>
              <a:defRPr/>
            </a:lvl1pPr>
          </a:lstStyle>
          <a:p>
            <a:pPr>
              <a:defRPr/>
            </a:pPr>
            <a:fld id="{9C3F6E42-4AF7-4BEA-B834-D78740514E92}" type="datetime1">
              <a:rPr lang="zh-CN" altLang="en-US"/>
              <a:t>2020/10/21</a:t>
            </a:fld>
            <a:endParaRPr lang="en-US" altLang="zh-CN"/>
          </a:p>
        </p:txBody>
      </p:sp>
      <p:sp>
        <p:nvSpPr>
          <p:cNvPr id="12" name="页脚占位符 5"/>
          <p:cNvSpPr>
            <a:spLocks noGrp="1"/>
          </p:cNvSpPr>
          <p:nvPr>
            <p:ph type="ftr" sz="quarter" idx="11"/>
          </p:nvPr>
        </p:nvSpPr>
        <p:spPr/>
        <p:txBody>
          <a:bodyPr/>
          <a:lstStyle>
            <a:lvl1pPr>
              <a:defRPr/>
            </a:lvl1pPr>
          </a:lstStyle>
          <a:p>
            <a:pPr>
              <a:defRPr/>
            </a:pPr>
            <a:endParaRPr lang="en-US" altLang="zh-CN"/>
          </a:p>
        </p:txBody>
      </p:sp>
      <p:sp>
        <p:nvSpPr>
          <p:cNvPr id="13" name="灯片编号占位符 6"/>
          <p:cNvSpPr>
            <a:spLocks noGrp="1"/>
          </p:cNvSpPr>
          <p:nvPr>
            <p:ph type="sldNum" sz="quarter" idx="12"/>
          </p:nvPr>
        </p:nvSpPr>
        <p:spPr/>
        <p:txBody>
          <a:bodyPr/>
          <a:lstStyle>
            <a:lvl1pPr>
              <a:defRPr smtClean="0"/>
            </a:lvl1pPr>
          </a:lstStyle>
          <a:p>
            <a:pPr>
              <a:defRPr/>
            </a:pPr>
            <a:fld id="{D8C1142A-A674-4EB5-82AC-0D93BBB7A76C}"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3CCE1A2B-4BCA-4302-80D7-D590301050AC}" type="datetime1">
              <a:rPr lang="zh-CN" altLang="en-US"/>
              <a:t>2020/10/21</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A48131BD-8411-4E97-842E-450F97DD0F89}" type="slidenum">
              <a:rPr lang="en-US" altLang="zh-CN"/>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B731EEAA-B712-48BA-B16C-155A62BCEEA2}" type="datetime1">
              <a:rPr lang="zh-CN" altLang="en-US"/>
              <a:t>2020/10/21</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4F285C07-6E5B-495B-8C1A-D8C3446537C9}" type="slidenum">
              <a:rPr lang="en-US" altLang="zh-CN"/>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9"/>
          <p:cNvSpPr>
            <a:spLocks noGrp="1"/>
          </p:cNvSpPr>
          <p:nvPr>
            <p:ph type="dt" sz="half" idx="10"/>
          </p:nvPr>
        </p:nvSpPr>
        <p:spPr/>
        <p:txBody>
          <a:bodyPr/>
          <a:lstStyle>
            <a:lvl1pPr>
              <a:defRPr/>
            </a:lvl1pPr>
          </a:lstStyle>
          <a:p>
            <a:pPr>
              <a:defRPr/>
            </a:pPr>
            <a:fld id="{18126C71-86D2-44F3-A317-95A81EC65CDE}" type="datetime1">
              <a:rPr lang="zh-CN" altLang="en-US"/>
              <a:t>2020/10/21</a:t>
            </a:fld>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D90B6794-2EF3-48EC-8D79-61D1229C5036}" type="slidenum">
              <a:rPr lang="en-US" altLang="zh-CN"/>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grpSp>
        <p:nvGrpSpPr>
          <p:cNvPr id="5" name="组合 15"/>
          <p:cNvGrpSpPr/>
          <p:nvPr/>
        </p:nvGrpSpPr>
        <p:grpSpPr bwMode="auto">
          <a:xfrm>
            <a:off x="-3175" y="4953000"/>
            <a:ext cx="9147175" cy="1911350"/>
            <a:chOff x="-3765" y="4832896"/>
            <a:chExt cx="9147765" cy="2032192"/>
          </a:xfrm>
        </p:grpSpPr>
        <p:sp>
          <p:nvSpPr>
            <p:cNvPr id="6" name="任意多边形 5"/>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sz="1800">
                <a:ea typeface="宋体" panose="02010600030101010101" pitchFamily="2" charset="-122"/>
              </a:endParaRPr>
            </a:p>
          </p:txBody>
        </p:sp>
        <p:sp>
          <p:nvSpPr>
            <p:cNvPr id="7" name="任意多边形 18"/>
            <p:cNvSpPr/>
            <p:nvPr/>
          </p:nvSpPr>
          <p:spPr bwMode="auto">
            <a:xfrm>
              <a:off x="35926" y="5135025"/>
              <a:ext cx="9108074" cy="838869"/>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8" name="任意多边形 7"/>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zh-CN" altLang="en-US" dirty="0"/>
              <a:t>单击此处编辑母版标题样式</a:t>
            </a:r>
            <a:endParaRPr lang="en-US" dirty="0"/>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lstStyle>
          <a:p>
            <a:pPr>
              <a:defRPr/>
            </a:pPr>
            <a:fld id="{496C818E-2A44-4461-9F1D-CB625A110D05}" type="datetime1">
              <a:rPr lang="zh-CN" altLang="en-US"/>
              <a:t>2020/10/21</a:t>
            </a:fld>
            <a:endParaRPr lang="en-US" altLang="zh-CN"/>
          </a:p>
        </p:txBody>
      </p:sp>
      <p:sp>
        <p:nvSpPr>
          <p:cNvPr id="12" name="页脚占位符 18"/>
          <p:cNvSpPr>
            <a:spLocks noGrp="1"/>
          </p:cNvSpPr>
          <p:nvPr>
            <p:ph type="ftr" sz="quarter" idx="11"/>
          </p:nvPr>
        </p:nvSpPr>
        <p:spPr/>
        <p:txBody>
          <a:bodyPr/>
          <a:lstStyle>
            <a:lvl1pPr>
              <a:defRPr>
                <a:solidFill>
                  <a:srgbClr val="E8F0F4"/>
                </a:solidFill>
              </a:defRPr>
            </a:lvl1pPr>
          </a:lstStyle>
          <a:p>
            <a:pPr>
              <a:defRPr/>
            </a:pPr>
            <a:endParaRPr lang="en-US" altLang="zh-CN"/>
          </a:p>
        </p:txBody>
      </p:sp>
      <p:sp>
        <p:nvSpPr>
          <p:cNvPr id="13" name="灯片编号占位符 26"/>
          <p:cNvSpPr>
            <a:spLocks noGrp="1"/>
          </p:cNvSpPr>
          <p:nvPr>
            <p:ph type="sldNum" sz="quarter" idx="12"/>
          </p:nvPr>
        </p:nvSpPr>
        <p:spPr/>
        <p:txBody>
          <a:bodyPr/>
          <a:lstStyle>
            <a:lvl1pPr>
              <a:defRPr smtClean="0">
                <a:solidFill>
                  <a:srgbClr val="FFFFFF"/>
                </a:solidFill>
              </a:defRPr>
            </a:lvl1pPr>
          </a:lstStyle>
          <a:p>
            <a:pPr>
              <a:defRPr/>
            </a:pPr>
            <a:fld id="{9E4B1A27-68C5-4140-BC46-B911DFB4A060}" type="slidenum">
              <a:rPr lang="en-US" altLang="zh-CN"/>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标题 6"/>
          <p:cNvSpPr>
            <a:spLocks noGrp="1"/>
          </p:cNvSpPr>
          <p:nvPr>
            <p:ph type="title"/>
          </p:nvPr>
        </p:nvSpPr>
        <p:spPr/>
        <p:txBody>
          <a:bodyPr rtlCol="0"/>
          <a:lstStyle/>
          <a:p>
            <a:r>
              <a:rPr lang="zh-CN" altLang="en-US" dirty="0"/>
              <a:t>单击此处编辑母版标题样式</a:t>
            </a:r>
            <a:endParaRPr lang="en-US" dirty="0"/>
          </a:p>
        </p:txBody>
      </p:sp>
      <p:sp>
        <p:nvSpPr>
          <p:cNvPr id="4" name="日期占位符 9"/>
          <p:cNvSpPr>
            <a:spLocks noGrp="1"/>
          </p:cNvSpPr>
          <p:nvPr>
            <p:ph type="dt" sz="half" idx="10"/>
          </p:nvPr>
        </p:nvSpPr>
        <p:spPr/>
        <p:txBody>
          <a:bodyPr/>
          <a:lstStyle>
            <a:lvl1pPr>
              <a:defRPr/>
            </a:lvl1pPr>
          </a:lstStyle>
          <a:p>
            <a:pPr>
              <a:defRPr/>
            </a:pPr>
            <a:fld id="{1DC85F7C-DF16-4837-834B-A87AD42ED3FD}" type="datetime1">
              <a:rPr lang="zh-CN" altLang="en-US"/>
              <a:t>2020/10/21</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9085147D-3257-43E6-8CF8-87531D571AD4}" type="slidenum">
              <a:rPr lang="en-US" altLang="zh-CN"/>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6" name="日期占位符 3"/>
          <p:cNvSpPr>
            <a:spLocks noGrp="1"/>
          </p:cNvSpPr>
          <p:nvPr>
            <p:ph type="dt" sz="half" idx="10"/>
          </p:nvPr>
        </p:nvSpPr>
        <p:spPr/>
        <p:txBody>
          <a:bodyPr/>
          <a:lstStyle>
            <a:lvl1pPr>
              <a:defRPr/>
            </a:lvl1pPr>
          </a:lstStyle>
          <a:p>
            <a:pPr>
              <a:defRPr/>
            </a:pPr>
            <a:fld id="{47590477-8AE1-4C3E-9034-F47051B54377}" type="datetime1">
              <a:rPr lang="zh-CN" altLang="en-US"/>
              <a:t>2020/10/21</a:t>
            </a:fld>
            <a:endParaRPr lang="en-US" altLang="zh-CN"/>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smtClean="0"/>
            </a:lvl1pPr>
          </a:lstStyle>
          <a:p>
            <a:pPr>
              <a:defRPr/>
            </a:pPr>
            <a:fld id="{257EBB81-CF14-4BF2-83B7-E4F02B9B5598}"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p:cNvSpPr>
            <a:spLocks noGrp="1"/>
          </p:cNvSpPr>
          <p:nvPr>
            <p:ph type="dt" sz="half" idx="10"/>
          </p:nvPr>
        </p:nvSpPr>
        <p:spPr/>
        <p:txBody>
          <a:bodyPr/>
          <a:lstStyle>
            <a:lvl1pPr>
              <a:defRPr/>
            </a:lvl1pPr>
          </a:lstStyle>
          <a:p>
            <a:pPr>
              <a:defRPr/>
            </a:pPr>
            <a:fld id="{5872B344-41FA-4945-82D9-91518A0FA150}" type="datetime1">
              <a:rPr lang="zh-CN" altLang="en-US"/>
              <a:t>2020/10/21</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smtClean="0"/>
            </a:lvl1pPr>
          </a:lstStyle>
          <a:p>
            <a:pPr>
              <a:defRPr/>
            </a:pPr>
            <a:fld id="{04175711-EBD1-41E4-A59E-9297AFACE94F}"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lstStyle>
          <a:p>
            <a:pPr>
              <a:defRPr/>
            </a:pPr>
            <a:fld id="{A78E4091-B1B7-42FA-A91B-FD164FEDBB03}" type="datetime1">
              <a:rPr lang="zh-CN" altLang="en-US"/>
              <a:t>2020/10/21</a:t>
            </a:fld>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smtClean="0"/>
            </a:lvl1pPr>
          </a:lstStyle>
          <a:p>
            <a:pPr>
              <a:defRPr/>
            </a:pPr>
            <a:fld id="{0CCF7B21-2EFC-4F19-B644-741B71A87699}" type="slidenum">
              <a:rPr lang="en-US" altLang="zh-CN"/>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6" name="日期占位符 3"/>
          <p:cNvSpPr>
            <a:spLocks noGrp="1"/>
          </p:cNvSpPr>
          <p:nvPr>
            <p:ph type="dt" sz="half" idx="10"/>
          </p:nvPr>
        </p:nvSpPr>
        <p:spPr/>
        <p:txBody>
          <a:bodyPr/>
          <a:lstStyle>
            <a:lvl1pPr>
              <a:defRPr/>
            </a:lvl1pPr>
          </a:lstStyle>
          <a:p>
            <a:pPr>
              <a:defRPr/>
            </a:pPr>
            <a:fld id="{47590477-8AE1-4C3E-9034-F47051B54377}" type="datetime1">
              <a:rPr lang="zh-CN" altLang="en-US"/>
              <a:t>2020/10/21</a:t>
            </a:fld>
            <a:endParaRPr lang="en-US" altLang="zh-CN"/>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smtClean="0"/>
            </a:lvl1pPr>
          </a:lstStyle>
          <a:p>
            <a:pPr>
              <a:defRPr/>
            </a:pPr>
            <a:fld id="{257EBB81-CF14-4BF2-83B7-E4F02B9B5598}"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lstStyle>
          <a:p>
            <a:pPr>
              <a:defRPr/>
            </a:pPr>
            <a:fld id="{FCBB791D-27D3-4F47-97D2-3F619631D4AB}" type="datetime1">
              <a:rPr lang="zh-CN" altLang="en-US"/>
              <a:t>2020/10/21</a:t>
            </a:fld>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smtClean="0"/>
            </a:lvl1pPr>
          </a:lstStyle>
          <a:p>
            <a:pPr>
              <a:defRPr/>
            </a:pPr>
            <a:fld id="{C1691C3D-BC2A-44CB-9ED1-A9A14AB9E066}"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2A429490-8704-4EC9-9770-3B1EF383FD02}" type="datetime1">
              <a:rPr lang="zh-CN" altLang="en-US"/>
              <a:t>2020/10/21</a:t>
            </a:fld>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F1E1D2EE-92E4-4CF9-98CA-0C7A14543293}" type="slidenum">
              <a:rPr lang="en-US" altLang="zh-CN"/>
              <a:t>‹#›</a:t>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pPr>
              <a:defRPr/>
            </a:pPr>
            <a:fld id="{0DB22047-6CAB-4992-B7B6-6D3F37323942}" type="datetime1">
              <a:rPr lang="zh-CN" altLang="en-US"/>
              <a:t>2020/10/21</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smtClean="0"/>
            </a:lvl1pPr>
          </a:lstStyle>
          <a:p>
            <a:pPr>
              <a:defRPr/>
            </a:pPr>
            <a:fld id="{207F184C-6AB6-4FF9-BFFC-6FC68923B9BE}" type="slidenum">
              <a:rPr lang="en-US" altLang="zh-CN"/>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sz="1800">
              <a:ea typeface="宋体" panose="02010600030101010101" pitchFamily="2" charset="-122"/>
            </a:endParaRPr>
          </a:p>
        </p:txBody>
      </p:sp>
      <p:sp>
        <p:nvSpPr>
          <p:cNvPr id="6" name="任意多边形 15"/>
          <p:cNvSpPr/>
          <p:nvPr/>
        </p:nvSpPr>
        <p:spPr bwMode="auto">
          <a:xfrm>
            <a:off x="-53975" y="5784850"/>
            <a:ext cx="3802063"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7" name="直角三角形 6"/>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4" name="文本占位符 3"/>
          <p:cNvSpPr>
            <a:spLocks noGrp="1"/>
          </p:cNvSpPr>
          <p:nvPr>
            <p:ph type="body" sz="half" idx="2"/>
          </p:nvPr>
        </p:nvSpPr>
        <p:spPr>
          <a:xfrm>
            <a:off x="1141232" y="5443402"/>
            <a:ext cx="7162800" cy="648232"/>
          </a:xfrm>
          <a:noFill/>
        </p:spPr>
        <p:txBody>
          <a:bodyPr tIns="0"/>
          <a:lstStyle>
            <a:lvl1pPr marL="0" marR="18415" indent="0" algn="r">
              <a:buNone/>
              <a:defRPr sz="14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zh-CN" altLang="en-US"/>
              <a:t>单击此处编辑母版标题样式</a:t>
            </a:r>
            <a:endParaRPr lang="en-US"/>
          </a:p>
        </p:txBody>
      </p:sp>
      <p:sp>
        <p:nvSpPr>
          <p:cNvPr id="11" name="日期占位符 4"/>
          <p:cNvSpPr>
            <a:spLocks noGrp="1"/>
          </p:cNvSpPr>
          <p:nvPr>
            <p:ph type="dt" sz="half" idx="10"/>
          </p:nvPr>
        </p:nvSpPr>
        <p:spPr/>
        <p:txBody>
          <a:bodyPr/>
          <a:lstStyle>
            <a:lvl1pPr>
              <a:defRPr/>
            </a:lvl1pPr>
          </a:lstStyle>
          <a:p>
            <a:pPr>
              <a:defRPr/>
            </a:pPr>
            <a:fld id="{9C3F6E42-4AF7-4BEA-B834-D78740514E92}" type="datetime1">
              <a:rPr lang="zh-CN" altLang="en-US"/>
              <a:t>2020/10/21</a:t>
            </a:fld>
            <a:endParaRPr lang="en-US" altLang="zh-CN"/>
          </a:p>
        </p:txBody>
      </p:sp>
      <p:sp>
        <p:nvSpPr>
          <p:cNvPr id="12" name="页脚占位符 5"/>
          <p:cNvSpPr>
            <a:spLocks noGrp="1"/>
          </p:cNvSpPr>
          <p:nvPr>
            <p:ph type="ftr" sz="quarter" idx="11"/>
          </p:nvPr>
        </p:nvSpPr>
        <p:spPr/>
        <p:txBody>
          <a:bodyPr/>
          <a:lstStyle>
            <a:lvl1pPr>
              <a:defRPr/>
            </a:lvl1pPr>
          </a:lstStyle>
          <a:p>
            <a:pPr>
              <a:defRPr/>
            </a:pPr>
            <a:endParaRPr lang="en-US" altLang="zh-CN"/>
          </a:p>
        </p:txBody>
      </p:sp>
      <p:sp>
        <p:nvSpPr>
          <p:cNvPr id="13" name="灯片编号占位符 6"/>
          <p:cNvSpPr>
            <a:spLocks noGrp="1"/>
          </p:cNvSpPr>
          <p:nvPr>
            <p:ph type="sldNum" sz="quarter" idx="12"/>
          </p:nvPr>
        </p:nvSpPr>
        <p:spPr/>
        <p:txBody>
          <a:bodyPr/>
          <a:lstStyle>
            <a:lvl1pPr>
              <a:defRPr smtClean="0"/>
            </a:lvl1pPr>
          </a:lstStyle>
          <a:p>
            <a:pPr>
              <a:defRPr/>
            </a:pPr>
            <a:fld id="{D8C1142A-A674-4EB5-82AC-0D93BBB7A76C}"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3CCE1A2B-4BCA-4302-80D7-D590301050AC}" type="datetime1">
              <a:rPr lang="zh-CN" altLang="en-US"/>
              <a:t>2020/10/21</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A48131BD-8411-4E97-842E-450F97DD0F89}" type="slidenum">
              <a:rPr lang="en-US" altLang="zh-CN"/>
              <a:t>‹#›</a:t>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B731EEAA-B712-48BA-B16C-155A62BCEEA2}" type="datetime1">
              <a:rPr lang="zh-CN" altLang="en-US"/>
              <a:t>2020/10/21</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4F285C07-6E5B-495B-8C1A-D8C3446537C9}" type="slidenum">
              <a:rPr lang="en-US" altLang="zh-CN"/>
              <a:t>‹#›</a:t>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9"/>
          <p:cNvSpPr>
            <a:spLocks noGrp="1"/>
          </p:cNvSpPr>
          <p:nvPr>
            <p:ph type="dt" sz="half" idx="10"/>
          </p:nvPr>
        </p:nvSpPr>
        <p:spPr/>
        <p:txBody>
          <a:bodyPr/>
          <a:lstStyle>
            <a:lvl1pPr>
              <a:defRPr/>
            </a:lvl1pPr>
          </a:lstStyle>
          <a:p>
            <a:pPr>
              <a:defRPr/>
            </a:pPr>
            <a:fld id="{18126C71-86D2-44F3-A317-95A81EC65CDE}" type="datetime1">
              <a:rPr lang="zh-CN" altLang="en-US"/>
              <a:t>2020/10/21</a:t>
            </a:fld>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D90B6794-2EF3-48EC-8D79-61D1229C5036}" type="slidenum">
              <a:rPr lang="en-US" altLang="zh-CN"/>
              <a:t>‹#›</a:t>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grpSp>
        <p:nvGrpSpPr>
          <p:cNvPr id="5" name="组合 15"/>
          <p:cNvGrpSpPr/>
          <p:nvPr/>
        </p:nvGrpSpPr>
        <p:grpSpPr bwMode="auto">
          <a:xfrm>
            <a:off x="-3175" y="4953000"/>
            <a:ext cx="9147175" cy="1911350"/>
            <a:chOff x="-3765" y="4832896"/>
            <a:chExt cx="9147765" cy="2032192"/>
          </a:xfrm>
        </p:grpSpPr>
        <p:sp>
          <p:nvSpPr>
            <p:cNvPr id="6" name="任意多边形 5"/>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sz="1800">
                <a:ea typeface="宋体" panose="02010600030101010101" pitchFamily="2" charset="-122"/>
              </a:endParaRPr>
            </a:p>
          </p:txBody>
        </p:sp>
        <p:sp>
          <p:nvSpPr>
            <p:cNvPr id="7" name="任意多边形 18"/>
            <p:cNvSpPr/>
            <p:nvPr/>
          </p:nvSpPr>
          <p:spPr bwMode="auto">
            <a:xfrm>
              <a:off x="35926" y="5135025"/>
              <a:ext cx="9108074" cy="838869"/>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8" name="任意多边形 7"/>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zh-CN" altLang="en-US" dirty="0"/>
              <a:t>单击此处编辑母版标题样式</a:t>
            </a:r>
            <a:endParaRPr lang="en-US" dirty="0"/>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lstStyle>
          <a:p>
            <a:pPr>
              <a:defRPr/>
            </a:pPr>
            <a:fld id="{496C818E-2A44-4461-9F1D-CB625A110D05}" type="datetime1">
              <a:rPr lang="zh-CN" altLang="en-US"/>
              <a:t>2020/10/21</a:t>
            </a:fld>
            <a:endParaRPr lang="en-US" altLang="zh-CN"/>
          </a:p>
        </p:txBody>
      </p:sp>
      <p:sp>
        <p:nvSpPr>
          <p:cNvPr id="12" name="页脚占位符 18"/>
          <p:cNvSpPr>
            <a:spLocks noGrp="1"/>
          </p:cNvSpPr>
          <p:nvPr>
            <p:ph type="ftr" sz="quarter" idx="11"/>
          </p:nvPr>
        </p:nvSpPr>
        <p:spPr/>
        <p:txBody>
          <a:bodyPr/>
          <a:lstStyle>
            <a:lvl1pPr>
              <a:defRPr>
                <a:solidFill>
                  <a:srgbClr val="E8F0F4"/>
                </a:solidFill>
              </a:defRPr>
            </a:lvl1pPr>
          </a:lstStyle>
          <a:p>
            <a:pPr>
              <a:defRPr/>
            </a:pPr>
            <a:endParaRPr lang="en-US" altLang="zh-CN"/>
          </a:p>
        </p:txBody>
      </p:sp>
      <p:sp>
        <p:nvSpPr>
          <p:cNvPr id="13" name="灯片编号占位符 26"/>
          <p:cNvSpPr>
            <a:spLocks noGrp="1"/>
          </p:cNvSpPr>
          <p:nvPr>
            <p:ph type="sldNum" sz="quarter" idx="12"/>
          </p:nvPr>
        </p:nvSpPr>
        <p:spPr/>
        <p:txBody>
          <a:bodyPr/>
          <a:lstStyle>
            <a:lvl1pPr>
              <a:defRPr smtClean="0">
                <a:solidFill>
                  <a:srgbClr val="FFFFFF"/>
                </a:solidFill>
              </a:defRPr>
            </a:lvl1pPr>
          </a:lstStyle>
          <a:p>
            <a:pPr>
              <a:defRPr/>
            </a:pPr>
            <a:fld id="{9E4B1A27-68C5-4140-BC46-B911DFB4A060}" type="slidenum">
              <a:rPr lang="en-US" altLang="zh-CN"/>
              <a:t>‹#›</a:t>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标题 6"/>
          <p:cNvSpPr>
            <a:spLocks noGrp="1"/>
          </p:cNvSpPr>
          <p:nvPr>
            <p:ph type="title"/>
          </p:nvPr>
        </p:nvSpPr>
        <p:spPr/>
        <p:txBody>
          <a:bodyPr rtlCol="0"/>
          <a:lstStyle/>
          <a:p>
            <a:r>
              <a:rPr lang="zh-CN" altLang="en-US" dirty="0"/>
              <a:t>单击此处编辑母版标题样式</a:t>
            </a:r>
            <a:endParaRPr lang="en-US" dirty="0"/>
          </a:p>
        </p:txBody>
      </p:sp>
      <p:sp>
        <p:nvSpPr>
          <p:cNvPr id="4" name="日期占位符 9"/>
          <p:cNvSpPr>
            <a:spLocks noGrp="1"/>
          </p:cNvSpPr>
          <p:nvPr>
            <p:ph type="dt" sz="half" idx="10"/>
          </p:nvPr>
        </p:nvSpPr>
        <p:spPr/>
        <p:txBody>
          <a:bodyPr/>
          <a:lstStyle>
            <a:lvl1pPr>
              <a:defRPr/>
            </a:lvl1pPr>
          </a:lstStyle>
          <a:p>
            <a:pPr>
              <a:defRPr/>
            </a:pPr>
            <a:fld id="{1DC85F7C-DF16-4837-834B-A87AD42ED3FD}" type="datetime1">
              <a:rPr lang="zh-CN" altLang="en-US"/>
              <a:t>2020/10/21</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9085147D-3257-43E6-8CF8-87531D571AD4}" type="slidenum">
              <a:rPr lang="en-US" altLang="zh-CN"/>
              <a:t>‹#›</a:t>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6" name="日期占位符 3"/>
          <p:cNvSpPr>
            <a:spLocks noGrp="1"/>
          </p:cNvSpPr>
          <p:nvPr>
            <p:ph type="dt" sz="half" idx="10"/>
          </p:nvPr>
        </p:nvSpPr>
        <p:spPr/>
        <p:txBody>
          <a:bodyPr/>
          <a:lstStyle>
            <a:lvl1pPr>
              <a:defRPr/>
            </a:lvl1pPr>
          </a:lstStyle>
          <a:p>
            <a:pPr>
              <a:defRPr/>
            </a:pPr>
            <a:fld id="{47590477-8AE1-4C3E-9034-F47051B54377}" type="datetime1">
              <a:rPr lang="zh-CN" altLang="en-US"/>
              <a:t>2020/10/21</a:t>
            </a:fld>
            <a:endParaRPr lang="en-US" altLang="zh-CN"/>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smtClean="0"/>
            </a:lvl1pPr>
          </a:lstStyle>
          <a:p>
            <a:pPr>
              <a:defRPr/>
            </a:pPr>
            <a:fld id="{257EBB81-CF14-4BF2-83B7-E4F02B9B5598}"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p:cNvSpPr>
            <a:spLocks noGrp="1"/>
          </p:cNvSpPr>
          <p:nvPr>
            <p:ph type="dt" sz="half" idx="10"/>
          </p:nvPr>
        </p:nvSpPr>
        <p:spPr/>
        <p:txBody>
          <a:bodyPr/>
          <a:lstStyle>
            <a:lvl1pPr>
              <a:defRPr/>
            </a:lvl1pPr>
          </a:lstStyle>
          <a:p>
            <a:pPr>
              <a:defRPr/>
            </a:pPr>
            <a:fld id="{5872B344-41FA-4945-82D9-91518A0FA150}" type="datetime1">
              <a:rPr lang="zh-CN" altLang="en-US"/>
              <a:t>2020/10/21</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smtClean="0"/>
            </a:lvl1pPr>
          </a:lstStyle>
          <a:p>
            <a:pPr>
              <a:defRPr/>
            </a:pPr>
            <a:fld id="{04175711-EBD1-41E4-A59E-9297AFACE94F}"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p:cNvSpPr>
            <a:spLocks noGrp="1"/>
          </p:cNvSpPr>
          <p:nvPr>
            <p:ph type="dt" sz="half" idx="10"/>
          </p:nvPr>
        </p:nvSpPr>
        <p:spPr/>
        <p:txBody>
          <a:bodyPr/>
          <a:lstStyle>
            <a:lvl1pPr>
              <a:defRPr/>
            </a:lvl1pPr>
          </a:lstStyle>
          <a:p>
            <a:pPr>
              <a:defRPr/>
            </a:pPr>
            <a:fld id="{5872B344-41FA-4945-82D9-91518A0FA150}" type="datetime1">
              <a:rPr lang="zh-CN" altLang="en-US"/>
              <a:t>2020/10/21</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smtClean="0"/>
            </a:lvl1pPr>
          </a:lstStyle>
          <a:p>
            <a:pPr>
              <a:defRPr/>
            </a:pPr>
            <a:fld id="{04175711-EBD1-41E4-A59E-9297AFACE94F}"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lstStyle>
          <a:p>
            <a:pPr>
              <a:defRPr/>
            </a:pPr>
            <a:fld id="{A78E4091-B1B7-42FA-A91B-FD164FEDBB03}" type="datetime1">
              <a:rPr lang="zh-CN" altLang="en-US"/>
              <a:t>2020/10/21</a:t>
            </a:fld>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smtClean="0"/>
            </a:lvl1pPr>
          </a:lstStyle>
          <a:p>
            <a:pPr>
              <a:defRPr/>
            </a:pPr>
            <a:fld id="{0CCF7B21-2EFC-4F19-B644-741B71A87699}" type="slidenum">
              <a:rPr lang="en-US" altLang="zh-CN"/>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lstStyle>
          <a:p>
            <a:pPr>
              <a:defRPr/>
            </a:pPr>
            <a:fld id="{FCBB791D-27D3-4F47-97D2-3F619631D4AB}" type="datetime1">
              <a:rPr lang="zh-CN" altLang="en-US"/>
              <a:t>2020/10/21</a:t>
            </a:fld>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smtClean="0"/>
            </a:lvl1pPr>
          </a:lstStyle>
          <a:p>
            <a:pPr>
              <a:defRPr/>
            </a:pPr>
            <a:fld id="{C1691C3D-BC2A-44CB-9ED1-A9A14AB9E066}"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2A429490-8704-4EC9-9770-3B1EF383FD02}" type="datetime1">
              <a:rPr lang="zh-CN" altLang="en-US"/>
              <a:t>2020/10/21</a:t>
            </a:fld>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F1E1D2EE-92E4-4CF9-98CA-0C7A14543293}" type="slidenum">
              <a:rPr lang="en-US" altLang="zh-CN"/>
              <a:t>‹#›</a:t>
            </a:fld>
            <a:endParaRPr lang="en-U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pPr>
              <a:defRPr/>
            </a:pPr>
            <a:fld id="{0DB22047-6CAB-4992-B7B6-6D3F37323942}" type="datetime1">
              <a:rPr lang="zh-CN" altLang="en-US"/>
              <a:t>2020/10/21</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smtClean="0"/>
            </a:lvl1pPr>
          </a:lstStyle>
          <a:p>
            <a:pPr>
              <a:defRPr/>
            </a:pPr>
            <a:fld id="{207F184C-6AB6-4FF9-BFFC-6FC68923B9BE}" type="slidenum">
              <a:rPr lang="en-US" altLang="zh-CN"/>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sz="1800">
              <a:ea typeface="宋体" panose="02010600030101010101" pitchFamily="2" charset="-122"/>
            </a:endParaRPr>
          </a:p>
        </p:txBody>
      </p:sp>
      <p:sp>
        <p:nvSpPr>
          <p:cNvPr id="6" name="任意多边形 15"/>
          <p:cNvSpPr/>
          <p:nvPr/>
        </p:nvSpPr>
        <p:spPr bwMode="auto">
          <a:xfrm>
            <a:off x="-53975" y="5784850"/>
            <a:ext cx="3802063"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7" name="直角三角形 6"/>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4" name="文本占位符 3"/>
          <p:cNvSpPr>
            <a:spLocks noGrp="1"/>
          </p:cNvSpPr>
          <p:nvPr>
            <p:ph type="body" sz="half" idx="2"/>
          </p:nvPr>
        </p:nvSpPr>
        <p:spPr>
          <a:xfrm>
            <a:off x="1141232" y="5443402"/>
            <a:ext cx="7162800" cy="648232"/>
          </a:xfrm>
          <a:noFill/>
        </p:spPr>
        <p:txBody>
          <a:bodyPr tIns="0"/>
          <a:lstStyle>
            <a:lvl1pPr marL="0" marR="18415" indent="0" algn="r">
              <a:buNone/>
              <a:defRPr sz="14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zh-CN" altLang="en-US"/>
              <a:t>单击此处编辑母版标题样式</a:t>
            </a:r>
            <a:endParaRPr lang="en-US"/>
          </a:p>
        </p:txBody>
      </p:sp>
      <p:sp>
        <p:nvSpPr>
          <p:cNvPr id="11" name="日期占位符 4"/>
          <p:cNvSpPr>
            <a:spLocks noGrp="1"/>
          </p:cNvSpPr>
          <p:nvPr>
            <p:ph type="dt" sz="half" idx="10"/>
          </p:nvPr>
        </p:nvSpPr>
        <p:spPr/>
        <p:txBody>
          <a:bodyPr/>
          <a:lstStyle>
            <a:lvl1pPr>
              <a:defRPr/>
            </a:lvl1pPr>
          </a:lstStyle>
          <a:p>
            <a:pPr>
              <a:defRPr/>
            </a:pPr>
            <a:fld id="{9C3F6E42-4AF7-4BEA-B834-D78740514E92}" type="datetime1">
              <a:rPr lang="zh-CN" altLang="en-US"/>
              <a:t>2020/10/21</a:t>
            </a:fld>
            <a:endParaRPr lang="en-US" altLang="zh-CN"/>
          </a:p>
        </p:txBody>
      </p:sp>
      <p:sp>
        <p:nvSpPr>
          <p:cNvPr id="12" name="页脚占位符 5"/>
          <p:cNvSpPr>
            <a:spLocks noGrp="1"/>
          </p:cNvSpPr>
          <p:nvPr>
            <p:ph type="ftr" sz="quarter" idx="11"/>
          </p:nvPr>
        </p:nvSpPr>
        <p:spPr/>
        <p:txBody>
          <a:bodyPr/>
          <a:lstStyle>
            <a:lvl1pPr>
              <a:defRPr/>
            </a:lvl1pPr>
          </a:lstStyle>
          <a:p>
            <a:pPr>
              <a:defRPr/>
            </a:pPr>
            <a:endParaRPr lang="en-US" altLang="zh-CN"/>
          </a:p>
        </p:txBody>
      </p:sp>
      <p:sp>
        <p:nvSpPr>
          <p:cNvPr id="13" name="灯片编号占位符 6"/>
          <p:cNvSpPr>
            <a:spLocks noGrp="1"/>
          </p:cNvSpPr>
          <p:nvPr>
            <p:ph type="sldNum" sz="quarter" idx="12"/>
          </p:nvPr>
        </p:nvSpPr>
        <p:spPr/>
        <p:txBody>
          <a:bodyPr/>
          <a:lstStyle>
            <a:lvl1pPr>
              <a:defRPr smtClean="0"/>
            </a:lvl1pPr>
          </a:lstStyle>
          <a:p>
            <a:pPr>
              <a:defRPr/>
            </a:pPr>
            <a:fld id="{D8C1142A-A674-4EB5-82AC-0D93BBB7A76C}"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3CCE1A2B-4BCA-4302-80D7-D590301050AC}" type="datetime1">
              <a:rPr lang="zh-CN" altLang="en-US"/>
              <a:t>2020/10/21</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A48131BD-8411-4E97-842E-450F97DD0F89}" type="slidenum">
              <a:rPr lang="en-US" altLang="zh-CN"/>
              <a:t>‹#›</a:t>
            </a:fld>
            <a:endParaRPr lang="en-US" altLang="zh-C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B731EEAA-B712-48BA-B16C-155A62BCEEA2}" type="datetime1">
              <a:rPr lang="zh-CN" altLang="en-US"/>
              <a:t>2020/10/21</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4F285C07-6E5B-495B-8C1A-D8C3446537C9}" type="slidenum">
              <a:rPr lang="en-US" altLang="zh-CN"/>
              <a:t>‹#›</a:t>
            </a:fld>
            <a:endParaRPr lang="en-US" altLang="zh-C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9"/>
          <p:cNvSpPr>
            <a:spLocks noGrp="1"/>
          </p:cNvSpPr>
          <p:nvPr>
            <p:ph type="dt" sz="half" idx="10"/>
          </p:nvPr>
        </p:nvSpPr>
        <p:spPr/>
        <p:txBody>
          <a:bodyPr/>
          <a:lstStyle>
            <a:lvl1pPr>
              <a:defRPr/>
            </a:lvl1pPr>
          </a:lstStyle>
          <a:p>
            <a:pPr>
              <a:defRPr/>
            </a:pPr>
            <a:fld id="{18126C71-86D2-44F3-A317-95A81EC65CDE}" type="datetime1">
              <a:rPr lang="zh-CN" altLang="en-US"/>
              <a:t>2020/10/21</a:t>
            </a:fld>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D90B6794-2EF3-48EC-8D79-61D1229C5036}" type="slidenum">
              <a:rPr lang="en-US" altLang="zh-CN"/>
              <a:t>‹#›</a:t>
            </a:fld>
            <a:endParaRPr lang="en-US" altLang="zh-C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grpSp>
        <p:nvGrpSpPr>
          <p:cNvPr id="5" name="组合 15"/>
          <p:cNvGrpSpPr/>
          <p:nvPr/>
        </p:nvGrpSpPr>
        <p:grpSpPr bwMode="auto">
          <a:xfrm>
            <a:off x="-3175" y="4953000"/>
            <a:ext cx="9147175" cy="1911350"/>
            <a:chOff x="-3765" y="4832896"/>
            <a:chExt cx="9147765" cy="2032192"/>
          </a:xfrm>
        </p:grpSpPr>
        <p:sp>
          <p:nvSpPr>
            <p:cNvPr id="6" name="任意多边形 5"/>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sz="1800">
                <a:ea typeface="宋体" panose="02010600030101010101" pitchFamily="2" charset="-122"/>
              </a:endParaRPr>
            </a:p>
          </p:txBody>
        </p:sp>
        <p:sp>
          <p:nvSpPr>
            <p:cNvPr id="7" name="任意多边形 18"/>
            <p:cNvSpPr/>
            <p:nvPr/>
          </p:nvSpPr>
          <p:spPr bwMode="auto">
            <a:xfrm>
              <a:off x="35926" y="5135025"/>
              <a:ext cx="9108074" cy="838869"/>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8" name="任意多边形 7"/>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zh-CN" altLang="en-US" dirty="0"/>
              <a:t>单击此处编辑母版标题样式</a:t>
            </a:r>
            <a:endParaRPr lang="en-US" dirty="0"/>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lstStyle>
          <a:p>
            <a:pPr>
              <a:defRPr/>
            </a:pPr>
            <a:fld id="{496C818E-2A44-4461-9F1D-CB625A110D05}" type="datetime1">
              <a:rPr lang="zh-CN" altLang="en-US"/>
              <a:t>2020/10/21</a:t>
            </a:fld>
            <a:endParaRPr lang="en-US" altLang="zh-CN"/>
          </a:p>
        </p:txBody>
      </p:sp>
      <p:sp>
        <p:nvSpPr>
          <p:cNvPr id="12" name="页脚占位符 18"/>
          <p:cNvSpPr>
            <a:spLocks noGrp="1"/>
          </p:cNvSpPr>
          <p:nvPr>
            <p:ph type="ftr" sz="quarter" idx="11"/>
          </p:nvPr>
        </p:nvSpPr>
        <p:spPr/>
        <p:txBody>
          <a:bodyPr/>
          <a:lstStyle>
            <a:lvl1pPr>
              <a:defRPr>
                <a:solidFill>
                  <a:srgbClr val="E8F0F4"/>
                </a:solidFill>
              </a:defRPr>
            </a:lvl1pPr>
          </a:lstStyle>
          <a:p>
            <a:pPr>
              <a:defRPr/>
            </a:pPr>
            <a:endParaRPr lang="en-US" altLang="zh-CN"/>
          </a:p>
        </p:txBody>
      </p:sp>
      <p:sp>
        <p:nvSpPr>
          <p:cNvPr id="13" name="灯片编号占位符 26"/>
          <p:cNvSpPr>
            <a:spLocks noGrp="1"/>
          </p:cNvSpPr>
          <p:nvPr>
            <p:ph type="sldNum" sz="quarter" idx="12"/>
          </p:nvPr>
        </p:nvSpPr>
        <p:spPr/>
        <p:txBody>
          <a:bodyPr/>
          <a:lstStyle>
            <a:lvl1pPr>
              <a:defRPr smtClean="0">
                <a:solidFill>
                  <a:srgbClr val="FFFFFF"/>
                </a:solidFill>
              </a:defRPr>
            </a:lvl1pPr>
          </a:lstStyle>
          <a:p>
            <a:pPr>
              <a:defRPr/>
            </a:pPr>
            <a:fld id="{9E4B1A27-68C5-4140-BC46-B911DFB4A060}"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lstStyle>
          <a:p>
            <a:pPr>
              <a:defRPr/>
            </a:pPr>
            <a:fld id="{A78E4091-B1B7-42FA-A91B-FD164FEDBB03}" type="datetime1">
              <a:rPr lang="zh-CN" altLang="en-US"/>
              <a:t>2020/10/21</a:t>
            </a:fld>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smtClean="0"/>
            </a:lvl1pPr>
          </a:lstStyle>
          <a:p>
            <a:pPr>
              <a:defRPr/>
            </a:pPr>
            <a:fld id="{0CCF7B21-2EFC-4F19-B644-741B71A87699}" type="slidenum">
              <a:rPr lang="en-US" altLang="zh-CN"/>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标题 6"/>
          <p:cNvSpPr>
            <a:spLocks noGrp="1"/>
          </p:cNvSpPr>
          <p:nvPr>
            <p:ph type="title"/>
          </p:nvPr>
        </p:nvSpPr>
        <p:spPr/>
        <p:txBody>
          <a:bodyPr rtlCol="0"/>
          <a:lstStyle/>
          <a:p>
            <a:r>
              <a:rPr lang="zh-CN" altLang="en-US" dirty="0"/>
              <a:t>单击此处编辑母版标题样式</a:t>
            </a:r>
            <a:endParaRPr lang="en-US" dirty="0"/>
          </a:p>
        </p:txBody>
      </p:sp>
      <p:sp>
        <p:nvSpPr>
          <p:cNvPr id="4" name="日期占位符 9"/>
          <p:cNvSpPr>
            <a:spLocks noGrp="1"/>
          </p:cNvSpPr>
          <p:nvPr>
            <p:ph type="dt" sz="half" idx="10"/>
          </p:nvPr>
        </p:nvSpPr>
        <p:spPr/>
        <p:txBody>
          <a:bodyPr/>
          <a:lstStyle>
            <a:lvl1pPr>
              <a:defRPr/>
            </a:lvl1pPr>
          </a:lstStyle>
          <a:p>
            <a:pPr>
              <a:defRPr/>
            </a:pPr>
            <a:fld id="{1DC85F7C-DF16-4837-834B-A87AD42ED3FD}" type="datetime1">
              <a:rPr lang="zh-CN" altLang="en-US"/>
              <a:t>2020/10/21</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9085147D-3257-43E6-8CF8-87531D571AD4}" type="slidenum">
              <a:rPr lang="en-US" altLang="zh-CN"/>
              <a:t>‹#›</a:t>
            </a:fld>
            <a:endParaRPr lang="en-US" altLang="zh-C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6" name="日期占位符 3"/>
          <p:cNvSpPr>
            <a:spLocks noGrp="1"/>
          </p:cNvSpPr>
          <p:nvPr>
            <p:ph type="dt" sz="half" idx="10"/>
          </p:nvPr>
        </p:nvSpPr>
        <p:spPr/>
        <p:txBody>
          <a:bodyPr/>
          <a:lstStyle>
            <a:lvl1pPr>
              <a:defRPr/>
            </a:lvl1pPr>
          </a:lstStyle>
          <a:p>
            <a:pPr>
              <a:defRPr/>
            </a:pPr>
            <a:fld id="{47590477-8AE1-4C3E-9034-F47051B54377}" type="datetime1">
              <a:rPr lang="zh-CN" altLang="en-US"/>
              <a:t>2020/10/21</a:t>
            </a:fld>
            <a:endParaRPr lang="en-US" altLang="zh-CN"/>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smtClean="0"/>
            </a:lvl1pPr>
          </a:lstStyle>
          <a:p>
            <a:pPr>
              <a:defRPr/>
            </a:pPr>
            <a:fld id="{257EBB81-CF14-4BF2-83B7-E4F02B9B5598}"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p:cNvSpPr>
            <a:spLocks noGrp="1"/>
          </p:cNvSpPr>
          <p:nvPr>
            <p:ph type="dt" sz="half" idx="10"/>
          </p:nvPr>
        </p:nvSpPr>
        <p:spPr/>
        <p:txBody>
          <a:bodyPr/>
          <a:lstStyle>
            <a:lvl1pPr>
              <a:defRPr/>
            </a:lvl1pPr>
          </a:lstStyle>
          <a:p>
            <a:pPr>
              <a:defRPr/>
            </a:pPr>
            <a:fld id="{5872B344-41FA-4945-82D9-91518A0FA150}" type="datetime1">
              <a:rPr lang="zh-CN" altLang="en-US"/>
              <a:t>2020/10/21</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smtClean="0"/>
            </a:lvl1pPr>
          </a:lstStyle>
          <a:p>
            <a:pPr>
              <a:defRPr/>
            </a:pPr>
            <a:fld id="{04175711-EBD1-41E4-A59E-9297AFACE94F}"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lstStyle>
          <a:p>
            <a:pPr>
              <a:defRPr/>
            </a:pPr>
            <a:fld id="{A78E4091-B1B7-42FA-A91B-FD164FEDBB03}" type="datetime1">
              <a:rPr lang="zh-CN" altLang="en-US"/>
              <a:t>2020/10/21</a:t>
            </a:fld>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smtClean="0"/>
            </a:lvl1pPr>
          </a:lstStyle>
          <a:p>
            <a:pPr>
              <a:defRPr/>
            </a:pPr>
            <a:fld id="{0CCF7B21-2EFC-4F19-B644-741B71A87699}" type="slidenum">
              <a:rPr lang="en-US" altLang="zh-CN"/>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lstStyle>
          <a:p>
            <a:pPr>
              <a:defRPr/>
            </a:pPr>
            <a:fld id="{FCBB791D-27D3-4F47-97D2-3F619631D4AB}" type="datetime1">
              <a:rPr lang="zh-CN" altLang="en-US"/>
              <a:t>2020/10/21</a:t>
            </a:fld>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smtClean="0"/>
            </a:lvl1pPr>
          </a:lstStyle>
          <a:p>
            <a:pPr>
              <a:defRPr/>
            </a:pPr>
            <a:fld id="{C1691C3D-BC2A-44CB-9ED1-A9A14AB9E066}"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2A429490-8704-4EC9-9770-3B1EF383FD02}" type="datetime1">
              <a:rPr lang="zh-CN" altLang="en-US"/>
              <a:t>2020/10/21</a:t>
            </a:fld>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F1E1D2EE-92E4-4CF9-98CA-0C7A14543293}" type="slidenum">
              <a:rPr lang="en-US" altLang="zh-CN"/>
              <a:t>‹#›</a:t>
            </a:fld>
            <a:endParaRPr lang="en-US" altLang="zh-C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pPr>
              <a:defRPr/>
            </a:pPr>
            <a:fld id="{0DB22047-6CAB-4992-B7B6-6D3F37323942}" type="datetime1">
              <a:rPr lang="zh-CN" altLang="en-US"/>
              <a:t>2020/10/21</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smtClean="0"/>
            </a:lvl1pPr>
          </a:lstStyle>
          <a:p>
            <a:pPr>
              <a:defRPr/>
            </a:pPr>
            <a:fld id="{207F184C-6AB6-4FF9-BFFC-6FC68923B9BE}" type="slidenum">
              <a:rPr lang="en-US" altLang="zh-CN"/>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sz="1800">
              <a:ea typeface="宋体" panose="02010600030101010101" pitchFamily="2" charset="-122"/>
            </a:endParaRPr>
          </a:p>
        </p:txBody>
      </p:sp>
      <p:sp>
        <p:nvSpPr>
          <p:cNvPr id="6" name="任意多边形 15"/>
          <p:cNvSpPr/>
          <p:nvPr/>
        </p:nvSpPr>
        <p:spPr bwMode="auto">
          <a:xfrm>
            <a:off x="-53975" y="5784850"/>
            <a:ext cx="3802063"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7" name="直角三角形 6"/>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4" name="文本占位符 3"/>
          <p:cNvSpPr>
            <a:spLocks noGrp="1"/>
          </p:cNvSpPr>
          <p:nvPr>
            <p:ph type="body" sz="half" idx="2"/>
          </p:nvPr>
        </p:nvSpPr>
        <p:spPr>
          <a:xfrm>
            <a:off x="1141232" y="5443402"/>
            <a:ext cx="7162800" cy="648232"/>
          </a:xfrm>
          <a:noFill/>
        </p:spPr>
        <p:txBody>
          <a:bodyPr tIns="0"/>
          <a:lstStyle>
            <a:lvl1pPr marL="0" marR="18415" indent="0" algn="r">
              <a:buNone/>
              <a:defRPr sz="14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zh-CN" altLang="en-US"/>
              <a:t>单击此处编辑母版标题样式</a:t>
            </a:r>
            <a:endParaRPr lang="en-US"/>
          </a:p>
        </p:txBody>
      </p:sp>
      <p:sp>
        <p:nvSpPr>
          <p:cNvPr id="11" name="日期占位符 4"/>
          <p:cNvSpPr>
            <a:spLocks noGrp="1"/>
          </p:cNvSpPr>
          <p:nvPr>
            <p:ph type="dt" sz="half" idx="10"/>
          </p:nvPr>
        </p:nvSpPr>
        <p:spPr/>
        <p:txBody>
          <a:bodyPr/>
          <a:lstStyle>
            <a:lvl1pPr>
              <a:defRPr/>
            </a:lvl1pPr>
          </a:lstStyle>
          <a:p>
            <a:pPr>
              <a:defRPr/>
            </a:pPr>
            <a:fld id="{9C3F6E42-4AF7-4BEA-B834-D78740514E92}" type="datetime1">
              <a:rPr lang="zh-CN" altLang="en-US"/>
              <a:t>2020/10/21</a:t>
            </a:fld>
            <a:endParaRPr lang="en-US" altLang="zh-CN"/>
          </a:p>
        </p:txBody>
      </p:sp>
      <p:sp>
        <p:nvSpPr>
          <p:cNvPr id="12" name="页脚占位符 5"/>
          <p:cNvSpPr>
            <a:spLocks noGrp="1"/>
          </p:cNvSpPr>
          <p:nvPr>
            <p:ph type="ftr" sz="quarter" idx="11"/>
          </p:nvPr>
        </p:nvSpPr>
        <p:spPr/>
        <p:txBody>
          <a:bodyPr/>
          <a:lstStyle>
            <a:lvl1pPr>
              <a:defRPr/>
            </a:lvl1pPr>
          </a:lstStyle>
          <a:p>
            <a:pPr>
              <a:defRPr/>
            </a:pPr>
            <a:endParaRPr lang="en-US" altLang="zh-CN"/>
          </a:p>
        </p:txBody>
      </p:sp>
      <p:sp>
        <p:nvSpPr>
          <p:cNvPr id="13" name="灯片编号占位符 6"/>
          <p:cNvSpPr>
            <a:spLocks noGrp="1"/>
          </p:cNvSpPr>
          <p:nvPr>
            <p:ph type="sldNum" sz="quarter" idx="12"/>
          </p:nvPr>
        </p:nvSpPr>
        <p:spPr/>
        <p:txBody>
          <a:bodyPr/>
          <a:lstStyle>
            <a:lvl1pPr>
              <a:defRPr smtClean="0"/>
            </a:lvl1pPr>
          </a:lstStyle>
          <a:p>
            <a:pPr>
              <a:defRPr/>
            </a:pPr>
            <a:fld id="{D8C1142A-A674-4EB5-82AC-0D93BBB7A76C}"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3CCE1A2B-4BCA-4302-80D7-D590301050AC}" type="datetime1">
              <a:rPr lang="zh-CN" altLang="en-US"/>
              <a:t>2020/10/21</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A48131BD-8411-4E97-842E-450F97DD0F89}" type="slidenum">
              <a:rPr lang="en-US" altLang="zh-CN"/>
              <a:t>‹#›</a:t>
            </a:fld>
            <a:endParaRPr lang="en-US" altLang="zh-CN"/>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B731EEAA-B712-48BA-B16C-155A62BCEEA2}" type="datetime1">
              <a:rPr lang="zh-CN" altLang="en-US"/>
              <a:t>2020/10/21</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4F285C07-6E5B-495B-8C1A-D8C3446537C9}"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lstStyle>
          <a:p>
            <a:pPr>
              <a:defRPr/>
            </a:pPr>
            <a:fld id="{FCBB791D-27D3-4F47-97D2-3F619631D4AB}" type="datetime1">
              <a:rPr lang="zh-CN" altLang="en-US"/>
              <a:t>2020/10/21</a:t>
            </a:fld>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smtClean="0"/>
            </a:lvl1pPr>
          </a:lstStyle>
          <a:p>
            <a:pPr>
              <a:defRPr/>
            </a:pPr>
            <a:fld id="{C1691C3D-BC2A-44CB-9ED1-A9A14AB9E066}"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9"/>
          <p:cNvSpPr>
            <a:spLocks noGrp="1"/>
          </p:cNvSpPr>
          <p:nvPr>
            <p:ph type="dt" sz="half" idx="10"/>
          </p:nvPr>
        </p:nvSpPr>
        <p:spPr/>
        <p:txBody>
          <a:bodyPr/>
          <a:lstStyle>
            <a:lvl1pPr>
              <a:defRPr/>
            </a:lvl1pPr>
          </a:lstStyle>
          <a:p>
            <a:pPr>
              <a:defRPr/>
            </a:pPr>
            <a:fld id="{18126C71-86D2-44F3-A317-95A81EC65CDE}" type="datetime1">
              <a:rPr lang="zh-CN" altLang="en-US"/>
              <a:t>2020/10/21</a:t>
            </a:fld>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D90B6794-2EF3-48EC-8D79-61D1229C5036}" type="slidenum">
              <a:rPr lang="en-US" altLang="zh-CN"/>
              <a:t>‹#›</a:t>
            </a:fld>
            <a:endParaRPr lang="en-US" altLang="zh-CN"/>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grpSp>
        <p:nvGrpSpPr>
          <p:cNvPr id="5" name="组合 15"/>
          <p:cNvGrpSpPr/>
          <p:nvPr/>
        </p:nvGrpSpPr>
        <p:grpSpPr bwMode="auto">
          <a:xfrm>
            <a:off x="-3175" y="4953000"/>
            <a:ext cx="9147175" cy="1911350"/>
            <a:chOff x="-3765" y="4832896"/>
            <a:chExt cx="9147765" cy="2032192"/>
          </a:xfrm>
        </p:grpSpPr>
        <p:sp>
          <p:nvSpPr>
            <p:cNvPr id="6" name="任意多边形 5"/>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sz="1800">
                <a:ea typeface="宋体" panose="02010600030101010101" pitchFamily="2" charset="-122"/>
              </a:endParaRPr>
            </a:p>
          </p:txBody>
        </p:sp>
        <p:sp>
          <p:nvSpPr>
            <p:cNvPr id="7" name="任意多边形 18"/>
            <p:cNvSpPr/>
            <p:nvPr/>
          </p:nvSpPr>
          <p:spPr bwMode="auto">
            <a:xfrm>
              <a:off x="35926" y="5135025"/>
              <a:ext cx="9108074" cy="838869"/>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8" name="任意多边形 7"/>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zh-CN" altLang="en-US" dirty="0"/>
              <a:t>单击此处编辑母版标题样式</a:t>
            </a:r>
            <a:endParaRPr lang="en-US" dirty="0"/>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lstStyle>
          <a:p>
            <a:pPr>
              <a:defRPr/>
            </a:pPr>
            <a:fld id="{496C818E-2A44-4461-9F1D-CB625A110D05}" type="datetime1">
              <a:rPr lang="zh-CN" altLang="en-US"/>
              <a:t>2020/10/21</a:t>
            </a:fld>
            <a:endParaRPr lang="en-US" altLang="zh-CN"/>
          </a:p>
        </p:txBody>
      </p:sp>
      <p:sp>
        <p:nvSpPr>
          <p:cNvPr id="12" name="页脚占位符 18"/>
          <p:cNvSpPr>
            <a:spLocks noGrp="1"/>
          </p:cNvSpPr>
          <p:nvPr>
            <p:ph type="ftr" sz="quarter" idx="11"/>
          </p:nvPr>
        </p:nvSpPr>
        <p:spPr/>
        <p:txBody>
          <a:bodyPr/>
          <a:lstStyle>
            <a:lvl1pPr>
              <a:defRPr>
                <a:solidFill>
                  <a:srgbClr val="E8F0F4"/>
                </a:solidFill>
              </a:defRPr>
            </a:lvl1pPr>
          </a:lstStyle>
          <a:p>
            <a:pPr>
              <a:defRPr/>
            </a:pPr>
            <a:endParaRPr lang="en-US" altLang="zh-CN"/>
          </a:p>
        </p:txBody>
      </p:sp>
      <p:sp>
        <p:nvSpPr>
          <p:cNvPr id="13" name="灯片编号占位符 26"/>
          <p:cNvSpPr>
            <a:spLocks noGrp="1"/>
          </p:cNvSpPr>
          <p:nvPr>
            <p:ph type="sldNum" sz="quarter" idx="12"/>
          </p:nvPr>
        </p:nvSpPr>
        <p:spPr/>
        <p:txBody>
          <a:bodyPr/>
          <a:lstStyle>
            <a:lvl1pPr>
              <a:defRPr smtClean="0">
                <a:solidFill>
                  <a:srgbClr val="FFFFFF"/>
                </a:solidFill>
              </a:defRPr>
            </a:lvl1pPr>
          </a:lstStyle>
          <a:p>
            <a:pPr>
              <a:defRPr/>
            </a:pPr>
            <a:fld id="{9E4B1A27-68C5-4140-BC46-B911DFB4A060}" type="slidenum">
              <a:rPr lang="en-US" altLang="zh-CN"/>
              <a:t>‹#›</a:t>
            </a:fld>
            <a:endParaRPr lang="en-US" altLang="zh-CN"/>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标题 6"/>
          <p:cNvSpPr>
            <a:spLocks noGrp="1"/>
          </p:cNvSpPr>
          <p:nvPr>
            <p:ph type="title"/>
          </p:nvPr>
        </p:nvSpPr>
        <p:spPr/>
        <p:txBody>
          <a:bodyPr rtlCol="0"/>
          <a:lstStyle/>
          <a:p>
            <a:r>
              <a:rPr lang="zh-CN" altLang="en-US" dirty="0"/>
              <a:t>单击此处编辑母版标题样式</a:t>
            </a:r>
            <a:endParaRPr lang="en-US" dirty="0"/>
          </a:p>
        </p:txBody>
      </p:sp>
      <p:sp>
        <p:nvSpPr>
          <p:cNvPr id="4" name="日期占位符 9"/>
          <p:cNvSpPr>
            <a:spLocks noGrp="1"/>
          </p:cNvSpPr>
          <p:nvPr>
            <p:ph type="dt" sz="half" idx="10"/>
          </p:nvPr>
        </p:nvSpPr>
        <p:spPr/>
        <p:txBody>
          <a:bodyPr/>
          <a:lstStyle>
            <a:lvl1pPr>
              <a:defRPr/>
            </a:lvl1pPr>
          </a:lstStyle>
          <a:p>
            <a:pPr>
              <a:defRPr/>
            </a:pPr>
            <a:fld id="{1DC85F7C-DF16-4837-834B-A87AD42ED3FD}" type="datetime1">
              <a:rPr lang="zh-CN" altLang="en-US"/>
              <a:t>2020/10/21</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9085147D-3257-43E6-8CF8-87531D571AD4}" type="slidenum">
              <a:rPr lang="en-US" altLang="zh-CN"/>
              <a:t>‹#›</a:t>
            </a:fld>
            <a:endParaRPr lang="en-US" altLang="zh-C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6" name="日期占位符 3"/>
          <p:cNvSpPr>
            <a:spLocks noGrp="1"/>
          </p:cNvSpPr>
          <p:nvPr>
            <p:ph type="dt" sz="half" idx="10"/>
          </p:nvPr>
        </p:nvSpPr>
        <p:spPr/>
        <p:txBody>
          <a:bodyPr/>
          <a:lstStyle>
            <a:lvl1pPr>
              <a:defRPr/>
            </a:lvl1pPr>
          </a:lstStyle>
          <a:p>
            <a:pPr>
              <a:defRPr/>
            </a:pPr>
            <a:fld id="{47590477-8AE1-4C3E-9034-F47051B54377}" type="datetime1">
              <a:rPr lang="zh-CN" altLang="en-US"/>
              <a:t>2020/10/21</a:t>
            </a:fld>
            <a:endParaRPr lang="en-US" altLang="zh-CN"/>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smtClean="0"/>
            </a:lvl1pPr>
          </a:lstStyle>
          <a:p>
            <a:pPr>
              <a:defRPr/>
            </a:pPr>
            <a:fld id="{257EBB81-CF14-4BF2-83B7-E4F02B9B5598}"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p:cNvSpPr>
            <a:spLocks noGrp="1"/>
          </p:cNvSpPr>
          <p:nvPr>
            <p:ph type="dt" sz="half" idx="10"/>
          </p:nvPr>
        </p:nvSpPr>
        <p:spPr/>
        <p:txBody>
          <a:bodyPr/>
          <a:lstStyle>
            <a:lvl1pPr>
              <a:defRPr/>
            </a:lvl1pPr>
          </a:lstStyle>
          <a:p>
            <a:pPr>
              <a:defRPr/>
            </a:pPr>
            <a:fld id="{5872B344-41FA-4945-82D9-91518A0FA150}" type="datetime1">
              <a:rPr lang="zh-CN" altLang="en-US"/>
              <a:t>2020/10/21</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smtClean="0"/>
            </a:lvl1pPr>
          </a:lstStyle>
          <a:p>
            <a:pPr>
              <a:defRPr/>
            </a:pPr>
            <a:fld id="{04175711-EBD1-41E4-A59E-9297AFACE94F}"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lstStyle>
          <a:p>
            <a:pPr>
              <a:defRPr/>
            </a:pPr>
            <a:fld id="{A78E4091-B1B7-42FA-A91B-FD164FEDBB03}" type="datetime1">
              <a:rPr lang="zh-CN" altLang="en-US"/>
              <a:t>2020/10/21</a:t>
            </a:fld>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smtClean="0"/>
            </a:lvl1pPr>
          </a:lstStyle>
          <a:p>
            <a:pPr>
              <a:defRPr/>
            </a:pPr>
            <a:fld id="{0CCF7B21-2EFC-4F19-B644-741B71A87699}" type="slidenum">
              <a:rPr lang="en-US" altLang="zh-CN"/>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lstStyle>
          <a:p>
            <a:pPr>
              <a:defRPr/>
            </a:pPr>
            <a:fld id="{FCBB791D-27D3-4F47-97D2-3F619631D4AB}" type="datetime1">
              <a:rPr lang="zh-CN" altLang="en-US"/>
              <a:t>2020/10/21</a:t>
            </a:fld>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smtClean="0"/>
            </a:lvl1pPr>
          </a:lstStyle>
          <a:p>
            <a:pPr>
              <a:defRPr/>
            </a:pPr>
            <a:fld id="{C1691C3D-BC2A-44CB-9ED1-A9A14AB9E066}"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2A429490-8704-4EC9-9770-3B1EF383FD02}" type="datetime1">
              <a:rPr lang="zh-CN" altLang="en-US"/>
              <a:t>2020/10/21</a:t>
            </a:fld>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F1E1D2EE-92E4-4CF9-98CA-0C7A14543293}" type="slidenum">
              <a:rPr lang="en-US" altLang="zh-CN"/>
              <a:t>‹#›</a:t>
            </a:fld>
            <a:endParaRPr lang="en-US" altLang="zh-CN"/>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pPr>
              <a:defRPr/>
            </a:pPr>
            <a:fld id="{0DB22047-6CAB-4992-B7B6-6D3F37323942}" type="datetime1">
              <a:rPr lang="zh-CN" altLang="en-US"/>
              <a:t>2020/10/21</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smtClean="0"/>
            </a:lvl1pPr>
          </a:lstStyle>
          <a:p>
            <a:pPr>
              <a:defRPr/>
            </a:pPr>
            <a:fld id="{207F184C-6AB6-4FF9-BFFC-6FC68923B9BE}" type="slidenum">
              <a:rPr lang="en-US" altLang="zh-CN"/>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sz="1800">
              <a:ea typeface="宋体" panose="02010600030101010101" pitchFamily="2" charset="-122"/>
            </a:endParaRPr>
          </a:p>
        </p:txBody>
      </p:sp>
      <p:sp>
        <p:nvSpPr>
          <p:cNvPr id="6" name="任意多边形 15"/>
          <p:cNvSpPr/>
          <p:nvPr/>
        </p:nvSpPr>
        <p:spPr bwMode="auto">
          <a:xfrm>
            <a:off x="-53975" y="5784850"/>
            <a:ext cx="3802063"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7" name="直角三角形 6"/>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4" name="文本占位符 3"/>
          <p:cNvSpPr>
            <a:spLocks noGrp="1"/>
          </p:cNvSpPr>
          <p:nvPr>
            <p:ph type="body" sz="half" idx="2"/>
          </p:nvPr>
        </p:nvSpPr>
        <p:spPr>
          <a:xfrm>
            <a:off x="1141232" y="5443402"/>
            <a:ext cx="7162800" cy="648232"/>
          </a:xfrm>
          <a:noFill/>
        </p:spPr>
        <p:txBody>
          <a:bodyPr tIns="0"/>
          <a:lstStyle>
            <a:lvl1pPr marL="0" marR="18415" indent="0" algn="r">
              <a:buNone/>
              <a:defRPr sz="14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zh-CN" altLang="en-US"/>
              <a:t>单击此处编辑母版标题样式</a:t>
            </a:r>
            <a:endParaRPr lang="en-US"/>
          </a:p>
        </p:txBody>
      </p:sp>
      <p:sp>
        <p:nvSpPr>
          <p:cNvPr id="11" name="日期占位符 4"/>
          <p:cNvSpPr>
            <a:spLocks noGrp="1"/>
          </p:cNvSpPr>
          <p:nvPr>
            <p:ph type="dt" sz="half" idx="10"/>
          </p:nvPr>
        </p:nvSpPr>
        <p:spPr/>
        <p:txBody>
          <a:bodyPr/>
          <a:lstStyle>
            <a:lvl1pPr>
              <a:defRPr/>
            </a:lvl1pPr>
          </a:lstStyle>
          <a:p>
            <a:pPr>
              <a:defRPr/>
            </a:pPr>
            <a:fld id="{9C3F6E42-4AF7-4BEA-B834-D78740514E92}" type="datetime1">
              <a:rPr lang="zh-CN" altLang="en-US"/>
              <a:t>2020/10/21</a:t>
            </a:fld>
            <a:endParaRPr lang="en-US" altLang="zh-CN"/>
          </a:p>
        </p:txBody>
      </p:sp>
      <p:sp>
        <p:nvSpPr>
          <p:cNvPr id="12" name="页脚占位符 5"/>
          <p:cNvSpPr>
            <a:spLocks noGrp="1"/>
          </p:cNvSpPr>
          <p:nvPr>
            <p:ph type="ftr" sz="quarter" idx="11"/>
          </p:nvPr>
        </p:nvSpPr>
        <p:spPr/>
        <p:txBody>
          <a:bodyPr/>
          <a:lstStyle>
            <a:lvl1pPr>
              <a:defRPr/>
            </a:lvl1pPr>
          </a:lstStyle>
          <a:p>
            <a:pPr>
              <a:defRPr/>
            </a:pPr>
            <a:endParaRPr lang="en-US" altLang="zh-CN"/>
          </a:p>
        </p:txBody>
      </p:sp>
      <p:sp>
        <p:nvSpPr>
          <p:cNvPr id="13" name="灯片编号占位符 6"/>
          <p:cNvSpPr>
            <a:spLocks noGrp="1"/>
          </p:cNvSpPr>
          <p:nvPr>
            <p:ph type="sldNum" sz="quarter" idx="12"/>
          </p:nvPr>
        </p:nvSpPr>
        <p:spPr/>
        <p:txBody>
          <a:bodyPr/>
          <a:lstStyle>
            <a:lvl1pPr>
              <a:defRPr smtClean="0"/>
            </a:lvl1pPr>
          </a:lstStyle>
          <a:p>
            <a:pPr>
              <a:defRPr/>
            </a:pPr>
            <a:fld id="{D8C1142A-A674-4EB5-82AC-0D93BBB7A76C}"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2A429490-8704-4EC9-9770-3B1EF383FD02}" type="datetime1">
              <a:rPr lang="zh-CN" altLang="en-US"/>
              <a:t>2020/10/21</a:t>
            </a:fld>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F1E1D2EE-92E4-4CF9-98CA-0C7A14543293}" type="slidenum">
              <a:rPr lang="en-US" altLang="zh-CN"/>
              <a:t>‹#›</a:t>
            </a:fld>
            <a:endParaRPr lang="en-US" altLang="zh-CN"/>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3CCE1A2B-4BCA-4302-80D7-D590301050AC}" type="datetime1">
              <a:rPr lang="zh-CN" altLang="en-US"/>
              <a:t>2020/10/21</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A48131BD-8411-4E97-842E-450F97DD0F89}" type="slidenum">
              <a:rPr lang="en-US" altLang="zh-CN"/>
              <a:t>‹#›</a:t>
            </a:fld>
            <a:endParaRPr lang="en-US" altLang="zh-CN"/>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B731EEAA-B712-48BA-B16C-155A62BCEEA2}" type="datetime1">
              <a:rPr lang="zh-CN" altLang="en-US"/>
              <a:t>2020/10/21</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4F285C07-6E5B-495B-8C1A-D8C3446537C9}" type="slidenum">
              <a:rPr lang="en-US" altLang="zh-CN"/>
              <a:t>‹#›</a:t>
            </a:fld>
            <a:endParaRPr lang="en-US" altLang="zh-CN"/>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9"/>
          <p:cNvSpPr>
            <a:spLocks noGrp="1"/>
          </p:cNvSpPr>
          <p:nvPr>
            <p:ph type="dt" sz="half" idx="10"/>
          </p:nvPr>
        </p:nvSpPr>
        <p:spPr/>
        <p:txBody>
          <a:bodyPr/>
          <a:lstStyle>
            <a:lvl1pPr>
              <a:defRPr/>
            </a:lvl1pPr>
          </a:lstStyle>
          <a:p>
            <a:pPr>
              <a:defRPr/>
            </a:pPr>
            <a:fld id="{18126C71-86D2-44F3-A317-95A81EC65CDE}" type="datetime1">
              <a:rPr lang="zh-CN" altLang="en-US"/>
              <a:t>2020/10/21</a:t>
            </a:fld>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D90B6794-2EF3-48EC-8D79-61D1229C5036}" type="slidenum">
              <a:rPr lang="en-US" altLang="zh-CN"/>
              <a:t>‹#›</a:t>
            </a:fld>
            <a:endParaRPr lang="en-US" altLang="zh-CN"/>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grpSp>
        <p:nvGrpSpPr>
          <p:cNvPr id="5" name="组合 15"/>
          <p:cNvGrpSpPr/>
          <p:nvPr/>
        </p:nvGrpSpPr>
        <p:grpSpPr bwMode="auto">
          <a:xfrm>
            <a:off x="-3175" y="4953000"/>
            <a:ext cx="9147175" cy="1911350"/>
            <a:chOff x="-3765" y="4832896"/>
            <a:chExt cx="9147765" cy="2032192"/>
          </a:xfrm>
        </p:grpSpPr>
        <p:sp>
          <p:nvSpPr>
            <p:cNvPr id="6" name="任意多边形 5"/>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sz="1800">
                <a:ea typeface="宋体" panose="02010600030101010101" pitchFamily="2" charset="-122"/>
              </a:endParaRPr>
            </a:p>
          </p:txBody>
        </p:sp>
        <p:sp>
          <p:nvSpPr>
            <p:cNvPr id="7" name="任意多边形 18"/>
            <p:cNvSpPr/>
            <p:nvPr/>
          </p:nvSpPr>
          <p:spPr bwMode="auto">
            <a:xfrm>
              <a:off x="35926" y="5135025"/>
              <a:ext cx="9108074" cy="838869"/>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8" name="任意多边形 7"/>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zh-CN" altLang="en-US" dirty="0"/>
              <a:t>单击此处编辑母版标题样式</a:t>
            </a:r>
            <a:endParaRPr lang="en-US" dirty="0"/>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lstStyle>
          <a:p>
            <a:pPr>
              <a:defRPr/>
            </a:pPr>
            <a:fld id="{496C818E-2A44-4461-9F1D-CB625A110D05}" type="datetime1">
              <a:rPr lang="zh-CN" altLang="en-US"/>
              <a:t>2020/10/21</a:t>
            </a:fld>
            <a:endParaRPr lang="en-US" altLang="zh-CN"/>
          </a:p>
        </p:txBody>
      </p:sp>
      <p:sp>
        <p:nvSpPr>
          <p:cNvPr id="12" name="页脚占位符 18"/>
          <p:cNvSpPr>
            <a:spLocks noGrp="1"/>
          </p:cNvSpPr>
          <p:nvPr>
            <p:ph type="ftr" sz="quarter" idx="11"/>
          </p:nvPr>
        </p:nvSpPr>
        <p:spPr/>
        <p:txBody>
          <a:bodyPr/>
          <a:lstStyle>
            <a:lvl1pPr>
              <a:defRPr>
                <a:solidFill>
                  <a:srgbClr val="E8F0F4"/>
                </a:solidFill>
              </a:defRPr>
            </a:lvl1pPr>
          </a:lstStyle>
          <a:p>
            <a:pPr>
              <a:defRPr/>
            </a:pPr>
            <a:endParaRPr lang="en-US" altLang="zh-CN"/>
          </a:p>
        </p:txBody>
      </p:sp>
      <p:sp>
        <p:nvSpPr>
          <p:cNvPr id="13" name="灯片编号占位符 26"/>
          <p:cNvSpPr>
            <a:spLocks noGrp="1"/>
          </p:cNvSpPr>
          <p:nvPr>
            <p:ph type="sldNum" sz="quarter" idx="12"/>
          </p:nvPr>
        </p:nvSpPr>
        <p:spPr/>
        <p:txBody>
          <a:bodyPr/>
          <a:lstStyle>
            <a:lvl1pPr>
              <a:defRPr smtClean="0">
                <a:solidFill>
                  <a:srgbClr val="FFFFFF"/>
                </a:solidFill>
              </a:defRPr>
            </a:lvl1pPr>
          </a:lstStyle>
          <a:p>
            <a:pPr>
              <a:defRPr/>
            </a:pPr>
            <a:fld id="{9E4B1A27-68C5-4140-BC46-B911DFB4A060}" type="slidenum">
              <a:rPr lang="en-US" altLang="zh-CN"/>
              <a:t>‹#›</a:t>
            </a:fld>
            <a:endParaRPr lang="en-US" altLang="zh-CN"/>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标题 6"/>
          <p:cNvSpPr>
            <a:spLocks noGrp="1"/>
          </p:cNvSpPr>
          <p:nvPr>
            <p:ph type="title"/>
          </p:nvPr>
        </p:nvSpPr>
        <p:spPr/>
        <p:txBody>
          <a:bodyPr rtlCol="0"/>
          <a:lstStyle/>
          <a:p>
            <a:r>
              <a:rPr lang="zh-CN" altLang="en-US" dirty="0"/>
              <a:t>单击此处编辑母版标题样式</a:t>
            </a:r>
            <a:endParaRPr lang="en-US" dirty="0"/>
          </a:p>
        </p:txBody>
      </p:sp>
      <p:sp>
        <p:nvSpPr>
          <p:cNvPr id="4" name="日期占位符 9"/>
          <p:cNvSpPr>
            <a:spLocks noGrp="1"/>
          </p:cNvSpPr>
          <p:nvPr>
            <p:ph type="dt" sz="half" idx="10"/>
          </p:nvPr>
        </p:nvSpPr>
        <p:spPr/>
        <p:txBody>
          <a:bodyPr/>
          <a:lstStyle>
            <a:lvl1pPr>
              <a:defRPr/>
            </a:lvl1pPr>
          </a:lstStyle>
          <a:p>
            <a:pPr>
              <a:defRPr/>
            </a:pPr>
            <a:fld id="{1DC85F7C-DF16-4837-834B-A87AD42ED3FD}" type="datetime1">
              <a:rPr lang="zh-CN" altLang="en-US"/>
              <a:t>2020/10/21</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9085147D-3257-43E6-8CF8-87531D571AD4}" type="slidenum">
              <a:rPr lang="en-US" altLang="zh-CN"/>
              <a:t>‹#›</a:t>
            </a:fld>
            <a:endParaRPr lang="en-US" altLang="zh-CN"/>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6" name="日期占位符 3"/>
          <p:cNvSpPr>
            <a:spLocks noGrp="1"/>
          </p:cNvSpPr>
          <p:nvPr>
            <p:ph type="dt" sz="half" idx="10"/>
          </p:nvPr>
        </p:nvSpPr>
        <p:spPr/>
        <p:txBody>
          <a:bodyPr/>
          <a:lstStyle>
            <a:lvl1pPr>
              <a:defRPr/>
            </a:lvl1pPr>
          </a:lstStyle>
          <a:p>
            <a:pPr>
              <a:defRPr/>
            </a:pPr>
            <a:fld id="{47590477-8AE1-4C3E-9034-F47051B54377}" type="datetime1">
              <a:rPr lang="zh-CN" altLang="en-US"/>
              <a:t>2020/10/21</a:t>
            </a:fld>
            <a:endParaRPr lang="en-US" altLang="zh-CN"/>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smtClean="0"/>
            </a:lvl1pPr>
          </a:lstStyle>
          <a:p>
            <a:pPr>
              <a:defRPr/>
            </a:pPr>
            <a:fld id="{257EBB81-CF14-4BF2-83B7-E4F02B9B5598}"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p:cNvSpPr>
            <a:spLocks noGrp="1"/>
          </p:cNvSpPr>
          <p:nvPr>
            <p:ph type="dt" sz="half" idx="10"/>
          </p:nvPr>
        </p:nvSpPr>
        <p:spPr/>
        <p:txBody>
          <a:bodyPr/>
          <a:lstStyle>
            <a:lvl1pPr>
              <a:defRPr/>
            </a:lvl1pPr>
          </a:lstStyle>
          <a:p>
            <a:pPr>
              <a:defRPr/>
            </a:pPr>
            <a:fld id="{5872B344-41FA-4945-82D9-91518A0FA150}" type="datetime1">
              <a:rPr lang="zh-CN" altLang="en-US"/>
              <a:t>2020/10/21</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smtClean="0"/>
            </a:lvl1pPr>
          </a:lstStyle>
          <a:p>
            <a:pPr>
              <a:defRPr/>
            </a:pPr>
            <a:fld id="{04175711-EBD1-41E4-A59E-9297AFACE94F}"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lstStyle>
          <a:p>
            <a:pPr>
              <a:defRPr/>
            </a:pPr>
            <a:fld id="{A78E4091-B1B7-42FA-A91B-FD164FEDBB03}" type="datetime1">
              <a:rPr lang="zh-CN" altLang="en-US"/>
              <a:t>2020/10/21</a:t>
            </a:fld>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smtClean="0"/>
            </a:lvl1pPr>
          </a:lstStyle>
          <a:p>
            <a:pPr>
              <a:defRPr/>
            </a:pPr>
            <a:fld id="{0CCF7B21-2EFC-4F19-B644-741B71A87699}" type="slidenum">
              <a:rPr lang="en-US" altLang="zh-CN"/>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lstStyle>
          <a:p>
            <a:pPr>
              <a:defRPr/>
            </a:pPr>
            <a:fld id="{FCBB791D-27D3-4F47-97D2-3F619631D4AB}" type="datetime1">
              <a:rPr lang="zh-CN" altLang="en-US"/>
              <a:t>2020/10/21</a:t>
            </a:fld>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smtClean="0"/>
            </a:lvl1pPr>
          </a:lstStyle>
          <a:p>
            <a:pPr>
              <a:defRPr/>
            </a:pPr>
            <a:fld id="{C1691C3D-BC2A-44CB-9ED1-A9A14AB9E066}"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2A429490-8704-4EC9-9770-3B1EF383FD02}" type="datetime1">
              <a:rPr lang="zh-CN" altLang="en-US"/>
              <a:t>2020/10/21</a:t>
            </a:fld>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F1E1D2EE-92E4-4CF9-98CA-0C7A14543293}"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pPr>
              <a:defRPr/>
            </a:pPr>
            <a:fld id="{0DB22047-6CAB-4992-B7B6-6D3F37323942}" type="datetime1">
              <a:rPr lang="zh-CN" altLang="en-US"/>
              <a:t>2020/10/21</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smtClean="0"/>
            </a:lvl1pPr>
          </a:lstStyle>
          <a:p>
            <a:pPr>
              <a:defRPr/>
            </a:pPr>
            <a:fld id="{207F184C-6AB6-4FF9-BFFC-6FC68923B9BE}" type="slidenum">
              <a:rPr lang="en-US" altLang="zh-CN"/>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pPr>
              <a:defRPr/>
            </a:pPr>
            <a:fld id="{0DB22047-6CAB-4992-B7B6-6D3F37323942}" type="datetime1">
              <a:rPr lang="zh-CN" altLang="en-US"/>
              <a:t>2020/10/21</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smtClean="0"/>
            </a:lvl1pPr>
          </a:lstStyle>
          <a:p>
            <a:pPr>
              <a:defRPr/>
            </a:pPr>
            <a:fld id="{207F184C-6AB6-4FF9-BFFC-6FC68923B9BE}" type="slidenum">
              <a:rPr lang="en-US" altLang="zh-CN"/>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sz="1800">
              <a:ea typeface="宋体" panose="02010600030101010101" pitchFamily="2" charset="-122"/>
            </a:endParaRPr>
          </a:p>
        </p:txBody>
      </p:sp>
      <p:sp>
        <p:nvSpPr>
          <p:cNvPr id="6" name="任意多边形 15"/>
          <p:cNvSpPr/>
          <p:nvPr/>
        </p:nvSpPr>
        <p:spPr bwMode="auto">
          <a:xfrm>
            <a:off x="-53975" y="5784850"/>
            <a:ext cx="3802063"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7" name="直角三角形 6"/>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4" name="文本占位符 3"/>
          <p:cNvSpPr>
            <a:spLocks noGrp="1"/>
          </p:cNvSpPr>
          <p:nvPr>
            <p:ph type="body" sz="half" idx="2"/>
          </p:nvPr>
        </p:nvSpPr>
        <p:spPr>
          <a:xfrm>
            <a:off x="1141232" y="5443402"/>
            <a:ext cx="7162800" cy="648232"/>
          </a:xfrm>
          <a:noFill/>
        </p:spPr>
        <p:txBody>
          <a:bodyPr tIns="0"/>
          <a:lstStyle>
            <a:lvl1pPr marL="0" marR="18415" indent="0" algn="r">
              <a:buNone/>
              <a:defRPr sz="14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zh-CN" altLang="en-US"/>
              <a:t>单击此处编辑母版标题样式</a:t>
            </a:r>
            <a:endParaRPr lang="en-US"/>
          </a:p>
        </p:txBody>
      </p:sp>
      <p:sp>
        <p:nvSpPr>
          <p:cNvPr id="11" name="日期占位符 4"/>
          <p:cNvSpPr>
            <a:spLocks noGrp="1"/>
          </p:cNvSpPr>
          <p:nvPr>
            <p:ph type="dt" sz="half" idx="10"/>
          </p:nvPr>
        </p:nvSpPr>
        <p:spPr/>
        <p:txBody>
          <a:bodyPr/>
          <a:lstStyle>
            <a:lvl1pPr>
              <a:defRPr/>
            </a:lvl1pPr>
          </a:lstStyle>
          <a:p>
            <a:pPr>
              <a:defRPr/>
            </a:pPr>
            <a:fld id="{9C3F6E42-4AF7-4BEA-B834-D78740514E92}" type="datetime1">
              <a:rPr lang="zh-CN" altLang="en-US"/>
              <a:t>2020/10/21</a:t>
            </a:fld>
            <a:endParaRPr lang="en-US" altLang="zh-CN"/>
          </a:p>
        </p:txBody>
      </p:sp>
      <p:sp>
        <p:nvSpPr>
          <p:cNvPr id="12" name="页脚占位符 5"/>
          <p:cNvSpPr>
            <a:spLocks noGrp="1"/>
          </p:cNvSpPr>
          <p:nvPr>
            <p:ph type="ftr" sz="quarter" idx="11"/>
          </p:nvPr>
        </p:nvSpPr>
        <p:spPr/>
        <p:txBody>
          <a:bodyPr/>
          <a:lstStyle>
            <a:lvl1pPr>
              <a:defRPr/>
            </a:lvl1pPr>
          </a:lstStyle>
          <a:p>
            <a:pPr>
              <a:defRPr/>
            </a:pPr>
            <a:endParaRPr lang="en-US" altLang="zh-CN"/>
          </a:p>
        </p:txBody>
      </p:sp>
      <p:sp>
        <p:nvSpPr>
          <p:cNvPr id="13" name="灯片编号占位符 6"/>
          <p:cNvSpPr>
            <a:spLocks noGrp="1"/>
          </p:cNvSpPr>
          <p:nvPr>
            <p:ph type="sldNum" sz="quarter" idx="12"/>
          </p:nvPr>
        </p:nvSpPr>
        <p:spPr/>
        <p:txBody>
          <a:bodyPr/>
          <a:lstStyle>
            <a:lvl1pPr>
              <a:defRPr smtClean="0"/>
            </a:lvl1pPr>
          </a:lstStyle>
          <a:p>
            <a:pPr>
              <a:defRPr/>
            </a:pPr>
            <a:fld id="{D8C1142A-A674-4EB5-82AC-0D93BBB7A76C}"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3CCE1A2B-4BCA-4302-80D7-D590301050AC}" type="datetime1">
              <a:rPr lang="zh-CN" altLang="en-US"/>
              <a:t>2020/10/21</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A48131BD-8411-4E97-842E-450F97DD0F89}" type="slidenum">
              <a:rPr lang="en-US" altLang="zh-CN"/>
              <a:t>‹#›</a:t>
            </a:fld>
            <a:endParaRPr lang="en-US" altLang="zh-CN"/>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B731EEAA-B712-48BA-B16C-155A62BCEEA2}" type="datetime1">
              <a:rPr lang="zh-CN" altLang="en-US"/>
              <a:t>2020/10/21</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4F285C07-6E5B-495B-8C1A-D8C3446537C9}" type="slidenum">
              <a:rPr lang="en-US" altLang="zh-CN"/>
              <a:t>‹#›</a:t>
            </a:fld>
            <a:endParaRPr lang="en-US" altLang="zh-CN"/>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9"/>
          <p:cNvSpPr>
            <a:spLocks noGrp="1"/>
          </p:cNvSpPr>
          <p:nvPr>
            <p:ph type="dt" sz="half" idx="10"/>
          </p:nvPr>
        </p:nvSpPr>
        <p:spPr/>
        <p:txBody>
          <a:bodyPr/>
          <a:lstStyle>
            <a:lvl1pPr>
              <a:defRPr/>
            </a:lvl1pPr>
          </a:lstStyle>
          <a:p>
            <a:pPr>
              <a:defRPr/>
            </a:pPr>
            <a:fld id="{18126C71-86D2-44F3-A317-95A81EC65CDE}" type="datetime1">
              <a:rPr lang="zh-CN" altLang="en-US"/>
              <a:t>2020/10/21</a:t>
            </a:fld>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D90B6794-2EF3-48EC-8D79-61D1229C5036}" type="slidenum">
              <a:rPr lang="en-US" altLang="zh-CN"/>
              <a:t>‹#›</a:t>
            </a:fld>
            <a:endParaRPr lang="en-US" altLang="zh-CN"/>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grpSp>
        <p:nvGrpSpPr>
          <p:cNvPr id="5" name="组合 15"/>
          <p:cNvGrpSpPr/>
          <p:nvPr/>
        </p:nvGrpSpPr>
        <p:grpSpPr bwMode="auto">
          <a:xfrm>
            <a:off x="-3175" y="4953000"/>
            <a:ext cx="9147175" cy="1911350"/>
            <a:chOff x="-3765" y="4832896"/>
            <a:chExt cx="9147765" cy="2032192"/>
          </a:xfrm>
        </p:grpSpPr>
        <p:sp>
          <p:nvSpPr>
            <p:cNvPr id="6" name="任意多边形 5"/>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sz="1800">
                <a:ea typeface="宋体" panose="02010600030101010101" pitchFamily="2" charset="-122"/>
              </a:endParaRPr>
            </a:p>
          </p:txBody>
        </p:sp>
        <p:sp>
          <p:nvSpPr>
            <p:cNvPr id="7" name="任意多边形 18"/>
            <p:cNvSpPr/>
            <p:nvPr/>
          </p:nvSpPr>
          <p:spPr bwMode="auto">
            <a:xfrm>
              <a:off x="35926" y="5135025"/>
              <a:ext cx="9108074" cy="838869"/>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8" name="任意多边形 7"/>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zh-CN" altLang="en-US" dirty="0"/>
              <a:t>单击此处编辑母版标题样式</a:t>
            </a:r>
            <a:endParaRPr lang="en-US" dirty="0"/>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lstStyle>
          <a:p>
            <a:pPr>
              <a:defRPr/>
            </a:pPr>
            <a:fld id="{496C818E-2A44-4461-9F1D-CB625A110D05}" type="datetime1">
              <a:rPr lang="zh-CN" altLang="en-US"/>
              <a:t>2020/10/21</a:t>
            </a:fld>
            <a:endParaRPr lang="en-US" altLang="zh-CN"/>
          </a:p>
        </p:txBody>
      </p:sp>
      <p:sp>
        <p:nvSpPr>
          <p:cNvPr id="12" name="页脚占位符 18"/>
          <p:cNvSpPr>
            <a:spLocks noGrp="1"/>
          </p:cNvSpPr>
          <p:nvPr>
            <p:ph type="ftr" sz="quarter" idx="11"/>
          </p:nvPr>
        </p:nvSpPr>
        <p:spPr/>
        <p:txBody>
          <a:bodyPr/>
          <a:lstStyle>
            <a:lvl1pPr>
              <a:defRPr>
                <a:solidFill>
                  <a:srgbClr val="E8F0F4"/>
                </a:solidFill>
              </a:defRPr>
            </a:lvl1pPr>
          </a:lstStyle>
          <a:p>
            <a:pPr>
              <a:defRPr/>
            </a:pPr>
            <a:endParaRPr lang="en-US" altLang="zh-CN"/>
          </a:p>
        </p:txBody>
      </p:sp>
      <p:sp>
        <p:nvSpPr>
          <p:cNvPr id="13" name="灯片编号占位符 26"/>
          <p:cNvSpPr>
            <a:spLocks noGrp="1"/>
          </p:cNvSpPr>
          <p:nvPr>
            <p:ph type="sldNum" sz="quarter" idx="12"/>
          </p:nvPr>
        </p:nvSpPr>
        <p:spPr/>
        <p:txBody>
          <a:bodyPr/>
          <a:lstStyle>
            <a:lvl1pPr>
              <a:defRPr smtClean="0">
                <a:solidFill>
                  <a:srgbClr val="FFFFFF"/>
                </a:solidFill>
              </a:defRPr>
            </a:lvl1pPr>
          </a:lstStyle>
          <a:p>
            <a:pPr>
              <a:defRPr/>
            </a:pPr>
            <a:fld id="{9E4B1A27-68C5-4140-BC46-B911DFB4A060}" type="slidenum">
              <a:rPr lang="en-US" altLang="zh-CN"/>
              <a:t>‹#›</a:t>
            </a:fld>
            <a:endParaRPr lang="en-US" altLang="zh-CN"/>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标题 6"/>
          <p:cNvSpPr>
            <a:spLocks noGrp="1"/>
          </p:cNvSpPr>
          <p:nvPr>
            <p:ph type="title"/>
          </p:nvPr>
        </p:nvSpPr>
        <p:spPr/>
        <p:txBody>
          <a:bodyPr rtlCol="0"/>
          <a:lstStyle/>
          <a:p>
            <a:r>
              <a:rPr lang="zh-CN" altLang="en-US" dirty="0"/>
              <a:t>单击此处编辑母版标题样式</a:t>
            </a:r>
            <a:endParaRPr lang="en-US" dirty="0"/>
          </a:p>
        </p:txBody>
      </p:sp>
      <p:sp>
        <p:nvSpPr>
          <p:cNvPr id="4" name="日期占位符 9"/>
          <p:cNvSpPr>
            <a:spLocks noGrp="1"/>
          </p:cNvSpPr>
          <p:nvPr>
            <p:ph type="dt" sz="half" idx="10"/>
          </p:nvPr>
        </p:nvSpPr>
        <p:spPr/>
        <p:txBody>
          <a:bodyPr/>
          <a:lstStyle>
            <a:lvl1pPr>
              <a:defRPr/>
            </a:lvl1pPr>
          </a:lstStyle>
          <a:p>
            <a:pPr>
              <a:defRPr/>
            </a:pPr>
            <a:fld id="{1DC85F7C-DF16-4837-834B-A87AD42ED3FD}" type="datetime1">
              <a:rPr lang="zh-CN" altLang="en-US"/>
              <a:t>2020/10/21</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9085147D-3257-43E6-8CF8-87531D571AD4}" type="slidenum">
              <a:rPr lang="en-US" altLang="zh-CN"/>
              <a:t>‹#›</a:t>
            </a:fld>
            <a:endParaRPr lang="en-US" altLang="zh-CN"/>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6" name="日期占位符 3"/>
          <p:cNvSpPr>
            <a:spLocks noGrp="1"/>
          </p:cNvSpPr>
          <p:nvPr>
            <p:ph type="dt" sz="half" idx="10"/>
          </p:nvPr>
        </p:nvSpPr>
        <p:spPr/>
        <p:txBody>
          <a:bodyPr/>
          <a:lstStyle>
            <a:lvl1pPr>
              <a:defRPr/>
            </a:lvl1pPr>
          </a:lstStyle>
          <a:p>
            <a:pPr>
              <a:defRPr/>
            </a:pPr>
            <a:fld id="{47590477-8AE1-4C3E-9034-F47051B54377}" type="datetime1">
              <a:rPr lang="zh-CN" altLang="en-US"/>
              <a:t>2020/10/21</a:t>
            </a:fld>
            <a:endParaRPr lang="en-US" altLang="zh-CN"/>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smtClean="0"/>
            </a:lvl1pPr>
          </a:lstStyle>
          <a:p>
            <a:pPr>
              <a:defRPr/>
            </a:pPr>
            <a:fld id="{257EBB81-CF14-4BF2-83B7-E4F02B9B5598}"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p:cNvSpPr>
            <a:spLocks noGrp="1"/>
          </p:cNvSpPr>
          <p:nvPr>
            <p:ph type="dt" sz="half" idx="10"/>
          </p:nvPr>
        </p:nvSpPr>
        <p:spPr/>
        <p:txBody>
          <a:bodyPr/>
          <a:lstStyle>
            <a:lvl1pPr>
              <a:defRPr/>
            </a:lvl1pPr>
          </a:lstStyle>
          <a:p>
            <a:pPr>
              <a:defRPr/>
            </a:pPr>
            <a:fld id="{5872B344-41FA-4945-82D9-91518A0FA150}" type="datetime1">
              <a:rPr lang="zh-CN" altLang="en-US"/>
              <a:t>2020/10/21</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smtClean="0"/>
            </a:lvl1pPr>
          </a:lstStyle>
          <a:p>
            <a:pPr>
              <a:defRPr/>
            </a:pPr>
            <a:fld id="{04175711-EBD1-41E4-A59E-9297AFACE94F}"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lstStyle>
          <a:p>
            <a:pPr>
              <a:defRPr/>
            </a:pPr>
            <a:fld id="{A78E4091-B1B7-42FA-A91B-FD164FEDBB03}" type="datetime1">
              <a:rPr lang="zh-CN" altLang="en-US"/>
              <a:t>2020/10/21</a:t>
            </a:fld>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smtClean="0"/>
            </a:lvl1pPr>
          </a:lstStyle>
          <a:p>
            <a:pPr>
              <a:defRPr/>
            </a:pPr>
            <a:fld id="{0CCF7B21-2EFC-4F19-B644-741B71A87699}" type="slidenum">
              <a:rPr lang="en-US" altLang="zh-CN"/>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sz="1800">
              <a:ea typeface="宋体" panose="02010600030101010101" pitchFamily="2" charset="-122"/>
            </a:endParaRPr>
          </a:p>
        </p:txBody>
      </p:sp>
      <p:sp>
        <p:nvSpPr>
          <p:cNvPr id="6" name="任意多边形 15"/>
          <p:cNvSpPr/>
          <p:nvPr/>
        </p:nvSpPr>
        <p:spPr bwMode="auto">
          <a:xfrm>
            <a:off x="-53975" y="5784850"/>
            <a:ext cx="3802063"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7" name="直角三角形 6"/>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4" name="文本占位符 3"/>
          <p:cNvSpPr>
            <a:spLocks noGrp="1"/>
          </p:cNvSpPr>
          <p:nvPr>
            <p:ph type="body" sz="half" idx="2"/>
          </p:nvPr>
        </p:nvSpPr>
        <p:spPr>
          <a:xfrm>
            <a:off x="1141232" y="5443402"/>
            <a:ext cx="7162800" cy="648232"/>
          </a:xfrm>
          <a:noFill/>
        </p:spPr>
        <p:txBody>
          <a:bodyPr tIns="0"/>
          <a:lstStyle>
            <a:lvl1pPr marL="0" marR="18415" indent="0" algn="r">
              <a:buNone/>
              <a:defRPr sz="14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zh-CN" altLang="en-US"/>
              <a:t>单击此处编辑母版标题样式</a:t>
            </a:r>
            <a:endParaRPr lang="en-US"/>
          </a:p>
        </p:txBody>
      </p:sp>
      <p:sp>
        <p:nvSpPr>
          <p:cNvPr id="11" name="日期占位符 4"/>
          <p:cNvSpPr>
            <a:spLocks noGrp="1"/>
          </p:cNvSpPr>
          <p:nvPr>
            <p:ph type="dt" sz="half" idx="10"/>
          </p:nvPr>
        </p:nvSpPr>
        <p:spPr/>
        <p:txBody>
          <a:bodyPr/>
          <a:lstStyle>
            <a:lvl1pPr>
              <a:defRPr/>
            </a:lvl1pPr>
          </a:lstStyle>
          <a:p>
            <a:pPr>
              <a:defRPr/>
            </a:pPr>
            <a:fld id="{9C3F6E42-4AF7-4BEA-B834-D78740514E92}" type="datetime1">
              <a:rPr lang="zh-CN" altLang="en-US"/>
              <a:t>2020/10/21</a:t>
            </a:fld>
            <a:endParaRPr lang="en-US" altLang="zh-CN"/>
          </a:p>
        </p:txBody>
      </p:sp>
      <p:sp>
        <p:nvSpPr>
          <p:cNvPr id="12" name="页脚占位符 5"/>
          <p:cNvSpPr>
            <a:spLocks noGrp="1"/>
          </p:cNvSpPr>
          <p:nvPr>
            <p:ph type="ftr" sz="quarter" idx="11"/>
          </p:nvPr>
        </p:nvSpPr>
        <p:spPr/>
        <p:txBody>
          <a:bodyPr/>
          <a:lstStyle>
            <a:lvl1pPr>
              <a:defRPr/>
            </a:lvl1pPr>
          </a:lstStyle>
          <a:p>
            <a:pPr>
              <a:defRPr/>
            </a:pPr>
            <a:endParaRPr lang="en-US" altLang="zh-CN"/>
          </a:p>
        </p:txBody>
      </p:sp>
      <p:sp>
        <p:nvSpPr>
          <p:cNvPr id="13" name="灯片编号占位符 6"/>
          <p:cNvSpPr>
            <a:spLocks noGrp="1"/>
          </p:cNvSpPr>
          <p:nvPr>
            <p:ph type="sldNum" sz="quarter" idx="12"/>
          </p:nvPr>
        </p:nvSpPr>
        <p:spPr/>
        <p:txBody>
          <a:bodyPr/>
          <a:lstStyle>
            <a:lvl1pPr>
              <a:defRPr smtClean="0"/>
            </a:lvl1pPr>
          </a:lstStyle>
          <a:p>
            <a:pPr>
              <a:defRPr/>
            </a:pPr>
            <a:fld id="{D8C1142A-A674-4EB5-82AC-0D93BBB7A76C}"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lstStyle>
          <a:p>
            <a:pPr>
              <a:defRPr/>
            </a:pPr>
            <a:fld id="{FCBB791D-27D3-4F47-97D2-3F619631D4AB}" type="datetime1">
              <a:rPr lang="zh-CN" altLang="en-US"/>
              <a:t>2020/10/21</a:t>
            </a:fld>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smtClean="0"/>
            </a:lvl1pPr>
          </a:lstStyle>
          <a:p>
            <a:pPr>
              <a:defRPr/>
            </a:pPr>
            <a:fld id="{C1691C3D-BC2A-44CB-9ED1-A9A14AB9E066}"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2A429490-8704-4EC9-9770-3B1EF383FD02}" type="datetime1">
              <a:rPr lang="zh-CN" altLang="en-US"/>
              <a:t>2020/10/21</a:t>
            </a:fld>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F1E1D2EE-92E4-4CF9-98CA-0C7A14543293}" type="slidenum">
              <a:rPr lang="en-US" altLang="zh-CN"/>
              <a:t>‹#›</a:t>
            </a:fld>
            <a:endParaRPr lang="en-US" altLang="zh-CN"/>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pPr>
              <a:defRPr/>
            </a:pPr>
            <a:fld id="{0DB22047-6CAB-4992-B7B6-6D3F37323942}" type="datetime1">
              <a:rPr lang="zh-CN" altLang="en-US"/>
              <a:t>2020/10/21</a:t>
            </a:fld>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smtClean="0"/>
            </a:lvl1pPr>
          </a:lstStyle>
          <a:p>
            <a:pPr>
              <a:defRPr/>
            </a:pPr>
            <a:fld id="{207F184C-6AB6-4FF9-BFFC-6FC68923B9BE}" type="slidenum">
              <a:rPr lang="en-US" altLang="zh-CN"/>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sz="1800">
              <a:ea typeface="宋体" panose="02010600030101010101" pitchFamily="2" charset="-122"/>
            </a:endParaRPr>
          </a:p>
        </p:txBody>
      </p:sp>
      <p:sp>
        <p:nvSpPr>
          <p:cNvPr id="6" name="任意多边形 15"/>
          <p:cNvSpPr/>
          <p:nvPr/>
        </p:nvSpPr>
        <p:spPr bwMode="auto">
          <a:xfrm>
            <a:off x="-53975" y="5784850"/>
            <a:ext cx="3802063"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7" name="直角三角形 6"/>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4" name="文本占位符 3"/>
          <p:cNvSpPr>
            <a:spLocks noGrp="1"/>
          </p:cNvSpPr>
          <p:nvPr>
            <p:ph type="body" sz="half" idx="2"/>
          </p:nvPr>
        </p:nvSpPr>
        <p:spPr>
          <a:xfrm>
            <a:off x="1141232" y="5443402"/>
            <a:ext cx="7162800" cy="648232"/>
          </a:xfrm>
          <a:noFill/>
        </p:spPr>
        <p:txBody>
          <a:bodyPr tIns="0"/>
          <a:lstStyle>
            <a:lvl1pPr marL="0" marR="18415" indent="0" algn="r">
              <a:buNone/>
              <a:defRPr sz="14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zh-CN" altLang="en-US"/>
              <a:t>单击此处编辑母版标题样式</a:t>
            </a:r>
            <a:endParaRPr lang="en-US"/>
          </a:p>
        </p:txBody>
      </p:sp>
      <p:sp>
        <p:nvSpPr>
          <p:cNvPr id="11" name="日期占位符 4"/>
          <p:cNvSpPr>
            <a:spLocks noGrp="1"/>
          </p:cNvSpPr>
          <p:nvPr>
            <p:ph type="dt" sz="half" idx="10"/>
          </p:nvPr>
        </p:nvSpPr>
        <p:spPr/>
        <p:txBody>
          <a:bodyPr/>
          <a:lstStyle>
            <a:lvl1pPr>
              <a:defRPr/>
            </a:lvl1pPr>
          </a:lstStyle>
          <a:p>
            <a:pPr>
              <a:defRPr/>
            </a:pPr>
            <a:fld id="{9C3F6E42-4AF7-4BEA-B834-D78740514E92}" type="datetime1">
              <a:rPr lang="zh-CN" altLang="en-US"/>
              <a:t>2020/10/21</a:t>
            </a:fld>
            <a:endParaRPr lang="en-US" altLang="zh-CN"/>
          </a:p>
        </p:txBody>
      </p:sp>
      <p:sp>
        <p:nvSpPr>
          <p:cNvPr id="12" name="页脚占位符 5"/>
          <p:cNvSpPr>
            <a:spLocks noGrp="1"/>
          </p:cNvSpPr>
          <p:nvPr>
            <p:ph type="ftr" sz="quarter" idx="11"/>
          </p:nvPr>
        </p:nvSpPr>
        <p:spPr/>
        <p:txBody>
          <a:bodyPr/>
          <a:lstStyle>
            <a:lvl1pPr>
              <a:defRPr/>
            </a:lvl1pPr>
          </a:lstStyle>
          <a:p>
            <a:pPr>
              <a:defRPr/>
            </a:pPr>
            <a:endParaRPr lang="en-US" altLang="zh-CN"/>
          </a:p>
        </p:txBody>
      </p:sp>
      <p:sp>
        <p:nvSpPr>
          <p:cNvPr id="13" name="灯片编号占位符 6"/>
          <p:cNvSpPr>
            <a:spLocks noGrp="1"/>
          </p:cNvSpPr>
          <p:nvPr>
            <p:ph type="sldNum" sz="quarter" idx="12"/>
          </p:nvPr>
        </p:nvSpPr>
        <p:spPr/>
        <p:txBody>
          <a:bodyPr/>
          <a:lstStyle>
            <a:lvl1pPr>
              <a:defRPr smtClean="0"/>
            </a:lvl1pPr>
          </a:lstStyle>
          <a:p>
            <a:pPr>
              <a:defRPr/>
            </a:pPr>
            <a:fld id="{D8C1142A-A674-4EB5-82AC-0D93BBB7A76C}"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3CCE1A2B-4BCA-4302-80D7-D590301050AC}" type="datetime1">
              <a:rPr lang="zh-CN" altLang="en-US"/>
              <a:t>2020/10/21</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A48131BD-8411-4E97-842E-450F97DD0F89}" type="slidenum">
              <a:rPr lang="en-US" altLang="zh-CN"/>
              <a:t>‹#›</a:t>
            </a:fld>
            <a:endParaRPr lang="en-US" altLang="zh-CN"/>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B731EEAA-B712-48BA-B16C-155A62BCEEA2}" type="datetime1">
              <a:rPr lang="zh-CN" altLang="en-US"/>
              <a:t>2020/10/21</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4F285C07-6E5B-495B-8C1A-D8C3446537C9}" type="slidenum">
              <a:rPr lang="en-US" altLang="zh-CN"/>
              <a:t>‹#›</a:t>
            </a:fld>
            <a:endParaRPr lang="en-US" altLang="zh-CN"/>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9"/>
          <p:cNvSpPr>
            <a:spLocks noGrp="1"/>
          </p:cNvSpPr>
          <p:nvPr>
            <p:ph type="dt" sz="half" idx="10"/>
          </p:nvPr>
        </p:nvSpPr>
        <p:spPr/>
        <p:txBody>
          <a:bodyPr/>
          <a:lstStyle>
            <a:lvl1pPr>
              <a:defRPr/>
            </a:lvl1pPr>
          </a:lstStyle>
          <a:p>
            <a:pPr>
              <a:defRPr/>
            </a:pPr>
            <a:fld id="{18126C71-86D2-44F3-A317-95A81EC65CDE}" type="datetime1">
              <a:rPr lang="zh-CN" altLang="en-US"/>
              <a:t>2020/10/21</a:t>
            </a:fld>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D90B6794-2EF3-48EC-8D79-61D1229C5036}" type="slidenum">
              <a:rPr lang="en-US" altLang="zh-CN"/>
              <a:t>‹#›</a:t>
            </a:fld>
            <a:endParaRPr lang="en-US" altLang="zh-CN"/>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grpSp>
        <p:nvGrpSpPr>
          <p:cNvPr id="5" name="组合 15"/>
          <p:cNvGrpSpPr/>
          <p:nvPr/>
        </p:nvGrpSpPr>
        <p:grpSpPr bwMode="auto">
          <a:xfrm>
            <a:off x="-3175" y="4953000"/>
            <a:ext cx="9147175" cy="1911350"/>
            <a:chOff x="-3765" y="4832896"/>
            <a:chExt cx="9147765" cy="2032192"/>
          </a:xfrm>
        </p:grpSpPr>
        <p:sp>
          <p:nvSpPr>
            <p:cNvPr id="6" name="任意多边形 5"/>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sz="1800">
                <a:ea typeface="宋体" panose="02010600030101010101" pitchFamily="2" charset="-122"/>
              </a:endParaRPr>
            </a:p>
          </p:txBody>
        </p:sp>
        <p:sp>
          <p:nvSpPr>
            <p:cNvPr id="7" name="任意多边形 18"/>
            <p:cNvSpPr/>
            <p:nvPr/>
          </p:nvSpPr>
          <p:spPr bwMode="auto">
            <a:xfrm>
              <a:off x="35926" y="5135025"/>
              <a:ext cx="9108074" cy="838869"/>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8" name="任意多边形 7"/>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zh-CN" altLang="en-US" dirty="0"/>
              <a:t>单击此处编辑母版标题样式</a:t>
            </a:r>
            <a:endParaRPr lang="en-US" dirty="0"/>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lstStyle>
          <a:p>
            <a:pPr>
              <a:defRPr/>
            </a:pPr>
            <a:fld id="{496C818E-2A44-4461-9F1D-CB625A110D05}" type="datetime1">
              <a:rPr lang="zh-CN" altLang="en-US"/>
              <a:t>2020/10/21</a:t>
            </a:fld>
            <a:endParaRPr lang="en-US" altLang="zh-CN"/>
          </a:p>
        </p:txBody>
      </p:sp>
      <p:sp>
        <p:nvSpPr>
          <p:cNvPr id="12" name="页脚占位符 18"/>
          <p:cNvSpPr>
            <a:spLocks noGrp="1"/>
          </p:cNvSpPr>
          <p:nvPr>
            <p:ph type="ftr" sz="quarter" idx="11"/>
          </p:nvPr>
        </p:nvSpPr>
        <p:spPr/>
        <p:txBody>
          <a:bodyPr/>
          <a:lstStyle>
            <a:lvl1pPr>
              <a:defRPr>
                <a:solidFill>
                  <a:srgbClr val="E8F0F4"/>
                </a:solidFill>
              </a:defRPr>
            </a:lvl1pPr>
          </a:lstStyle>
          <a:p>
            <a:pPr>
              <a:defRPr/>
            </a:pPr>
            <a:endParaRPr lang="en-US" altLang="zh-CN"/>
          </a:p>
        </p:txBody>
      </p:sp>
      <p:sp>
        <p:nvSpPr>
          <p:cNvPr id="13" name="灯片编号占位符 26"/>
          <p:cNvSpPr>
            <a:spLocks noGrp="1"/>
          </p:cNvSpPr>
          <p:nvPr>
            <p:ph type="sldNum" sz="quarter" idx="12"/>
          </p:nvPr>
        </p:nvSpPr>
        <p:spPr/>
        <p:txBody>
          <a:bodyPr/>
          <a:lstStyle>
            <a:lvl1pPr>
              <a:defRPr smtClean="0">
                <a:solidFill>
                  <a:srgbClr val="FFFFFF"/>
                </a:solidFill>
              </a:defRPr>
            </a:lvl1pPr>
          </a:lstStyle>
          <a:p>
            <a:pPr>
              <a:defRPr/>
            </a:pPr>
            <a:fld id="{9E4B1A27-68C5-4140-BC46-B911DFB4A060}" type="slidenum">
              <a:rPr lang="en-US" altLang="zh-CN"/>
              <a:t>‹#›</a:t>
            </a:fld>
            <a:endParaRPr lang="en-US" altLang="zh-CN"/>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标题 6"/>
          <p:cNvSpPr>
            <a:spLocks noGrp="1"/>
          </p:cNvSpPr>
          <p:nvPr>
            <p:ph type="title"/>
          </p:nvPr>
        </p:nvSpPr>
        <p:spPr/>
        <p:txBody>
          <a:bodyPr rtlCol="0"/>
          <a:lstStyle/>
          <a:p>
            <a:r>
              <a:rPr lang="zh-CN" altLang="en-US" dirty="0"/>
              <a:t>单击此处编辑母版标题样式</a:t>
            </a:r>
            <a:endParaRPr lang="en-US" dirty="0"/>
          </a:p>
        </p:txBody>
      </p:sp>
      <p:sp>
        <p:nvSpPr>
          <p:cNvPr id="4" name="日期占位符 9"/>
          <p:cNvSpPr>
            <a:spLocks noGrp="1"/>
          </p:cNvSpPr>
          <p:nvPr>
            <p:ph type="dt" sz="half" idx="10"/>
          </p:nvPr>
        </p:nvSpPr>
        <p:spPr/>
        <p:txBody>
          <a:bodyPr/>
          <a:lstStyle>
            <a:lvl1pPr>
              <a:defRPr/>
            </a:lvl1pPr>
          </a:lstStyle>
          <a:p>
            <a:pPr>
              <a:defRPr/>
            </a:pPr>
            <a:fld id="{1DC85F7C-DF16-4837-834B-A87AD42ED3FD}" type="datetime1">
              <a:rPr lang="zh-CN" altLang="en-US"/>
              <a:t>2020/10/21</a:t>
            </a:fld>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9085147D-3257-43E6-8CF8-87531D571AD4}" type="slidenum">
              <a:rPr lang="en-US" altLang="zh-CN"/>
              <a:t>‹#›</a:t>
            </a:fld>
            <a:endParaRPr lang="en-US" altLang="zh-CN"/>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6" name="日期占位符 3"/>
          <p:cNvSpPr>
            <a:spLocks noGrp="1"/>
          </p:cNvSpPr>
          <p:nvPr>
            <p:ph type="dt" sz="half" idx="10"/>
          </p:nvPr>
        </p:nvSpPr>
        <p:spPr/>
        <p:txBody>
          <a:bodyPr/>
          <a:lstStyle>
            <a:lvl1pPr>
              <a:defRPr/>
            </a:lvl1pPr>
          </a:lstStyle>
          <a:p>
            <a:pPr>
              <a:defRPr/>
            </a:pPr>
            <a:fld id="{47590477-8AE1-4C3E-9034-F47051B54377}" type="datetime1">
              <a:rPr lang="zh-CN" altLang="en-US"/>
              <a:t>2020/10/21</a:t>
            </a:fld>
            <a:endParaRPr lang="en-US" altLang="zh-CN"/>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smtClean="0"/>
            </a:lvl1pPr>
          </a:lstStyle>
          <a:p>
            <a:pPr>
              <a:defRPr/>
            </a:pPr>
            <a:fld id="{257EBB81-CF14-4BF2-83B7-E4F02B9B5598}"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17" Type="http://schemas.openxmlformats.org/officeDocument/2006/relationships/image" Target="../media/image4.png"/><Relationship Id="rId2" Type="http://schemas.openxmlformats.org/officeDocument/2006/relationships/slideLayout" Target="../slideLayouts/slideLayout110.xml"/><Relationship Id="rId16" Type="http://schemas.openxmlformats.org/officeDocument/2006/relationships/image" Target="../media/image3.GIF"/><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5" Type="http://schemas.openxmlformats.org/officeDocument/2006/relationships/image" Target="../media/image2.png"/><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GIF"/><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4.png"/><Relationship Id="rId2" Type="http://schemas.openxmlformats.org/officeDocument/2006/relationships/slideLayout" Target="../slideLayouts/slideLayout26.xml"/><Relationship Id="rId16" Type="http://schemas.openxmlformats.org/officeDocument/2006/relationships/image" Target="../media/image3.GIF"/><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4.png"/><Relationship Id="rId2" Type="http://schemas.openxmlformats.org/officeDocument/2006/relationships/slideLayout" Target="../slideLayouts/slideLayout38.xml"/><Relationship Id="rId16" Type="http://schemas.openxmlformats.org/officeDocument/2006/relationships/image" Target="../media/image3.GIF"/><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image" Target="../media/image4.png"/><Relationship Id="rId2" Type="http://schemas.openxmlformats.org/officeDocument/2006/relationships/slideLayout" Target="../slideLayouts/slideLayout50.xml"/><Relationship Id="rId16" Type="http://schemas.openxmlformats.org/officeDocument/2006/relationships/image" Target="../media/image3.GIF"/><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image" Target="../media/image4.png"/><Relationship Id="rId2" Type="http://schemas.openxmlformats.org/officeDocument/2006/relationships/slideLayout" Target="../slideLayouts/slideLayout62.xml"/><Relationship Id="rId16" Type="http://schemas.openxmlformats.org/officeDocument/2006/relationships/image" Target="../media/image3.GIF"/><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image" Target="../media/image2.png"/><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17" Type="http://schemas.openxmlformats.org/officeDocument/2006/relationships/image" Target="../media/image4.png"/><Relationship Id="rId2" Type="http://schemas.openxmlformats.org/officeDocument/2006/relationships/slideLayout" Target="../slideLayouts/slideLayout74.xml"/><Relationship Id="rId16" Type="http://schemas.openxmlformats.org/officeDocument/2006/relationships/image" Target="../media/image3.GIF"/><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image" Target="../media/image2.png"/><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17" Type="http://schemas.openxmlformats.org/officeDocument/2006/relationships/image" Target="../media/image4.png"/><Relationship Id="rId2" Type="http://schemas.openxmlformats.org/officeDocument/2006/relationships/slideLayout" Target="../slideLayouts/slideLayout86.xml"/><Relationship Id="rId16" Type="http://schemas.openxmlformats.org/officeDocument/2006/relationships/image" Target="../media/image3.GIF"/><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image" Target="../media/image2.png"/><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1.jpe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17" Type="http://schemas.openxmlformats.org/officeDocument/2006/relationships/image" Target="../media/image4.png"/><Relationship Id="rId2" Type="http://schemas.openxmlformats.org/officeDocument/2006/relationships/slideLayout" Target="../slideLayouts/slideLayout98.xml"/><Relationship Id="rId16" Type="http://schemas.openxmlformats.org/officeDocument/2006/relationships/image" Target="../media/image3.GIF"/><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5" Type="http://schemas.openxmlformats.org/officeDocument/2006/relationships/image" Target="../media/image2.png"/><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sz="1800">
              <a:ea typeface="宋体" panose="02010600030101010101" pitchFamily="2" charset="-122"/>
            </a:endParaRPr>
          </a:p>
        </p:txBody>
      </p:sp>
      <p:sp>
        <p:nvSpPr>
          <p:cNvPr id="1027" name="任意多边形 11"/>
          <p:cNvSpPr/>
          <p:nvPr/>
        </p:nvSpPr>
        <p:spPr bwMode="auto">
          <a:xfrm>
            <a:off x="-53975" y="5784850"/>
            <a:ext cx="3802063"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14" name="直角三角形 13"/>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32" name="标题占位符 8"/>
          <p:cNvSpPr>
            <a:spLocks noGrp="1"/>
          </p:cNvSpPr>
          <p:nvPr>
            <p:ph type="title"/>
          </p:nvPr>
        </p:nvSpPr>
        <p:spPr bwMode="auto">
          <a:xfrm>
            <a:off x="457200" y="274638"/>
            <a:ext cx="8229600" cy="1143000"/>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33"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lstStyle>
            <a:lvl1pPr eaLnBrk="1" hangingPunct="1">
              <a:defRPr sz="1000">
                <a:ea typeface="宋体" panose="02010600030101010101" pitchFamily="2" charset="-122"/>
              </a:defRPr>
            </a:lvl1pPr>
          </a:lstStyle>
          <a:p>
            <a:pPr>
              <a:defRPr/>
            </a:pPr>
            <a:fld id="{25678C5C-0FAE-4E10-A77F-AC37115DE950}" type="datetime1">
              <a:rPr lang="zh-CN" altLang="en-US"/>
              <a:t>2020/10/21</a:t>
            </a:fld>
            <a:endParaRPr lang="en-US" altLang="zh-CN"/>
          </a:p>
        </p:txBody>
      </p:sp>
      <p:sp>
        <p:nvSpPr>
          <p:cNvPr id="22" name="页脚占位符 21"/>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lstStyle>
            <a:lvl1pPr algn="r" eaLnBrk="1" hangingPunct="1">
              <a:defRPr sz="1000">
                <a:ea typeface="宋体" panose="02010600030101010101" pitchFamily="2" charset="-122"/>
              </a:defRPr>
            </a:lvl1pPr>
          </a:lstStyle>
          <a:p>
            <a:pPr>
              <a:defRPr/>
            </a:pPr>
            <a:endParaRPr lang="en-US" altLang="zh-CN"/>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lstStyle>
            <a:lvl1pPr algn="r" eaLnBrk="1" hangingPunct="1">
              <a:defRPr sz="1000" smtClean="0">
                <a:ea typeface="宋体" panose="02010600030101010101" pitchFamily="2" charset="-122"/>
              </a:defRPr>
            </a:lvl1pPr>
          </a:lstStyle>
          <a:p>
            <a:pPr>
              <a:defRPr/>
            </a:pPr>
            <a:fld id="{C215553C-3E2A-400C-9D93-7413BE943157}"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0" fontAlgn="base" hangingPunct="0">
        <a:spcBef>
          <a:spcPct val="0"/>
        </a:spcBef>
        <a:spcAft>
          <a:spcPct val="0"/>
        </a:spcAft>
        <a:defRPr sz="4100" b="1" kern="1200">
          <a:solidFill>
            <a:schemeClr val="tx2"/>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905" algn="l" rtl="0" eaLnBrk="0" fontAlgn="base" hangingPunct="0">
        <a:spcBef>
          <a:spcPts val="400"/>
        </a:spcBef>
        <a:spcAft>
          <a:spcPct val="0"/>
        </a:spcAft>
        <a:buClr>
          <a:schemeClr val="accent1"/>
        </a:buClr>
        <a:buFont typeface="Wingdings" panose="05000000000000000000" pitchFamily="2" charset="2"/>
        <a:buBlip>
          <a:blip r:embed="rId15"/>
        </a:buBlip>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SzPct val="75000"/>
        <a:buFont typeface="Wingdings" panose="05000000000000000000" pitchFamily="2" charset="2"/>
        <a:buBlip>
          <a:blip r:embed="rId16"/>
        </a:buBlip>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75000"/>
        <a:buFont typeface="Wingdings" panose="05000000000000000000" pitchFamily="2" charset="2"/>
        <a:buBlip>
          <a:blip r:embed="rId17"/>
        </a:buBlip>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sz="1800">
              <a:ea typeface="宋体" panose="02010600030101010101" pitchFamily="2" charset="-122"/>
            </a:endParaRPr>
          </a:p>
        </p:txBody>
      </p:sp>
      <p:sp>
        <p:nvSpPr>
          <p:cNvPr id="1027" name="任意多边形 11"/>
          <p:cNvSpPr/>
          <p:nvPr/>
        </p:nvSpPr>
        <p:spPr bwMode="auto">
          <a:xfrm>
            <a:off x="-53975" y="5784850"/>
            <a:ext cx="3802063"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14" name="直角三角形 13"/>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32" name="标题占位符 8"/>
          <p:cNvSpPr>
            <a:spLocks noGrp="1"/>
          </p:cNvSpPr>
          <p:nvPr>
            <p:ph type="title"/>
          </p:nvPr>
        </p:nvSpPr>
        <p:spPr bwMode="auto">
          <a:xfrm>
            <a:off x="457200" y="274638"/>
            <a:ext cx="8229600" cy="1143000"/>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33"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lstStyle>
            <a:lvl1pPr eaLnBrk="1" hangingPunct="1">
              <a:defRPr sz="1000">
                <a:ea typeface="宋体" panose="02010600030101010101" pitchFamily="2" charset="-122"/>
              </a:defRPr>
            </a:lvl1pPr>
          </a:lstStyle>
          <a:p>
            <a:pPr>
              <a:defRPr/>
            </a:pPr>
            <a:fld id="{25678C5C-0FAE-4E10-A77F-AC37115DE950}" type="datetime1">
              <a:rPr lang="zh-CN" altLang="en-US"/>
              <a:t>2020/10/21</a:t>
            </a:fld>
            <a:endParaRPr lang="en-US" altLang="zh-CN"/>
          </a:p>
        </p:txBody>
      </p:sp>
      <p:sp>
        <p:nvSpPr>
          <p:cNvPr id="22" name="页脚占位符 21"/>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lstStyle>
            <a:lvl1pPr algn="r" eaLnBrk="1" hangingPunct="1">
              <a:defRPr sz="1000">
                <a:ea typeface="宋体" panose="02010600030101010101" pitchFamily="2" charset="-122"/>
              </a:defRPr>
            </a:lvl1pPr>
          </a:lstStyle>
          <a:p>
            <a:pPr>
              <a:defRPr/>
            </a:pPr>
            <a:endParaRPr lang="en-US" altLang="zh-CN"/>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lstStyle>
            <a:lvl1pPr algn="r" eaLnBrk="1" hangingPunct="1">
              <a:defRPr sz="1000" smtClean="0">
                <a:ea typeface="宋体" panose="02010600030101010101" pitchFamily="2" charset="-122"/>
              </a:defRPr>
            </a:lvl1pPr>
          </a:lstStyle>
          <a:p>
            <a:pPr>
              <a:defRPr/>
            </a:pPr>
            <a:fld id="{C215553C-3E2A-400C-9D93-7413BE943157}"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hf hdr="0" ftr="0" dt="0"/>
  <p:txStyles>
    <p:titleStyle>
      <a:lvl1pPr algn="l" rtl="0" eaLnBrk="0" fontAlgn="base" hangingPunct="0">
        <a:spcBef>
          <a:spcPct val="0"/>
        </a:spcBef>
        <a:spcAft>
          <a:spcPct val="0"/>
        </a:spcAft>
        <a:defRPr sz="4100" b="1" kern="1200">
          <a:solidFill>
            <a:schemeClr val="tx2"/>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905" algn="l" rtl="0" eaLnBrk="0" fontAlgn="base" hangingPunct="0">
        <a:spcBef>
          <a:spcPts val="400"/>
        </a:spcBef>
        <a:spcAft>
          <a:spcPct val="0"/>
        </a:spcAft>
        <a:buClr>
          <a:schemeClr val="accent1"/>
        </a:buClr>
        <a:buFont typeface="Wingdings" panose="05000000000000000000" pitchFamily="2" charset="2"/>
        <a:buBlip>
          <a:blip r:embed="rId15"/>
        </a:buBlip>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SzPct val="75000"/>
        <a:buFont typeface="Wingdings" panose="05000000000000000000" pitchFamily="2" charset="2"/>
        <a:buBlip>
          <a:blip r:embed="rId16"/>
        </a:buBlip>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75000"/>
        <a:buFont typeface="Wingdings" panose="05000000000000000000" pitchFamily="2" charset="2"/>
        <a:buBlip>
          <a:blip r:embed="rId17"/>
        </a:buBlip>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sz="1800">
              <a:ea typeface="宋体" panose="02010600030101010101" pitchFamily="2" charset="-122"/>
            </a:endParaRPr>
          </a:p>
        </p:txBody>
      </p:sp>
      <p:sp>
        <p:nvSpPr>
          <p:cNvPr id="1027" name="任意多边形 11"/>
          <p:cNvSpPr/>
          <p:nvPr/>
        </p:nvSpPr>
        <p:spPr bwMode="auto">
          <a:xfrm>
            <a:off x="-53975" y="5784850"/>
            <a:ext cx="3802063"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14" name="直角三角形 13"/>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32" name="标题占位符 8"/>
          <p:cNvSpPr>
            <a:spLocks noGrp="1"/>
          </p:cNvSpPr>
          <p:nvPr>
            <p:ph type="title"/>
          </p:nvPr>
        </p:nvSpPr>
        <p:spPr bwMode="auto">
          <a:xfrm>
            <a:off x="457200" y="274638"/>
            <a:ext cx="8229600" cy="1143000"/>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33"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lstStyle>
            <a:lvl1pPr eaLnBrk="1" hangingPunct="1">
              <a:defRPr sz="1000">
                <a:ea typeface="宋体" panose="02010600030101010101" pitchFamily="2" charset="-122"/>
              </a:defRPr>
            </a:lvl1pPr>
          </a:lstStyle>
          <a:p>
            <a:pPr>
              <a:defRPr/>
            </a:pPr>
            <a:fld id="{25678C5C-0FAE-4E10-A77F-AC37115DE950}" type="datetime1">
              <a:rPr lang="zh-CN" altLang="en-US"/>
              <a:t>2020/10/21</a:t>
            </a:fld>
            <a:endParaRPr lang="en-US" altLang="zh-CN"/>
          </a:p>
        </p:txBody>
      </p:sp>
      <p:sp>
        <p:nvSpPr>
          <p:cNvPr id="22" name="页脚占位符 21"/>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lstStyle>
            <a:lvl1pPr algn="r" eaLnBrk="1" hangingPunct="1">
              <a:defRPr sz="1000">
                <a:ea typeface="宋体" panose="02010600030101010101" pitchFamily="2" charset="-122"/>
              </a:defRPr>
            </a:lvl1pPr>
          </a:lstStyle>
          <a:p>
            <a:pPr>
              <a:defRPr/>
            </a:pPr>
            <a:endParaRPr lang="en-US" altLang="zh-CN"/>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lstStyle>
            <a:lvl1pPr algn="r" eaLnBrk="1" hangingPunct="1">
              <a:defRPr sz="1000" smtClean="0">
                <a:ea typeface="宋体" panose="02010600030101010101" pitchFamily="2" charset="-122"/>
              </a:defRPr>
            </a:lvl1pPr>
          </a:lstStyle>
          <a:p>
            <a:pPr>
              <a:defRPr/>
            </a:pPr>
            <a:fld id="{C215553C-3E2A-400C-9D93-7413BE943157}"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rtl="0" eaLnBrk="0" fontAlgn="base" hangingPunct="0">
        <a:spcBef>
          <a:spcPct val="0"/>
        </a:spcBef>
        <a:spcAft>
          <a:spcPct val="0"/>
        </a:spcAft>
        <a:defRPr sz="4100" b="1" kern="1200">
          <a:solidFill>
            <a:schemeClr val="tx2"/>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905" algn="l" rtl="0" eaLnBrk="0" fontAlgn="base" hangingPunct="0">
        <a:spcBef>
          <a:spcPts val="400"/>
        </a:spcBef>
        <a:spcAft>
          <a:spcPct val="0"/>
        </a:spcAft>
        <a:buClr>
          <a:schemeClr val="accent1"/>
        </a:buClr>
        <a:buFont typeface="Wingdings" panose="05000000000000000000" pitchFamily="2" charset="2"/>
        <a:buBlip>
          <a:blip r:embed="rId15"/>
        </a:buBlip>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SzPct val="75000"/>
        <a:buFont typeface="Wingdings" panose="05000000000000000000" pitchFamily="2" charset="2"/>
        <a:buBlip>
          <a:blip r:embed="rId16"/>
        </a:buBlip>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75000"/>
        <a:buFont typeface="Wingdings" panose="05000000000000000000" pitchFamily="2" charset="2"/>
        <a:buBlip>
          <a:blip r:embed="rId17"/>
        </a:buBlip>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sz="1800">
              <a:ea typeface="宋体" panose="02010600030101010101" pitchFamily="2" charset="-122"/>
            </a:endParaRPr>
          </a:p>
        </p:txBody>
      </p:sp>
      <p:sp>
        <p:nvSpPr>
          <p:cNvPr id="1027" name="任意多边形 11"/>
          <p:cNvSpPr/>
          <p:nvPr/>
        </p:nvSpPr>
        <p:spPr bwMode="auto">
          <a:xfrm>
            <a:off x="-53975" y="5784850"/>
            <a:ext cx="3802063"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14" name="直角三角形 13"/>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32" name="标题占位符 8"/>
          <p:cNvSpPr>
            <a:spLocks noGrp="1"/>
          </p:cNvSpPr>
          <p:nvPr>
            <p:ph type="title"/>
          </p:nvPr>
        </p:nvSpPr>
        <p:spPr bwMode="auto">
          <a:xfrm>
            <a:off x="457200" y="274638"/>
            <a:ext cx="8229600" cy="1143000"/>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33"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lstStyle>
            <a:lvl1pPr eaLnBrk="1" hangingPunct="1">
              <a:defRPr sz="1000">
                <a:ea typeface="宋体" panose="02010600030101010101" pitchFamily="2" charset="-122"/>
              </a:defRPr>
            </a:lvl1pPr>
          </a:lstStyle>
          <a:p>
            <a:pPr>
              <a:defRPr/>
            </a:pPr>
            <a:fld id="{25678C5C-0FAE-4E10-A77F-AC37115DE950}" type="datetime1">
              <a:rPr lang="zh-CN" altLang="en-US"/>
              <a:t>2020/10/21</a:t>
            </a:fld>
            <a:endParaRPr lang="en-US" altLang="zh-CN"/>
          </a:p>
        </p:txBody>
      </p:sp>
      <p:sp>
        <p:nvSpPr>
          <p:cNvPr id="22" name="页脚占位符 21"/>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lstStyle>
            <a:lvl1pPr algn="r" eaLnBrk="1" hangingPunct="1">
              <a:defRPr sz="1000">
                <a:ea typeface="宋体" panose="02010600030101010101" pitchFamily="2" charset="-122"/>
              </a:defRPr>
            </a:lvl1pPr>
          </a:lstStyle>
          <a:p>
            <a:pPr>
              <a:defRPr/>
            </a:pPr>
            <a:endParaRPr lang="en-US" altLang="zh-CN"/>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lstStyle>
            <a:lvl1pPr algn="r" eaLnBrk="1" hangingPunct="1">
              <a:defRPr sz="1000" smtClean="0">
                <a:ea typeface="宋体" panose="02010600030101010101" pitchFamily="2" charset="-122"/>
              </a:defRPr>
            </a:lvl1pPr>
          </a:lstStyle>
          <a:p>
            <a:pPr>
              <a:defRPr/>
            </a:pPr>
            <a:fld id="{C215553C-3E2A-400C-9D93-7413BE943157}"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l" rtl="0" eaLnBrk="0" fontAlgn="base" hangingPunct="0">
        <a:spcBef>
          <a:spcPct val="0"/>
        </a:spcBef>
        <a:spcAft>
          <a:spcPct val="0"/>
        </a:spcAft>
        <a:defRPr sz="4100" b="1" kern="1200">
          <a:solidFill>
            <a:schemeClr val="tx2"/>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905" algn="l" rtl="0" eaLnBrk="0" fontAlgn="base" hangingPunct="0">
        <a:spcBef>
          <a:spcPts val="400"/>
        </a:spcBef>
        <a:spcAft>
          <a:spcPct val="0"/>
        </a:spcAft>
        <a:buClr>
          <a:schemeClr val="accent1"/>
        </a:buClr>
        <a:buFont typeface="Wingdings" panose="05000000000000000000" pitchFamily="2" charset="2"/>
        <a:buBlip>
          <a:blip r:embed="rId15"/>
        </a:buBlip>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SzPct val="75000"/>
        <a:buFont typeface="Wingdings" panose="05000000000000000000" pitchFamily="2" charset="2"/>
        <a:buBlip>
          <a:blip r:embed="rId16"/>
        </a:buBlip>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75000"/>
        <a:buFont typeface="Wingdings" panose="05000000000000000000" pitchFamily="2" charset="2"/>
        <a:buBlip>
          <a:blip r:embed="rId17"/>
        </a:buBlip>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sz="1800">
              <a:ea typeface="宋体" panose="02010600030101010101" pitchFamily="2" charset="-122"/>
            </a:endParaRPr>
          </a:p>
        </p:txBody>
      </p:sp>
      <p:sp>
        <p:nvSpPr>
          <p:cNvPr id="1027" name="任意多边形 11"/>
          <p:cNvSpPr/>
          <p:nvPr/>
        </p:nvSpPr>
        <p:spPr bwMode="auto">
          <a:xfrm>
            <a:off x="-53975" y="5784850"/>
            <a:ext cx="3802063"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14" name="直角三角形 13"/>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32" name="标题占位符 8"/>
          <p:cNvSpPr>
            <a:spLocks noGrp="1"/>
          </p:cNvSpPr>
          <p:nvPr>
            <p:ph type="title"/>
          </p:nvPr>
        </p:nvSpPr>
        <p:spPr bwMode="auto">
          <a:xfrm>
            <a:off x="457200" y="274638"/>
            <a:ext cx="8229600" cy="1143000"/>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33"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lstStyle>
            <a:lvl1pPr eaLnBrk="1" hangingPunct="1">
              <a:defRPr sz="1000">
                <a:ea typeface="宋体" panose="02010600030101010101" pitchFamily="2" charset="-122"/>
              </a:defRPr>
            </a:lvl1pPr>
          </a:lstStyle>
          <a:p>
            <a:pPr>
              <a:defRPr/>
            </a:pPr>
            <a:fld id="{25678C5C-0FAE-4E10-A77F-AC37115DE950}" type="datetime1">
              <a:rPr lang="zh-CN" altLang="en-US"/>
              <a:t>2020/10/21</a:t>
            </a:fld>
            <a:endParaRPr lang="en-US" altLang="zh-CN"/>
          </a:p>
        </p:txBody>
      </p:sp>
      <p:sp>
        <p:nvSpPr>
          <p:cNvPr id="22" name="页脚占位符 21"/>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lstStyle>
            <a:lvl1pPr algn="r" eaLnBrk="1" hangingPunct="1">
              <a:defRPr sz="1000">
                <a:ea typeface="宋体" panose="02010600030101010101" pitchFamily="2" charset="-122"/>
              </a:defRPr>
            </a:lvl1pPr>
          </a:lstStyle>
          <a:p>
            <a:pPr>
              <a:defRPr/>
            </a:pPr>
            <a:endParaRPr lang="en-US" altLang="zh-CN"/>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lstStyle>
            <a:lvl1pPr algn="r" eaLnBrk="1" hangingPunct="1">
              <a:defRPr sz="1000" smtClean="0">
                <a:ea typeface="宋体" panose="02010600030101010101" pitchFamily="2" charset="-122"/>
              </a:defRPr>
            </a:lvl1pPr>
          </a:lstStyle>
          <a:p>
            <a:pPr>
              <a:defRPr/>
            </a:pPr>
            <a:fld id="{C215553C-3E2A-400C-9D93-7413BE943157}"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l" rtl="0" eaLnBrk="0" fontAlgn="base" hangingPunct="0">
        <a:spcBef>
          <a:spcPct val="0"/>
        </a:spcBef>
        <a:spcAft>
          <a:spcPct val="0"/>
        </a:spcAft>
        <a:defRPr sz="4100" b="1" kern="1200">
          <a:solidFill>
            <a:schemeClr val="tx2"/>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905" algn="l" rtl="0" eaLnBrk="0" fontAlgn="base" hangingPunct="0">
        <a:spcBef>
          <a:spcPts val="400"/>
        </a:spcBef>
        <a:spcAft>
          <a:spcPct val="0"/>
        </a:spcAft>
        <a:buClr>
          <a:schemeClr val="accent1"/>
        </a:buClr>
        <a:buFont typeface="Wingdings" panose="05000000000000000000" pitchFamily="2" charset="2"/>
        <a:buBlip>
          <a:blip r:embed="rId15"/>
        </a:buBlip>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SzPct val="75000"/>
        <a:buFont typeface="Wingdings" panose="05000000000000000000" pitchFamily="2" charset="2"/>
        <a:buBlip>
          <a:blip r:embed="rId16"/>
        </a:buBlip>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75000"/>
        <a:buFont typeface="Wingdings" panose="05000000000000000000" pitchFamily="2" charset="2"/>
        <a:buBlip>
          <a:blip r:embed="rId17"/>
        </a:buBlip>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sz="1800">
              <a:ea typeface="宋体" panose="02010600030101010101" pitchFamily="2" charset="-122"/>
            </a:endParaRPr>
          </a:p>
        </p:txBody>
      </p:sp>
      <p:sp>
        <p:nvSpPr>
          <p:cNvPr id="1027" name="任意多边形 11"/>
          <p:cNvSpPr/>
          <p:nvPr/>
        </p:nvSpPr>
        <p:spPr bwMode="auto">
          <a:xfrm>
            <a:off x="-53975" y="5784850"/>
            <a:ext cx="3802063"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14" name="直角三角形 13"/>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32" name="标题占位符 8"/>
          <p:cNvSpPr>
            <a:spLocks noGrp="1"/>
          </p:cNvSpPr>
          <p:nvPr>
            <p:ph type="title"/>
          </p:nvPr>
        </p:nvSpPr>
        <p:spPr bwMode="auto">
          <a:xfrm>
            <a:off x="457200" y="274638"/>
            <a:ext cx="8229600" cy="1143000"/>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33"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lstStyle>
            <a:lvl1pPr eaLnBrk="1" hangingPunct="1">
              <a:defRPr sz="1000">
                <a:ea typeface="宋体" panose="02010600030101010101" pitchFamily="2" charset="-122"/>
              </a:defRPr>
            </a:lvl1pPr>
          </a:lstStyle>
          <a:p>
            <a:pPr>
              <a:defRPr/>
            </a:pPr>
            <a:fld id="{25678C5C-0FAE-4E10-A77F-AC37115DE950}" type="datetime1">
              <a:rPr lang="zh-CN" altLang="en-US"/>
              <a:t>2020/10/21</a:t>
            </a:fld>
            <a:endParaRPr lang="en-US" altLang="zh-CN"/>
          </a:p>
        </p:txBody>
      </p:sp>
      <p:sp>
        <p:nvSpPr>
          <p:cNvPr id="22" name="页脚占位符 21"/>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lstStyle>
            <a:lvl1pPr algn="r" eaLnBrk="1" hangingPunct="1">
              <a:defRPr sz="1000">
                <a:ea typeface="宋体" panose="02010600030101010101" pitchFamily="2" charset="-122"/>
              </a:defRPr>
            </a:lvl1pPr>
          </a:lstStyle>
          <a:p>
            <a:pPr>
              <a:defRPr/>
            </a:pPr>
            <a:endParaRPr lang="en-US" altLang="zh-CN"/>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lstStyle>
            <a:lvl1pPr algn="r" eaLnBrk="1" hangingPunct="1">
              <a:defRPr sz="1000" smtClean="0">
                <a:ea typeface="宋体" panose="02010600030101010101" pitchFamily="2" charset="-122"/>
              </a:defRPr>
            </a:lvl1pPr>
          </a:lstStyle>
          <a:p>
            <a:pPr>
              <a:defRPr/>
            </a:pPr>
            <a:fld id="{C215553C-3E2A-400C-9D93-7413BE943157}"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ftr="0" dt="0"/>
  <p:txStyles>
    <p:titleStyle>
      <a:lvl1pPr algn="l" rtl="0" eaLnBrk="0" fontAlgn="base" hangingPunct="0">
        <a:spcBef>
          <a:spcPct val="0"/>
        </a:spcBef>
        <a:spcAft>
          <a:spcPct val="0"/>
        </a:spcAft>
        <a:defRPr sz="4100" b="1" kern="1200">
          <a:solidFill>
            <a:schemeClr val="tx2"/>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905" algn="l" rtl="0" eaLnBrk="0" fontAlgn="base" hangingPunct="0">
        <a:spcBef>
          <a:spcPts val="400"/>
        </a:spcBef>
        <a:spcAft>
          <a:spcPct val="0"/>
        </a:spcAft>
        <a:buClr>
          <a:schemeClr val="accent1"/>
        </a:buClr>
        <a:buFont typeface="Wingdings" panose="05000000000000000000" pitchFamily="2" charset="2"/>
        <a:buBlip>
          <a:blip r:embed="rId15"/>
        </a:buBlip>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SzPct val="75000"/>
        <a:buFont typeface="Wingdings" panose="05000000000000000000" pitchFamily="2" charset="2"/>
        <a:buBlip>
          <a:blip r:embed="rId16"/>
        </a:buBlip>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75000"/>
        <a:buFont typeface="Wingdings" panose="05000000000000000000" pitchFamily="2" charset="2"/>
        <a:buBlip>
          <a:blip r:embed="rId17"/>
        </a:buBlip>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sz="1800">
              <a:ea typeface="宋体" panose="02010600030101010101" pitchFamily="2" charset="-122"/>
            </a:endParaRPr>
          </a:p>
        </p:txBody>
      </p:sp>
      <p:sp>
        <p:nvSpPr>
          <p:cNvPr id="1027" name="任意多边形 11"/>
          <p:cNvSpPr/>
          <p:nvPr/>
        </p:nvSpPr>
        <p:spPr bwMode="auto">
          <a:xfrm>
            <a:off x="-53975" y="5784850"/>
            <a:ext cx="3802063"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14" name="直角三角形 13"/>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32" name="标题占位符 8"/>
          <p:cNvSpPr>
            <a:spLocks noGrp="1"/>
          </p:cNvSpPr>
          <p:nvPr>
            <p:ph type="title"/>
          </p:nvPr>
        </p:nvSpPr>
        <p:spPr bwMode="auto">
          <a:xfrm>
            <a:off x="457200" y="274638"/>
            <a:ext cx="8229600" cy="1143000"/>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33"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lstStyle>
            <a:lvl1pPr eaLnBrk="1" hangingPunct="1">
              <a:defRPr sz="1000">
                <a:ea typeface="宋体" panose="02010600030101010101" pitchFamily="2" charset="-122"/>
              </a:defRPr>
            </a:lvl1pPr>
          </a:lstStyle>
          <a:p>
            <a:pPr>
              <a:defRPr/>
            </a:pPr>
            <a:fld id="{25678C5C-0FAE-4E10-A77F-AC37115DE950}" type="datetime1">
              <a:rPr lang="zh-CN" altLang="en-US"/>
              <a:t>2020/10/21</a:t>
            </a:fld>
            <a:endParaRPr lang="en-US" altLang="zh-CN"/>
          </a:p>
        </p:txBody>
      </p:sp>
      <p:sp>
        <p:nvSpPr>
          <p:cNvPr id="22" name="页脚占位符 21"/>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lstStyle>
            <a:lvl1pPr algn="r" eaLnBrk="1" hangingPunct="1">
              <a:defRPr sz="1000">
                <a:ea typeface="宋体" panose="02010600030101010101" pitchFamily="2" charset="-122"/>
              </a:defRPr>
            </a:lvl1pPr>
          </a:lstStyle>
          <a:p>
            <a:pPr>
              <a:defRPr/>
            </a:pPr>
            <a:endParaRPr lang="en-US" altLang="zh-CN"/>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lstStyle>
            <a:lvl1pPr algn="r" eaLnBrk="1" hangingPunct="1">
              <a:defRPr sz="1000" smtClean="0">
                <a:ea typeface="宋体" panose="02010600030101010101" pitchFamily="2" charset="-122"/>
              </a:defRPr>
            </a:lvl1pPr>
          </a:lstStyle>
          <a:p>
            <a:pPr>
              <a:defRPr/>
            </a:pPr>
            <a:fld id="{C215553C-3E2A-400C-9D93-7413BE943157}"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hdr="0" ftr="0" dt="0"/>
  <p:txStyles>
    <p:titleStyle>
      <a:lvl1pPr algn="l" rtl="0" eaLnBrk="0" fontAlgn="base" hangingPunct="0">
        <a:spcBef>
          <a:spcPct val="0"/>
        </a:spcBef>
        <a:spcAft>
          <a:spcPct val="0"/>
        </a:spcAft>
        <a:defRPr sz="4100" b="1" kern="1200">
          <a:solidFill>
            <a:schemeClr val="tx2"/>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905" algn="l" rtl="0" eaLnBrk="0" fontAlgn="base" hangingPunct="0">
        <a:spcBef>
          <a:spcPts val="400"/>
        </a:spcBef>
        <a:spcAft>
          <a:spcPct val="0"/>
        </a:spcAft>
        <a:buClr>
          <a:schemeClr val="accent1"/>
        </a:buClr>
        <a:buFont typeface="Wingdings" panose="05000000000000000000" pitchFamily="2" charset="2"/>
        <a:buBlip>
          <a:blip r:embed="rId15"/>
        </a:buBlip>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SzPct val="75000"/>
        <a:buFont typeface="Wingdings" panose="05000000000000000000" pitchFamily="2" charset="2"/>
        <a:buBlip>
          <a:blip r:embed="rId16"/>
        </a:buBlip>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75000"/>
        <a:buFont typeface="Wingdings" panose="05000000000000000000" pitchFamily="2" charset="2"/>
        <a:buBlip>
          <a:blip r:embed="rId17"/>
        </a:buBlip>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sz="1800">
              <a:ea typeface="宋体" panose="02010600030101010101" pitchFamily="2" charset="-122"/>
            </a:endParaRPr>
          </a:p>
        </p:txBody>
      </p:sp>
      <p:sp>
        <p:nvSpPr>
          <p:cNvPr id="1027" name="任意多边形 11"/>
          <p:cNvSpPr/>
          <p:nvPr/>
        </p:nvSpPr>
        <p:spPr bwMode="auto">
          <a:xfrm>
            <a:off x="-53975" y="5784850"/>
            <a:ext cx="3802063"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14" name="直角三角形 13"/>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32" name="标题占位符 8"/>
          <p:cNvSpPr>
            <a:spLocks noGrp="1"/>
          </p:cNvSpPr>
          <p:nvPr>
            <p:ph type="title"/>
          </p:nvPr>
        </p:nvSpPr>
        <p:spPr bwMode="auto">
          <a:xfrm>
            <a:off x="457200" y="274638"/>
            <a:ext cx="8229600" cy="1143000"/>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33"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lstStyle>
            <a:lvl1pPr eaLnBrk="1" hangingPunct="1">
              <a:defRPr sz="1000">
                <a:ea typeface="宋体" panose="02010600030101010101" pitchFamily="2" charset="-122"/>
              </a:defRPr>
            </a:lvl1pPr>
          </a:lstStyle>
          <a:p>
            <a:pPr>
              <a:defRPr/>
            </a:pPr>
            <a:fld id="{25678C5C-0FAE-4E10-A77F-AC37115DE950}" type="datetime1">
              <a:rPr lang="zh-CN" altLang="en-US"/>
              <a:t>2020/10/21</a:t>
            </a:fld>
            <a:endParaRPr lang="en-US" altLang="zh-CN"/>
          </a:p>
        </p:txBody>
      </p:sp>
      <p:sp>
        <p:nvSpPr>
          <p:cNvPr id="22" name="页脚占位符 21"/>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lstStyle>
            <a:lvl1pPr algn="r" eaLnBrk="1" hangingPunct="1">
              <a:defRPr sz="1000">
                <a:ea typeface="宋体" panose="02010600030101010101" pitchFamily="2" charset="-122"/>
              </a:defRPr>
            </a:lvl1pPr>
          </a:lstStyle>
          <a:p>
            <a:pPr>
              <a:defRPr/>
            </a:pPr>
            <a:endParaRPr lang="en-US" altLang="zh-CN"/>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lstStyle>
            <a:lvl1pPr algn="r" eaLnBrk="1" hangingPunct="1">
              <a:defRPr sz="1000" smtClean="0">
                <a:ea typeface="宋体" panose="02010600030101010101" pitchFamily="2" charset="-122"/>
              </a:defRPr>
            </a:lvl1pPr>
          </a:lstStyle>
          <a:p>
            <a:pPr>
              <a:defRPr/>
            </a:pPr>
            <a:fld id="{C215553C-3E2A-400C-9D93-7413BE943157}"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hf hdr="0" ftr="0" dt="0"/>
  <p:txStyles>
    <p:titleStyle>
      <a:lvl1pPr algn="l" rtl="0" eaLnBrk="0" fontAlgn="base" hangingPunct="0">
        <a:spcBef>
          <a:spcPct val="0"/>
        </a:spcBef>
        <a:spcAft>
          <a:spcPct val="0"/>
        </a:spcAft>
        <a:defRPr sz="4100" b="1" kern="1200">
          <a:solidFill>
            <a:schemeClr val="tx2"/>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905" algn="l" rtl="0" eaLnBrk="0" fontAlgn="base" hangingPunct="0">
        <a:spcBef>
          <a:spcPts val="400"/>
        </a:spcBef>
        <a:spcAft>
          <a:spcPct val="0"/>
        </a:spcAft>
        <a:buClr>
          <a:schemeClr val="accent1"/>
        </a:buClr>
        <a:buFont typeface="Wingdings" panose="05000000000000000000" pitchFamily="2" charset="2"/>
        <a:buBlip>
          <a:blip r:embed="rId15"/>
        </a:buBlip>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SzPct val="75000"/>
        <a:buFont typeface="Wingdings" panose="05000000000000000000" pitchFamily="2" charset="2"/>
        <a:buBlip>
          <a:blip r:embed="rId16"/>
        </a:buBlip>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75000"/>
        <a:buFont typeface="Wingdings" panose="05000000000000000000" pitchFamily="2" charset="2"/>
        <a:buBlip>
          <a:blip r:embed="rId17"/>
        </a:buBlip>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sz="1800">
              <a:ea typeface="宋体" panose="02010600030101010101" pitchFamily="2" charset="-122"/>
            </a:endParaRPr>
          </a:p>
        </p:txBody>
      </p:sp>
      <p:sp>
        <p:nvSpPr>
          <p:cNvPr id="1027" name="任意多边形 11"/>
          <p:cNvSpPr/>
          <p:nvPr/>
        </p:nvSpPr>
        <p:spPr bwMode="auto">
          <a:xfrm>
            <a:off x="-53975" y="5784850"/>
            <a:ext cx="3802063"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14" name="直角三角形 13"/>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32" name="标题占位符 8"/>
          <p:cNvSpPr>
            <a:spLocks noGrp="1"/>
          </p:cNvSpPr>
          <p:nvPr>
            <p:ph type="title"/>
          </p:nvPr>
        </p:nvSpPr>
        <p:spPr bwMode="auto">
          <a:xfrm>
            <a:off x="457200" y="274638"/>
            <a:ext cx="8229600" cy="1143000"/>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33"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lstStyle>
            <a:lvl1pPr eaLnBrk="1" hangingPunct="1">
              <a:defRPr sz="1000">
                <a:ea typeface="宋体" panose="02010600030101010101" pitchFamily="2" charset="-122"/>
              </a:defRPr>
            </a:lvl1pPr>
          </a:lstStyle>
          <a:p>
            <a:pPr>
              <a:defRPr/>
            </a:pPr>
            <a:fld id="{25678C5C-0FAE-4E10-A77F-AC37115DE950}" type="datetime1">
              <a:rPr lang="zh-CN" altLang="en-US"/>
              <a:t>2020/10/21</a:t>
            </a:fld>
            <a:endParaRPr lang="en-US" altLang="zh-CN"/>
          </a:p>
        </p:txBody>
      </p:sp>
      <p:sp>
        <p:nvSpPr>
          <p:cNvPr id="22" name="页脚占位符 21"/>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lstStyle>
            <a:lvl1pPr algn="r" eaLnBrk="1" hangingPunct="1">
              <a:defRPr sz="1000">
                <a:ea typeface="宋体" panose="02010600030101010101" pitchFamily="2" charset="-122"/>
              </a:defRPr>
            </a:lvl1pPr>
          </a:lstStyle>
          <a:p>
            <a:pPr>
              <a:defRPr/>
            </a:pPr>
            <a:endParaRPr lang="en-US" altLang="zh-CN"/>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lstStyle>
            <a:lvl1pPr algn="r" eaLnBrk="1" hangingPunct="1">
              <a:defRPr sz="1000" smtClean="0">
                <a:ea typeface="宋体" panose="02010600030101010101" pitchFamily="2" charset="-122"/>
              </a:defRPr>
            </a:lvl1pPr>
          </a:lstStyle>
          <a:p>
            <a:pPr>
              <a:defRPr/>
            </a:pPr>
            <a:fld id="{C215553C-3E2A-400C-9D93-7413BE943157}"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hdr="0" ftr="0" dt="0"/>
  <p:txStyles>
    <p:titleStyle>
      <a:lvl1pPr algn="l" rtl="0" eaLnBrk="0" fontAlgn="base" hangingPunct="0">
        <a:spcBef>
          <a:spcPct val="0"/>
        </a:spcBef>
        <a:spcAft>
          <a:spcPct val="0"/>
        </a:spcAft>
        <a:defRPr sz="4100" b="1" kern="1200">
          <a:solidFill>
            <a:schemeClr val="tx2"/>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905" algn="l" rtl="0" eaLnBrk="0" fontAlgn="base" hangingPunct="0">
        <a:spcBef>
          <a:spcPts val="400"/>
        </a:spcBef>
        <a:spcAft>
          <a:spcPct val="0"/>
        </a:spcAft>
        <a:buClr>
          <a:schemeClr val="accent1"/>
        </a:buClr>
        <a:buFont typeface="Wingdings" panose="05000000000000000000" pitchFamily="2" charset="2"/>
        <a:buBlip>
          <a:blip r:embed="rId15"/>
        </a:buBlip>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SzPct val="75000"/>
        <a:buFont typeface="Wingdings" panose="05000000000000000000" pitchFamily="2" charset="2"/>
        <a:buBlip>
          <a:blip r:embed="rId16"/>
        </a:buBlip>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75000"/>
        <a:buFont typeface="Wingdings" panose="05000000000000000000" pitchFamily="2" charset="2"/>
        <a:buBlip>
          <a:blip r:embed="rId17"/>
        </a:buBlip>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sz="1800">
              <a:ea typeface="宋体" panose="02010600030101010101" pitchFamily="2" charset="-122"/>
            </a:endParaRPr>
          </a:p>
        </p:txBody>
      </p:sp>
      <p:sp>
        <p:nvSpPr>
          <p:cNvPr id="1027" name="任意多边形 11"/>
          <p:cNvSpPr/>
          <p:nvPr/>
        </p:nvSpPr>
        <p:spPr bwMode="auto">
          <a:xfrm>
            <a:off x="-53975" y="5784850"/>
            <a:ext cx="3802063"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14" name="直角三角形 13"/>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32" name="标题占位符 8"/>
          <p:cNvSpPr>
            <a:spLocks noGrp="1"/>
          </p:cNvSpPr>
          <p:nvPr>
            <p:ph type="title"/>
          </p:nvPr>
        </p:nvSpPr>
        <p:spPr bwMode="auto">
          <a:xfrm>
            <a:off x="457200" y="274638"/>
            <a:ext cx="8229600" cy="1143000"/>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33"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lstStyle>
            <a:lvl1pPr eaLnBrk="1" hangingPunct="1">
              <a:defRPr sz="1000">
                <a:ea typeface="宋体" panose="02010600030101010101" pitchFamily="2" charset="-122"/>
              </a:defRPr>
            </a:lvl1pPr>
          </a:lstStyle>
          <a:p>
            <a:pPr>
              <a:defRPr/>
            </a:pPr>
            <a:fld id="{25678C5C-0FAE-4E10-A77F-AC37115DE950}" type="datetime1">
              <a:rPr lang="zh-CN" altLang="en-US"/>
              <a:t>2020/10/21</a:t>
            </a:fld>
            <a:endParaRPr lang="en-US" altLang="zh-CN"/>
          </a:p>
        </p:txBody>
      </p:sp>
      <p:sp>
        <p:nvSpPr>
          <p:cNvPr id="22" name="页脚占位符 21"/>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lstStyle>
            <a:lvl1pPr algn="r" eaLnBrk="1" hangingPunct="1">
              <a:defRPr sz="1000">
                <a:ea typeface="宋体" panose="02010600030101010101" pitchFamily="2" charset="-122"/>
              </a:defRPr>
            </a:lvl1pPr>
          </a:lstStyle>
          <a:p>
            <a:pPr>
              <a:defRPr/>
            </a:pPr>
            <a:endParaRPr lang="en-US" altLang="zh-CN"/>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lstStyle>
            <a:lvl1pPr algn="r" eaLnBrk="1" hangingPunct="1">
              <a:defRPr sz="1000" smtClean="0">
                <a:ea typeface="宋体" panose="02010600030101010101" pitchFamily="2" charset="-122"/>
              </a:defRPr>
            </a:lvl1pPr>
          </a:lstStyle>
          <a:p>
            <a:pPr>
              <a:defRPr/>
            </a:pPr>
            <a:fld id="{C215553C-3E2A-400C-9D93-7413BE943157}"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hf hdr="0" ftr="0" dt="0"/>
  <p:txStyles>
    <p:titleStyle>
      <a:lvl1pPr algn="l" rtl="0" eaLnBrk="0" fontAlgn="base" hangingPunct="0">
        <a:spcBef>
          <a:spcPct val="0"/>
        </a:spcBef>
        <a:spcAft>
          <a:spcPct val="0"/>
        </a:spcAft>
        <a:defRPr sz="4100" b="1" kern="1200">
          <a:solidFill>
            <a:schemeClr val="tx2"/>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4100" b="1">
          <a:solidFill>
            <a:schemeClr val="tx2"/>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905" algn="l" rtl="0" eaLnBrk="0" fontAlgn="base" hangingPunct="0">
        <a:spcBef>
          <a:spcPts val="400"/>
        </a:spcBef>
        <a:spcAft>
          <a:spcPct val="0"/>
        </a:spcAft>
        <a:buClr>
          <a:schemeClr val="accent1"/>
        </a:buClr>
        <a:buFont typeface="Wingdings" panose="05000000000000000000" pitchFamily="2" charset="2"/>
        <a:buBlip>
          <a:blip r:embed="rId15"/>
        </a:buBlip>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SzPct val="75000"/>
        <a:buFont typeface="Wingdings" panose="05000000000000000000" pitchFamily="2" charset="2"/>
        <a:buBlip>
          <a:blip r:embed="rId16"/>
        </a:buBlip>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75000"/>
        <a:buFont typeface="Wingdings" panose="05000000000000000000" pitchFamily="2" charset="2"/>
        <a:buBlip>
          <a:blip r:embed="rId17"/>
        </a:buBlip>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sunteam.com.cn/putong/yingxiao.htm" TargetMode="External"/><Relationship Id="rId5" Type="http://schemas.openxmlformats.org/officeDocument/2006/relationships/image" Target="../media/image4.png"/><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R/2013&#19978;/&#25968;&#25454;&#24211;/R/2013&#19978;/&#25968;&#25454;&#24211;/&#26032;&#35838;&#20214;/a" TargetMode="External"/><Relationship Id="rId5" Type="http://schemas.openxmlformats.org/officeDocument/2006/relationships/image" Target="../media/image4.png"/><Relationship Id="rId4" Type="http://schemas.openxmlformats.org/officeDocument/2006/relationships/image" Target="../media/image3.GIF"/></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3.GIF"/></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6.xml"/><Relationship Id="rId5" Type="http://schemas.openxmlformats.org/officeDocument/2006/relationships/image" Target="../media/image4.png"/><Relationship Id="rId4" Type="http://schemas.openxmlformats.org/officeDocument/2006/relationships/image" Target="../media/image3.GIF"/></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8.xml"/><Relationship Id="rId5" Type="http://schemas.openxmlformats.org/officeDocument/2006/relationships/image" Target="../media/image4.png"/><Relationship Id="rId4" Type="http://schemas.openxmlformats.org/officeDocument/2006/relationships/image" Target="../media/image3.GIF"/></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GIF"/></Relationships>
</file>

<file path=ppt/slides/_rels/slide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86.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GIF"/></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GIF"/></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GIF"/></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GI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4.png"/><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GIF"/></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50.xml"/><Relationship Id="rId5" Type="http://schemas.openxmlformats.org/officeDocument/2006/relationships/image" Target="../media/image4.png"/><Relationship Id="rId4" Type="http://schemas.openxmlformats.org/officeDocument/2006/relationships/image" Target="../media/image3.GIF"/></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GIF"/></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GIF"/></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GIF"/></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GIF"/></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3.GIF"/></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62.xml"/><Relationship Id="rId5" Type="http://schemas.openxmlformats.org/officeDocument/2006/relationships/image" Target="../media/image4.png"/><Relationship Id="rId4" Type="http://schemas.openxmlformats.org/officeDocument/2006/relationships/image" Target="../media/image3.GIF"/></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GIF"/></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GIF"/></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GIF"/></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GIF"/></Relationships>
</file>

<file path=ppt/slides/_rels/slide3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98.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tags" Target="../tags/tag1.xml"/><Relationship Id="rId5" Type="http://schemas.openxmlformats.org/officeDocument/2006/relationships/image" Target="../media/image4.png"/><Relationship Id="rId4" Type="http://schemas.openxmlformats.org/officeDocument/2006/relationships/image" Target="../media/image3.GIF"/></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74.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10.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GIF"/></Relationships>
</file>

<file path=ppt/slides/_rels/slide5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GI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GIF"/></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GIF"/></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2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C6E0C2C4-E278-4BAE-87F6-2FC95E1F6C45}" type="slidenum">
              <a:rPr lang="en-US" altLang="zh-CN" sz="1000">
                <a:solidFill>
                  <a:srgbClr val="FFFFFF"/>
                </a:solidFill>
                <a:latin typeface="Tahoma" panose="020B0604030504040204" pitchFamily="34" charset="0"/>
              </a:rPr>
              <a:t>1</a:t>
            </a:fld>
            <a:endParaRPr lang="en-US" altLang="zh-CN" sz="1000">
              <a:solidFill>
                <a:srgbClr val="FFFFFF"/>
              </a:solidFill>
              <a:latin typeface="Tahoma" panose="020B0604030504040204" pitchFamily="34" charset="0"/>
            </a:endParaRPr>
          </a:p>
        </p:txBody>
      </p:sp>
      <p:sp>
        <p:nvSpPr>
          <p:cNvPr id="11267" name="Rectangle 3"/>
          <p:cNvSpPr>
            <a:spLocks noGrp="1" noChangeArrowheads="1"/>
          </p:cNvSpPr>
          <p:nvPr>
            <p:ph type="subTitle" idx="1"/>
          </p:nvPr>
        </p:nvSpPr>
        <p:spPr>
          <a:xfrm>
            <a:off x="685800" y="3396298"/>
            <a:ext cx="7772400" cy="1200150"/>
          </a:xfrm>
        </p:spPr>
        <p:txBody>
          <a:bodyPr/>
          <a:lstStyle/>
          <a:p>
            <a:pPr marR="0" eaLnBrk="1" hangingPunct="1">
              <a:buSzPct val="68000"/>
              <a:buFont typeface="Wingdings 3" panose="05040102010807070707" pitchFamily="18" charset="2"/>
              <a:buNone/>
            </a:pPr>
            <a:endParaRPr lang="en-US" altLang="zh-CN" sz="1800">
              <a:solidFill>
                <a:schemeClr val="hlink"/>
              </a:solidFill>
            </a:endParaRPr>
          </a:p>
          <a:p>
            <a:pPr marR="0" eaLnBrk="1" hangingPunct="1">
              <a:buSzPct val="68000"/>
            </a:pPr>
            <a:r>
              <a:rPr lang="zh-CN" altLang="en-US" sz="3200">
                <a:solidFill>
                  <a:srgbClr val="0033CC"/>
                </a:solidFill>
                <a:latin typeface="华文新魏" panose="02010800040101010101" pitchFamily="2" charset="-122"/>
                <a:ea typeface="华文新魏" panose="02010800040101010101" pitchFamily="2" charset="-122"/>
              </a:rPr>
              <a:t>湖南师范大学信息科学与工程学院</a:t>
            </a:r>
          </a:p>
          <a:p>
            <a:pPr marR="0" algn="r" eaLnBrk="1" hangingPunct="1">
              <a:buSzPct val="68000"/>
              <a:buNone/>
            </a:pPr>
            <a:r>
              <a:rPr lang="zh-CN" altLang="en-US" sz="3200">
                <a:solidFill>
                  <a:srgbClr val="0033CC"/>
                </a:solidFill>
                <a:latin typeface="华文新魏" panose="02010800040101010101" pitchFamily="2" charset="-122"/>
                <a:ea typeface="华文新魏" panose="02010800040101010101" pitchFamily="2" charset="-122"/>
              </a:rPr>
              <a:t>梅晶</a:t>
            </a:r>
          </a:p>
        </p:txBody>
      </p:sp>
      <p:pic>
        <p:nvPicPr>
          <p:cNvPr id="11268" name="Picture 5" descr="tuli">
            <a:hlinkClick r:id="rId6"/>
          </p:cNvPr>
          <p:cNvPicPr>
            <a:picLocks noGrp="1" noChangeAspect="1" noChangeArrowheads="1"/>
          </p:cNvPicPr>
          <p:nvPr>
            <p:ph sz="half" idx="4294967295"/>
          </p:nvPr>
        </p:nvPicPr>
        <p:blipFill>
          <a:blip r:embed="rId7">
            <a:extLst>
              <a:ext uri="{28A0092B-C50C-407E-A947-70E740481C1C}">
                <a14:useLocalDpi xmlns:a14="http://schemas.microsoft.com/office/drawing/2010/main" val="0"/>
              </a:ext>
            </a:extLst>
          </a:blip>
          <a:srcRect/>
          <a:stretch>
            <a:fillRect/>
          </a:stretch>
        </p:blipFill>
        <p:spPr>
          <a:xfrm>
            <a:off x="7596188" y="4916488"/>
            <a:ext cx="1547812" cy="1474787"/>
          </a:xfrm>
        </p:spPr>
      </p:pic>
      <p:sp>
        <p:nvSpPr>
          <p:cNvPr id="11269" name="矩形 6"/>
          <p:cNvSpPr>
            <a:spLocks noChangeArrowheads="1"/>
          </p:cNvSpPr>
          <p:nvPr/>
        </p:nvSpPr>
        <p:spPr bwMode="auto">
          <a:xfrm>
            <a:off x="857250" y="2071688"/>
            <a:ext cx="7358063"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r" eaLnBrk="1" hangingPunct="1">
              <a:spcBef>
                <a:spcPct val="0"/>
              </a:spcBef>
              <a:buClrTx/>
              <a:buFontTx/>
              <a:buNone/>
            </a:pPr>
            <a:r>
              <a:rPr lang="zh-CN" altLang="en-US" sz="5400" b="1">
                <a:solidFill>
                  <a:srgbClr val="0033CC"/>
                </a:solidFill>
                <a:latin typeface="黑体" panose="02010609060101010101" pitchFamily="49" charset="-122"/>
              </a:rPr>
              <a:t>第八章  事务</a:t>
            </a:r>
            <a:endParaRPr lang="zh-CN" altLang="en-US" sz="5400" b="1">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AF5AFFEE-0378-47DF-BE19-04D27AD8D1F3}" type="slidenum">
              <a:rPr lang="en-US" altLang="zh-CN" sz="1000">
                <a:latin typeface="Tahoma" panose="020B0604030504040204" pitchFamily="34" charset="0"/>
              </a:rPr>
              <a:t>10</a:t>
            </a:fld>
            <a:endParaRPr lang="en-US" altLang="zh-CN" sz="1000">
              <a:latin typeface="Tahoma" panose="020B0604030504040204" pitchFamily="34" charset="0"/>
            </a:endParaRPr>
          </a:p>
        </p:txBody>
      </p:sp>
      <p:sp>
        <p:nvSpPr>
          <p:cNvPr id="25603" name="Rectangle 6"/>
          <p:cNvSpPr>
            <a:spLocks noGrp="1"/>
          </p:cNvSpPr>
          <p:nvPr>
            <p:ph type="title" idx="4294967295"/>
          </p:nvPr>
        </p:nvSpPr>
        <p:spPr/>
        <p:txBody>
          <a:bodyPr/>
          <a:lstStyle/>
          <a:p>
            <a:r>
              <a:rPr lang="en-US" altLang="zh-CN">
                <a:latin typeface="黑体" panose="02010609060101010101" pitchFamily="49" charset="-122"/>
                <a:ea typeface="黑体" panose="02010609060101010101" pitchFamily="49" charset="-122"/>
              </a:rPr>
              <a:t>8.1 </a:t>
            </a:r>
            <a:r>
              <a:rPr lang="zh-CN" altLang="en-US">
                <a:latin typeface="黑体" panose="02010609060101010101" pitchFamily="49" charset="-122"/>
                <a:ea typeface="黑体" panose="02010609060101010101" pitchFamily="49" charset="-122"/>
              </a:rPr>
              <a:t>事务的概念</a:t>
            </a:r>
            <a:br>
              <a:rPr lang="zh-CN" altLang="en-US">
                <a:latin typeface="黑体" panose="02010609060101010101" pitchFamily="49" charset="-122"/>
                <a:ea typeface="黑体" panose="02010609060101010101" pitchFamily="49" charset="-122"/>
              </a:rPr>
            </a:br>
            <a:r>
              <a:rPr lang="en-US" altLang="zh-CN" sz="2800">
                <a:latin typeface="Arial Black" panose="020B0A04020102020204" pitchFamily="34" charset="0"/>
                <a:ea typeface="黑体" panose="02010609060101010101" pitchFamily="49" charset="-122"/>
                <a:cs typeface="Arial Black" panose="020B0A04020102020204" pitchFamily="34" charset="0"/>
              </a:rPr>
              <a:t>4.</a:t>
            </a:r>
            <a:r>
              <a:rPr lang="zh-CN" altLang="en-US" sz="2800">
                <a:latin typeface="Arial Black" panose="020B0A04020102020204" pitchFamily="34" charset="0"/>
                <a:ea typeface="黑体" panose="02010609060101010101" pitchFamily="49" charset="-122"/>
                <a:cs typeface="Arial Black" panose="020B0A04020102020204" pitchFamily="34" charset="0"/>
              </a:rPr>
              <a:t>事务的基本性质（</a:t>
            </a:r>
            <a:r>
              <a:rPr lang="en-US" altLang="zh-CN" sz="2800">
                <a:latin typeface="Arial Black" panose="020B0A04020102020204" pitchFamily="34" charset="0"/>
                <a:ea typeface="黑体" panose="02010609060101010101" pitchFamily="49" charset="-122"/>
                <a:cs typeface="Arial Black" panose="020B0A04020102020204" pitchFamily="34" charset="0"/>
              </a:rPr>
              <a:t>ACID</a:t>
            </a:r>
            <a:r>
              <a:rPr lang="zh-CN" altLang="en-US" sz="2800">
                <a:latin typeface="Arial Black" panose="020B0A04020102020204" pitchFamily="34" charset="0"/>
                <a:ea typeface="黑体" panose="02010609060101010101" pitchFamily="49" charset="-122"/>
                <a:cs typeface="Arial Black" panose="020B0A04020102020204" pitchFamily="34" charset="0"/>
              </a:rPr>
              <a:t>）</a:t>
            </a:r>
            <a:r>
              <a:rPr lang="zh-CN" altLang="en-US" sz="2800">
                <a:latin typeface="黑体" panose="02010609060101010101" pitchFamily="49" charset="-122"/>
                <a:ea typeface="黑体" panose="02010609060101010101" pitchFamily="49" charset="-122"/>
              </a:rPr>
              <a:t> </a:t>
            </a:r>
          </a:p>
        </p:txBody>
      </p:sp>
      <p:sp>
        <p:nvSpPr>
          <p:cNvPr id="25604" name="AutoShape 5"/>
          <p:cNvSpPr>
            <a:spLocks noChangeArrowheads="1"/>
          </p:cNvSpPr>
          <p:nvPr/>
        </p:nvSpPr>
        <p:spPr bwMode="auto">
          <a:xfrm>
            <a:off x="3851275" y="2852738"/>
            <a:ext cx="1368425" cy="1584325"/>
          </a:xfrm>
          <a:prstGeom prst="flowChartMagneticDisk">
            <a:avLst/>
          </a:prstGeom>
          <a:solidFill>
            <a:schemeClr val="accent1"/>
          </a:solidFill>
          <a:ln w="9525">
            <a:solidFill>
              <a:schemeClr val="tx1"/>
            </a:solidFill>
            <a:round/>
          </a:ln>
        </p:spPr>
        <p:txBody>
          <a:bodyPr wrap="none" anchor="ct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FontTx/>
              <a:buNone/>
            </a:pPr>
            <a:r>
              <a:rPr lang="zh-CN" altLang="en-US" sz="2400">
                <a:solidFill>
                  <a:schemeClr val="bg1"/>
                </a:solidFill>
                <a:latin typeface="Tahoma" panose="020B0604030504040204" pitchFamily="34" charset="0"/>
              </a:rPr>
              <a:t>安全的</a:t>
            </a:r>
          </a:p>
          <a:p>
            <a:pPr algn="ctr" eaLnBrk="1" hangingPunct="1">
              <a:spcBef>
                <a:spcPct val="0"/>
              </a:spcBef>
              <a:buClrTx/>
              <a:buFontTx/>
              <a:buNone/>
            </a:pPr>
            <a:r>
              <a:rPr lang="zh-CN" altLang="en-US" sz="2400">
                <a:solidFill>
                  <a:schemeClr val="bg1"/>
                </a:solidFill>
                <a:latin typeface="Tahoma" panose="020B0604030504040204" pitchFamily="34" charset="0"/>
              </a:rPr>
              <a:t>事务</a:t>
            </a:r>
          </a:p>
        </p:txBody>
      </p:sp>
      <p:sp>
        <p:nvSpPr>
          <p:cNvPr id="16392" name="Oval 8"/>
          <p:cNvSpPr>
            <a:spLocks noChangeArrowheads="1"/>
          </p:cNvSpPr>
          <p:nvPr/>
        </p:nvSpPr>
        <p:spPr bwMode="auto">
          <a:xfrm>
            <a:off x="1692275" y="4149725"/>
            <a:ext cx="1512888" cy="1512888"/>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ln>
          <a:effectLst/>
        </p:spPr>
        <p:txBody>
          <a:bodyPr wrap="none" anchor="ctr"/>
          <a:lstStyle/>
          <a:p>
            <a:pPr algn="ctr" eaLnBrk="1" hangingPunct="1">
              <a:defRPr/>
            </a:pPr>
            <a:r>
              <a:rPr lang="zh-CN" altLang="en-US">
                <a:solidFill>
                  <a:schemeClr val="bg1"/>
                </a:solidFill>
                <a:latin typeface="Arial Black" panose="020B0A04020102020204" pitchFamily="34" charset="0"/>
                <a:ea typeface="黑体" panose="02010609060101010101" pitchFamily="49" charset="-122"/>
              </a:rPr>
              <a:t>一致性</a:t>
            </a:r>
          </a:p>
          <a:p>
            <a:pPr algn="ctr" eaLnBrk="1" hangingPunct="1">
              <a:defRPr/>
            </a:pPr>
            <a:r>
              <a:rPr lang="en-US" altLang="zh-CN" sz="1600">
                <a:solidFill>
                  <a:schemeClr val="bg1"/>
                </a:solidFill>
                <a:latin typeface="Arial Black" panose="020B0A04020102020204" pitchFamily="34" charset="0"/>
                <a:ea typeface="黑体" panose="02010609060101010101" pitchFamily="49" charset="-122"/>
              </a:rPr>
              <a:t>Consistency</a:t>
            </a:r>
          </a:p>
        </p:txBody>
      </p:sp>
      <p:sp>
        <p:nvSpPr>
          <p:cNvPr id="16393" name="Oval 9">
            <a:hlinkClick r:id="rId6" action="ppaction://hlinkfile" tooltip="参考教材185页"/>
          </p:cNvPr>
          <p:cNvSpPr>
            <a:spLocks noChangeArrowheads="1"/>
          </p:cNvSpPr>
          <p:nvPr/>
        </p:nvSpPr>
        <p:spPr bwMode="auto">
          <a:xfrm>
            <a:off x="1547813" y="1557338"/>
            <a:ext cx="1512887" cy="1512887"/>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ln>
          <a:effectLst/>
        </p:spPr>
        <p:txBody>
          <a:bodyPr wrap="none" anchor="ctr"/>
          <a:lstStyle/>
          <a:p>
            <a:pPr algn="ctr" eaLnBrk="1" hangingPunct="1">
              <a:defRPr/>
            </a:pPr>
            <a:r>
              <a:rPr lang="zh-CN" altLang="en-US">
                <a:solidFill>
                  <a:schemeClr val="bg1"/>
                </a:solidFill>
                <a:latin typeface="Arial Black" panose="020B0A04020102020204" pitchFamily="34" charset="0"/>
                <a:ea typeface="黑体" panose="02010609060101010101" pitchFamily="49" charset="-122"/>
              </a:rPr>
              <a:t>原子性</a:t>
            </a:r>
            <a:br>
              <a:rPr lang="zh-CN" altLang="en-US">
                <a:solidFill>
                  <a:schemeClr val="bg1"/>
                </a:solidFill>
                <a:latin typeface="Arial Black" panose="020B0A04020102020204" pitchFamily="34" charset="0"/>
                <a:ea typeface="黑体" panose="02010609060101010101" pitchFamily="49" charset="-122"/>
              </a:rPr>
            </a:br>
            <a:r>
              <a:rPr lang="en-US" altLang="zh-CN">
                <a:solidFill>
                  <a:schemeClr val="bg1"/>
                </a:solidFill>
                <a:latin typeface="Arial Black" panose="020B0A04020102020204" pitchFamily="34" charset="0"/>
                <a:ea typeface="黑体" panose="02010609060101010101" pitchFamily="49" charset="-122"/>
              </a:rPr>
              <a:t>Atomicity</a:t>
            </a:r>
            <a:endParaRPr lang="zh-CN" altLang="en-US">
              <a:solidFill>
                <a:schemeClr val="bg1"/>
              </a:solidFill>
              <a:latin typeface="Arial Black" panose="020B0A04020102020204" pitchFamily="34" charset="0"/>
              <a:ea typeface="黑体" panose="02010609060101010101" pitchFamily="49" charset="-122"/>
            </a:endParaRPr>
          </a:p>
        </p:txBody>
      </p:sp>
      <p:sp>
        <p:nvSpPr>
          <p:cNvPr id="16394" name="Oval 10"/>
          <p:cNvSpPr>
            <a:spLocks noChangeArrowheads="1"/>
          </p:cNvSpPr>
          <p:nvPr/>
        </p:nvSpPr>
        <p:spPr bwMode="auto">
          <a:xfrm>
            <a:off x="6156325" y="4076700"/>
            <a:ext cx="1512888" cy="1512888"/>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ln>
          <a:effectLst/>
        </p:spPr>
        <p:txBody>
          <a:bodyPr wrap="none" anchor="ctr"/>
          <a:lstStyle/>
          <a:p>
            <a:pPr algn="ctr" eaLnBrk="1" hangingPunct="1">
              <a:defRPr/>
            </a:pPr>
            <a:r>
              <a:rPr lang="zh-CN" altLang="en-US">
                <a:solidFill>
                  <a:schemeClr val="bg1"/>
                </a:solidFill>
                <a:latin typeface="Arial Black" panose="020B0A04020102020204" pitchFamily="34" charset="0"/>
                <a:ea typeface="黑体" panose="02010609060101010101" pitchFamily="49" charset="-122"/>
              </a:rPr>
              <a:t>持久性</a:t>
            </a:r>
          </a:p>
          <a:p>
            <a:pPr algn="ctr" eaLnBrk="1" hangingPunct="1">
              <a:defRPr/>
            </a:pPr>
            <a:r>
              <a:rPr lang="en-US" altLang="zh-CN">
                <a:solidFill>
                  <a:schemeClr val="bg1"/>
                </a:solidFill>
                <a:latin typeface="Arial Black" panose="020B0A04020102020204" pitchFamily="34" charset="0"/>
                <a:ea typeface="黑体" panose="02010609060101010101" pitchFamily="49" charset="-122"/>
              </a:rPr>
              <a:t>Durability</a:t>
            </a:r>
            <a:endParaRPr lang="zh-CN" altLang="en-US">
              <a:solidFill>
                <a:schemeClr val="bg1"/>
              </a:solidFill>
              <a:latin typeface="Arial Black" panose="020B0A04020102020204" pitchFamily="34" charset="0"/>
              <a:ea typeface="黑体" panose="02010609060101010101" pitchFamily="49" charset="-122"/>
            </a:endParaRPr>
          </a:p>
        </p:txBody>
      </p:sp>
      <p:sp>
        <p:nvSpPr>
          <p:cNvPr id="16395" name="Oval 11"/>
          <p:cNvSpPr>
            <a:spLocks noChangeArrowheads="1"/>
          </p:cNvSpPr>
          <p:nvPr/>
        </p:nvSpPr>
        <p:spPr bwMode="auto">
          <a:xfrm>
            <a:off x="6011863" y="1484313"/>
            <a:ext cx="1512887" cy="1512887"/>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ln>
          <a:effectLst/>
        </p:spPr>
        <p:txBody>
          <a:bodyPr wrap="none" anchor="ctr"/>
          <a:lstStyle/>
          <a:p>
            <a:pPr algn="ctr" eaLnBrk="1" hangingPunct="1">
              <a:defRPr/>
            </a:pPr>
            <a:r>
              <a:rPr lang="zh-CN" altLang="en-US">
                <a:solidFill>
                  <a:schemeClr val="bg1"/>
                </a:solidFill>
                <a:latin typeface="Arial Black" panose="020B0A04020102020204" pitchFamily="34" charset="0"/>
                <a:ea typeface="黑体" panose="02010609060101010101" pitchFamily="49" charset="-122"/>
              </a:rPr>
              <a:t>隔离性</a:t>
            </a:r>
          </a:p>
          <a:p>
            <a:pPr algn="ctr" eaLnBrk="1" hangingPunct="1">
              <a:defRPr/>
            </a:pPr>
            <a:r>
              <a:rPr lang="en-US" altLang="zh-CN">
                <a:solidFill>
                  <a:schemeClr val="bg1"/>
                </a:solidFill>
                <a:latin typeface="Arial Black" panose="020B0A04020102020204" pitchFamily="34" charset="0"/>
                <a:ea typeface="黑体" panose="02010609060101010101" pitchFamily="49" charset="-122"/>
              </a:rPr>
              <a:t>Isolation</a:t>
            </a:r>
            <a:endParaRPr lang="zh-CN" altLang="en-US">
              <a:solidFill>
                <a:schemeClr val="bg1"/>
              </a:solidFill>
              <a:latin typeface="Arial Black" panose="020B0A04020102020204" pitchFamily="34" charset="0"/>
              <a:ea typeface="黑体" panose="02010609060101010101" pitchFamily="49" charset="-122"/>
            </a:endParaRPr>
          </a:p>
        </p:txBody>
      </p:sp>
      <p:cxnSp>
        <p:nvCxnSpPr>
          <p:cNvPr id="25609" name="AutoShape 12"/>
          <p:cNvCxnSpPr>
            <a:cxnSpLocks noChangeShapeType="1"/>
            <a:stCxn id="25604" idx="4"/>
            <a:endCxn id="16395" idx="3"/>
          </p:cNvCxnSpPr>
          <p:nvPr/>
        </p:nvCxnSpPr>
        <p:spPr bwMode="auto">
          <a:xfrm>
            <a:off x="2838450" y="2847975"/>
            <a:ext cx="1012825" cy="796925"/>
          </a:xfrm>
          <a:prstGeom prst="straightConnector1">
            <a:avLst/>
          </a:prstGeom>
          <a:noFill/>
          <a:ln w="57150">
            <a:solidFill>
              <a:schemeClr val="accent2"/>
            </a:solidFill>
            <a:round/>
          </a:ln>
          <a:extLst>
            <a:ext uri="{909E8E84-426E-40DD-AFC4-6F175D3DCCD1}">
              <a14:hiddenFill xmlns:a14="http://schemas.microsoft.com/office/drawing/2010/main">
                <a:noFill/>
              </a14:hiddenFill>
            </a:ext>
          </a:extLst>
        </p:spPr>
      </p:cxnSp>
      <p:cxnSp>
        <p:nvCxnSpPr>
          <p:cNvPr id="25610" name="AutoShape 13"/>
          <p:cNvCxnSpPr>
            <a:cxnSpLocks noChangeShapeType="1"/>
            <a:stCxn id="25604" idx="4"/>
            <a:endCxn id="16395" idx="3"/>
          </p:cNvCxnSpPr>
          <p:nvPr/>
        </p:nvCxnSpPr>
        <p:spPr bwMode="auto">
          <a:xfrm flipV="1">
            <a:off x="2982913" y="3644900"/>
            <a:ext cx="868362" cy="727075"/>
          </a:xfrm>
          <a:prstGeom prst="straightConnector1">
            <a:avLst/>
          </a:prstGeom>
          <a:noFill/>
          <a:ln w="57150">
            <a:solidFill>
              <a:schemeClr val="accent2"/>
            </a:solidFill>
            <a:round/>
          </a:ln>
          <a:extLst>
            <a:ext uri="{909E8E84-426E-40DD-AFC4-6F175D3DCCD1}">
              <a14:hiddenFill xmlns:a14="http://schemas.microsoft.com/office/drawing/2010/main">
                <a:noFill/>
              </a14:hiddenFill>
            </a:ext>
          </a:extLst>
        </p:spPr>
      </p:cxnSp>
      <p:cxnSp>
        <p:nvCxnSpPr>
          <p:cNvPr id="25611" name="AutoShape 14"/>
          <p:cNvCxnSpPr>
            <a:cxnSpLocks noChangeShapeType="1"/>
            <a:stCxn id="25604" idx="4"/>
            <a:endCxn id="16395" idx="3"/>
          </p:cNvCxnSpPr>
          <p:nvPr/>
        </p:nvCxnSpPr>
        <p:spPr bwMode="auto">
          <a:xfrm flipV="1">
            <a:off x="5219700" y="2774950"/>
            <a:ext cx="1014413" cy="869950"/>
          </a:xfrm>
          <a:prstGeom prst="straightConnector1">
            <a:avLst/>
          </a:prstGeom>
          <a:noFill/>
          <a:ln w="57150">
            <a:solidFill>
              <a:schemeClr val="accent2"/>
            </a:solidFill>
            <a:round/>
          </a:ln>
          <a:extLst>
            <a:ext uri="{909E8E84-426E-40DD-AFC4-6F175D3DCCD1}">
              <a14:hiddenFill xmlns:a14="http://schemas.microsoft.com/office/drawing/2010/main">
                <a:noFill/>
              </a14:hiddenFill>
            </a:ext>
          </a:extLst>
        </p:spPr>
      </p:cxnSp>
      <p:cxnSp>
        <p:nvCxnSpPr>
          <p:cNvPr id="25612" name="AutoShape 15"/>
          <p:cNvCxnSpPr>
            <a:cxnSpLocks noChangeShapeType="1"/>
            <a:stCxn id="25604" idx="4"/>
            <a:endCxn id="16394" idx="1"/>
          </p:cNvCxnSpPr>
          <p:nvPr/>
        </p:nvCxnSpPr>
        <p:spPr bwMode="auto">
          <a:xfrm>
            <a:off x="5219700" y="3644900"/>
            <a:ext cx="1158875" cy="654050"/>
          </a:xfrm>
          <a:prstGeom prst="straightConnector1">
            <a:avLst/>
          </a:prstGeom>
          <a:noFill/>
          <a:ln w="57150">
            <a:solidFill>
              <a:schemeClr val="accent2"/>
            </a:solidFill>
            <a:round/>
          </a:ln>
          <a:extLst>
            <a:ext uri="{909E8E84-426E-40DD-AFC4-6F175D3DCCD1}">
              <a14:hiddenFill xmlns:a14="http://schemas.microsoft.com/office/drawing/2010/main">
                <a:noFill/>
              </a14:hiddenFill>
            </a:ext>
          </a:extLst>
        </p:spPr>
      </p:cxnSp>
      <p:sp>
        <p:nvSpPr>
          <p:cNvPr id="25613" name="Rectangle 16"/>
          <p:cNvSpPr>
            <a:spLocks noChangeArrowheads="1"/>
          </p:cNvSpPr>
          <p:nvPr/>
        </p:nvSpPr>
        <p:spPr bwMode="auto">
          <a:xfrm>
            <a:off x="3563938" y="5775325"/>
            <a:ext cx="25352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r>
              <a:rPr lang="zh-CN" altLang="en-US" sz="2800" b="1">
                <a:latin typeface="Tahoma" panose="020B0604030504040204" pitchFamily="34" charset="0"/>
              </a:rPr>
              <a:t>简称</a:t>
            </a:r>
            <a:r>
              <a:rPr lang="en-US" altLang="zh-CN" sz="2800" b="1">
                <a:latin typeface="Tahoma" panose="020B0604030504040204" pitchFamily="34" charset="0"/>
              </a:rPr>
              <a:t>ACID</a:t>
            </a:r>
            <a:r>
              <a:rPr lang="zh-CN" altLang="en-US" sz="2800" b="1">
                <a:latin typeface="Tahoma" panose="020B0604030504040204" pitchFamily="34" charset="0"/>
              </a:rPr>
              <a:t>特性</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17"/>
          <p:cNvSpPr>
            <a:spLocks noGrp="1"/>
          </p:cNvSpPr>
          <p:nvPr>
            <p:ph type="sldNum" sz="quarter" idx="12"/>
          </p:nvPr>
        </p:nvSpPr>
        <p:spPr bwMode="auto">
          <a:xfrm>
            <a:off x="8647113" y="6376243"/>
            <a:ext cx="3667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AF5AFFEE-0378-47DF-BE19-04D27AD8D1F3}" type="slidenum">
              <a:rPr lang="en-US" altLang="zh-CN" sz="1000">
                <a:latin typeface="Tahoma" panose="020B0604030504040204" pitchFamily="34" charset="0"/>
              </a:rPr>
              <a:t>11</a:t>
            </a:fld>
            <a:endParaRPr lang="en-US" altLang="zh-CN" sz="1000" dirty="0">
              <a:latin typeface="Tahoma" panose="020B0604030504040204" pitchFamily="34" charset="0"/>
            </a:endParaRPr>
          </a:p>
        </p:txBody>
      </p:sp>
      <p:sp>
        <p:nvSpPr>
          <p:cNvPr id="25603" name="Rectangle 6"/>
          <p:cNvSpPr>
            <a:spLocks noGrp="1"/>
          </p:cNvSpPr>
          <p:nvPr>
            <p:ph type="title" idx="4294967295"/>
          </p:nvPr>
        </p:nvSpPr>
        <p:spPr/>
        <p:txBody>
          <a:bodyPr/>
          <a:lstStyle/>
          <a:p>
            <a:r>
              <a:rPr lang="en-US" altLang="zh-CN">
                <a:latin typeface="黑体" panose="02010609060101010101" pitchFamily="49" charset="-122"/>
                <a:ea typeface="黑体" panose="02010609060101010101" pitchFamily="49" charset="-122"/>
              </a:rPr>
              <a:t>8.1 </a:t>
            </a:r>
            <a:r>
              <a:rPr lang="zh-CN" altLang="en-US">
                <a:latin typeface="黑体" panose="02010609060101010101" pitchFamily="49" charset="-122"/>
                <a:ea typeface="黑体" panose="02010609060101010101" pitchFamily="49" charset="-122"/>
              </a:rPr>
              <a:t>事务的概念</a:t>
            </a:r>
            <a:br>
              <a:rPr lang="zh-CN" altLang="en-US">
                <a:latin typeface="黑体" panose="02010609060101010101" pitchFamily="49" charset="-122"/>
                <a:ea typeface="黑体" panose="02010609060101010101" pitchFamily="49" charset="-122"/>
              </a:rPr>
            </a:br>
            <a:r>
              <a:rPr lang="en-US" altLang="zh-CN" sz="2800">
                <a:latin typeface="Arial Black" panose="020B0A04020102020204" pitchFamily="34" charset="0"/>
                <a:ea typeface="黑体" panose="02010609060101010101" pitchFamily="49" charset="-122"/>
                <a:cs typeface="Arial Black" panose="020B0A04020102020204" pitchFamily="34" charset="0"/>
              </a:rPr>
              <a:t>4.</a:t>
            </a:r>
            <a:r>
              <a:rPr lang="zh-CN" altLang="en-US" sz="2800">
                <a:latin typeface="Arial Black" panose="020B0A04020102020204" pitchFamily="34" charset="0"/>
                <a:ea typeface="黑体" panose="02010609060101010101" pitchFamily="49" charset="-122"/>
                <a:cs typeface="Arial Black" panose="020B0A04020102020204" pitchFamily="34" charset="0"/>
              </a:rPr>
              <a:t>事务的基本性质（</a:t>
            </a:r>
            <a:r>
              <a:rPr lang="en-US" altLang="zh-CN" sz="2800">
                <a:latin typeface="Arial Black" panose="020B0A04020102020204" pitchFamily="34" charset="0"/>
                <a:ea typeface="黑体" panose="02010609060101010101" pitchFamily="49" charset="-122"/>
                <a:cs typeface="Arial Black" panose="020B0A04020102020204" pitchFamily="34" charset="0"/>
              </a:rPr>
              <a:t>ACID</a:t>
            </a:r>
            <a:r>
              <a:rPr lang="zh-CN" altLang="en-US" sz="2800">
                <a:latin typeface="Arial Black" panose="020B0A04020102020204" pitchFamily="34" charset="0"/>
                <a:ea typeface="黑体" panose="02010609060101010101" pitchFamily="49" charset="-122"/>
                <a:cs typeface="Arial Black" panose="020B0A04020102020204" pitchFamily="34" charset="0"/>
              </a:rPr>
              <a:t>）</a:t>
            </a:r>
            <a:r>
              <a:rPr lang="zh-CN" altLang="en-US" sz="2800">
                <a:latin typeface="黑体" panose="02010609060101010101" pitchFamily="49" charset="-122"/>
                <a:ea typeface="黑体" panose="02010609060101010101" pitchFamily="49" charset="-122"/>
              </a:rPr>
              <a:t> </a:t>
            </a:r>
          </a:p>
        </p:txBody>
      </p:sp>
      <p:sp>
        <p:nvSpPr>
          <p:cNvPr id="167939" name="Rectangle 3"/>
          <p:cNvSpPr>
            <a:spLocks noGrp="1" noChangeArrowheads="1"/>
          </p:cNvSpPr>
          <p:nvPr>
            <p:ph type="body" idx="1"/>
          </p:nvPr>
        </p:nvSpPr>
        <p:spPr>
          <a:xfrm>
            <a:off x="457200" y="1553210"/>
            <a:ext cx="8229600" cy="1227718"/>
          </a:xfrm>
        </p:spPr>
        <p:txBody>
          <a:bodyPr/>
          <a:lstStyle/>
          <a:p>
            <a:pPr marL="365125" lvl="1" indent="-255905" algn="l" eaLnBrk="1" hangingPunct="1">
              <a:lnSpc>
                <a:spcPct val="80000"/>
              </a:lnSpc>
              <a:spcBef>
                <a:spcPts val="400"/>
              </a:spcBef>
              <a:buSzTx/>
              <a:buBlip>
                <a:blip r:embed="rId3"/>
              </a:buBlip>
            </a:pPr>
            <a:r>
              <a:rPr lang="zh-CN" altLang="en-US" sz="2400" dirty="0">
                <a:ea typeface="黑体" panose="02010609060101010101" pitchFamily="49" charset="-122"/>
                <a:sym typeface="+mn-ea"/>
              </a:rPr>
              <a:t>原子性(Atomicity)</a:t>
            </a:r>
            <a:endParaRPr lang="zh-CN" altLang="en-US" sz="2400" dirty="0">
              <a:ea typeface="黑体" panose="02010609060101010101" pitchFamily="49" charset="-122"/>
            </a:endParaRPr>
          </a:p>
          <a:p>
            <a:pPr lvl="1" algn="l" eaLnBrk="1" latinLnBrk="0" hangingPunct="1">
              <a:lnSpc>
                <a:spcPct val="100000"/>
              </a:lnSpc>
              <a:spcBef>
                <a:spcPts val="600"/>
              </a:spcBef>
              <a:buBlip>
                <a:blip r:embed="rId4"/>
              </a:buBlip>
            </a:pPr>
            <a:r>
              <a:rPr lang="zh-CN" altLang="en-US" sz="2000" dirty="0">
                <a:ea typeface="黑体" panose="02010609060101010101" pitchFamily="49" charset="-122"/>
                <a:sym typeface="+mn-ea"/>
              </a:rPr>
              <a:t>一个事务对数据库的所有操作，是一个不可分割的逻辑工作单元。事务中包含的所有操作要么全做，要么一个也不做</a:t>
            </a:r>
            <a:endParaRPr lang="zh-CN" altLang="en-US" sz="2000" dirty="0">
              <a:ea typeface="黑体" panose="02010609060101010101" pitchFamily="49" charset="-122"/>
            </a:endParaRPr>
          </a:p>
        </p:txBody>
      </p:sp>
      <p:sp>
        <p:nvSpPr>
          <p:cNvPr id="8" name="Rectangle 3">
            <a:extLst>
              <a:ext uri="{FF2B5EF4-FFF2-40B4-BE49-F238E27FC236}">
                <a16:creationId xmlns="" xmlns:a16="http://schemas.microsoft.com/office/drawing/2014/main" id="{4D3405D8-2C11-4D70-8690-B0025B22ED72}"/>
              </a:ext>
            </a:extLst>
          </p:cNvPr>
          <p:cNvSpPr txBox="1">
            <a:spLocks noChangeArrowheads="1"/>
          </p:cNvSpPr>
          <p:nvPr/>
        </p:nvSpPr>
        <p:spPr bwMode="auto">
          <a:xfrm>
            <a:off x="457200" y="2780928"/>
            <a:ext cx="8229600" cy="150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65125" indent="-255905" algn="l" rtl="0" eaLnBrk="0" fontAlgn="base" hangingPunct="0">
              <a:spcBef>
                <a:spcPts val="400"/>
              </a:spcBef>
              <a:spcAft>
                <a:spcPct val="0"/>
              </a:spcAft>
              <a:buClr>
                <a:schemeClr val="accent1"/>
              </a:buClr>
              <a:buFont typeface="Wingdings" panose="05000000000000000000" pitchFamily="2" charset="2"/>
              <a:buBlip>
                <a:blip r:embed="rId3"/>
              </a:buBlip>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SzPct val="75000"/>
              <a:buFont typeface="Wingdings" panose="05000000000000000000" pitchFamily="2" charset="2"/>
              <a:buBlip>
                <a:blip r:embed="rId4"/>
              </a:buBlip>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75000"/>
              <a:buFont typeface="Wingdings" panose="05000000000000000000" pitchFamily="2" charset="2"/>
              <a:buBlip>
                <a:blip r:embed="rId5"/>
              </a:buBlip>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365125" lvl="1" indent="-255905" eaLnBrk="1" hangingPunct="1">
              <a:lnSpc>
                <a:spcPct val="80000"/>
              </a:lnSpc>
              <a:spcBef>
                <a:spcPts val="600"/>
              </a:spcBef>
              <a:buSzTx/>
              <a:buFont typeface="Wingdings" panose="05000000000000000000" pitchFamily="2" charset="2"/>
              <a:buBlip>
                <a:blip r:embed="rId3"/>
              </a:buBlip>
            </a:pPr>
            <a:r>
              <a:rPr lang="zh-CN" altLang="en-US" sz="2400" dirty="0">
                <a:ea typeface="黑体" panose="02010609060101010101" pitchFamily="49" charset="-122"/>
                <a:sym typeface="+mn-ea"/>
              </a:rPr>
              <a:t>一致性(Consistency)</a:t>
            </a:r>
            <a:endParaRPr lang="zh-CN" altLang="en-US" sz="2400" dirty="0">
              <a:ea typeface="黑体" panose="02010609060101010101" pitchFamily="49" charset="-122"/>
            </a:endParaRPr>
          </a:p>
          <a:p>
            <a:pPr lvl="1" eaLnBrk="1" hangingPunct="1">
              <a:spcBef>
                <a:spcPts val="600"/>
              </a:spcBef>
            </a:pPr>
            <a:r>
              <a:rPr lang="zh-CN" altLang="en-US" sz="2000" dirty="0">
                <a:ea typeface="黑体" panose="02010609060101010101" pitchFamily="49" charset="-122"/>
                <a:sym typeface="+mn-ea"/>
              </a:rPr>
              <a:t>事务的隔离执行(没有其他事务并发执行)必须保证数据库的一致性，即数据不会因事务的执行而遭受破坏。</a:t>
            </a:r>
            <a:endParaRPr lang="zh-CN" altLang="en-US" sz="2000" dirty="0">
              <a:ea typeface="黑体" panose="02010609060101010101" pitchFamily="49" charset="-122"/>
            </a:endParaRPr>
          </a:p>
          <a:p>
            <a:pPr lvl="1" eaLnBrk="1" hangingPunct="1">
              <a:spcBef>
                <a:spcPts val="600"/>
              </a:spcBef>
            </a:pPr>
            <a:r>
              <a:rPr lang="zh-CN" altLang="en-US" sz="2000" dirty="0">
                <a:ea typeface="黑体" panose="02010609060101010101" pitchFamily="49" charset="-122"/>
                <a:sym typeface="+mn-ea"/>
              </a:rPr>
              <a:t>事务应该把数据库从一个一致性状态转换到另外一个一致性状态。</a:t>
            </a:r>
            <a:endParaRPr lang="en-US" altLang="zh-CN" sz="2000" dirty="0">
              <a:ea typeface="黑体" panose="02010609060101010101" pitchFamily="49" charset="-122"/>
              <a:sym typeface="+mn-ea"/>
            </a:endParaRPr>
          </a:p>
          <a:p>
            <a:pPr lvl="1" eaLnBrk="1" hangingPunct="1">
              <a:spcBef>
                <a:spcPts val="600"/>
              </a:spcBef>
            </a:pPr>
            <a:endParaRPr lang="en-US" altLang="zh-CN" sz="2000" dirty="0">
              <a:ea typeface="黑体" panose="02010609060101010101" pitchFamily="49" charset="-122"/>
              <a:sym typeface="+mn-ea"/>
            </a:endParaRPr>
          </a:p>
          <a:p>
            <a:pPr lvl="1" eaLnBrk="1" hangingPunct="1">
              <a:spcBef>
                <a:spcPts val="600"/>
              </a:spcBef>
            </a:pPr>
            <a:endParaRPr lang="en-US" altLang="zh-CN" sz="2000" dirty="0">
              <a:ea typeface="黑体" panose="02010609060101010101" pitchFamily="49" charset="-122"/>
              <a:sym typeface="+mn-ea"/>
            </a:endParaRPr>
          </a:p>
          <a:p>
            <a:pPr lvl="1" eaLnBrk="1" hangingPunct="1">
              <a:spcBef>
                <a:spcPts val="600"/>
              </a:spcBef>
            </a:pPr>
            <a:endParaRPr lang="en-US" altLang="zh-CN" sz="2000" dirty="0">
              <a:ea typeface="黑体" panose="02010609060101010101" pitchFamily="49" charset="-122"/>
              <a:sym typeface="+mn-ea"/>
            </a:endParaRPr>
          </a:p>
          <a:p>
            <a:pPr lvl="1" eaLnBrk="1" hangingPunct="1">
              <a:spcBef>
                <a:spcPts val="600"/>
              </a:spcBef>
            </a:pPr>
            <a:r>
              <a:rPr lang="zh-CN" altLang="en-US" sz="2000" dirty="0">
                <a:sym typeface="+mn-ea"/>
              </a:rPr>
              <a:t>在系统运行时，由DBMS的</a:t>
            </a:r>
            <a:r>
              <a:rPr lang="zh-CN" altLang="en-US" sz="2000" dirty="0">
                <a:solidFill>
                  <a:srgbClr val="FF0000"/>
                </a:solidFill>
                <a:sym typeface="+mn-ea"/>
              </a:rPr>
              <a:t>完整性子系统</a:t>
            </a:r>
            <a:r>
              <a:rPr lang="zh-CN" altLang="en-US" sz="2000" dirty="0">
                <a:sym typeface="+mn-ea"/>
              </a:rPr>
              <a:t>执行测试任务以保证数据的一致性。</a:t>
            </a:r>
            <a:endParaRPr lang="zh-CN" altLang="en-US" sz="2000" dirty="0"/>
          </a:p>
          <a:p>
            <a:pPr lvl="1" eaLnBrk="1" hangingPunct="1">
              <a:spcBef>
                <a:spcPts val="600"/>
              </a:spcBef>
            </a:pPr>
            <a:endParaRPr lang="zh-CN" altLang="en-US" sz="2200" dirty="0">
              <a:ea typeface="黑体" panose="02010609060101010101" pitchFamily="49" charset="-122"/>
              <a:sym typeface="+mn-ea"/>
            </a:endParaRPr>
          </a:p>
        </p:txBody>
      </p:sp>
      <p:sp>
        <p:nvSpPr>
          <p:cNvPr id="9" name="文本框 8">
            <a:extLst>
              <a:ext uri="{FF2B5EF4-FFF2-40B4-BE49-F238E27FC236}">
                <a16:creationId xmlns="" xmlns:a16="http://schemas.microsoft.com/office/drawing/2014/main" id="{E21B0F06-7A22-4471-9AD5-402B7B9CCB18}"/>
              </a:ext>
            </a:extLst>
          </p:cNvPr>
          <p:cNvSpPr txBox="1"/>
          <p:nvPr/>
        </p:nvSpPr>
        <p:spPr>
          <a:xfrm>
            <a:off x="2612634" y="4221089"/>
            <a:ext cx="1152880" cy="1169551"/>
          </a:xfrm>
          <a:prstGeom prst="rect">
            <a:avLst/>
          </a:prstGeom>
          <a:noFill/>
        </p:spPr>
        <p:txBody>
          <a:bodyPr wrap="none" rtlCol="0">
            <a:spAutoFit/>
          </a:bodyPr>
          <a:lstStyle/>
          <a:p>
            <a:pPr marL="0" lvl="1" eaLnBrk="1" hangingPunct="1">
              <a:spcBef>
                <a:spcPts val="600"/>
              </a:spcBef>
            </a:pPr>
            <a:r>
              <a:rPr lang="en-US" altLang="zh-CN" dirty="0"/>
              <a:t>A</a:t>
            </a:r>
            <a:r>
              <a:rPr lang="zh-CN" altLang="en-US" dirty="0"/>
              <a:t>：</a:t>
            </a:r>
            <a:r>
              <a:rPr lang="en-US" altLang="zh-CN" dirty="0"/>
              <a:t>1000</a:t>
            </a:r>
          </a:p>
          <a:p>
            <a:pPr marL="0" lvl="1" eaLnBrk="1" hangingPunct="1">
              <a:spcBef>
                <a:spcPts val="600"/>
              </a:spcBef>
            </a:pPr>
            <a:r>
              <a:rPr lang="en-US" altLang="zh-CN" dirty="0"/>
              <a:t>B</a:t>
            </a:r>
            <a:r>
              <a:rPr lang="zh-CN" altLang="en-US" dirty="0"/>
              <a:t>：</a:t>
            </a:r>
            <a:r>
              <a:rPr lang="en-US" altLang="zh-CN" dirty="0"/>
              <a:t>1200</a:t>
            </a:r>
          </a:p>
          <a:p>
            <a:pPr marL="0" lvl="1" eaLnBrk="1" hangingPunct="1">
              <a:spcBef>
                <a:spcPts val="600"/>
              </a:spcBef>
            </a:pPr>
            <a:r>
              <a:rPr lang="zh-CN" altLang="en-US" dirty="0"/>
              <a:t>转账前</a:t>
            </a:r>
          </a:p>
        </p:txBody>
      </p:sp>
      <p:sp>
        <p:nvSpPr>
          <p:cNvPr id="10" name="矩形 9">
            <a:extLst>
              <a:ext uri="{FF2B5EF4-FFF2-40B4-BE49-F238E27FC236}">
                <a16:creationId xmlns="" xmlns:a16="http://schemas.microsoft.com/office/drawing/2014/main" id="{C87E1170-08E6-4FAF-83D1-48E4F6117667}"/>
              </a:ext>
            </a:extLst>
          </p:cNvPr>
          <p:cNvSpPr/>
          <p:nvPr/>
        </p:nvSpPr>
        <p:spPr>
          <a:xfrm>
            <a:off x="6028486" y="4221088"/>
            <a:ext cx="1207810" cy="1169551"/>
          </a:xfrm>
          <a:prstGeom prst="rect">
            <a:avLst/>
          </a:prstGeom>
        </p:spPr>
        <p:txBody>
          <a:bodyPr wrap="square">
            <a:spAutoFit/>
          </a:bodyPr>
          <a:lstStyle/>
          <a:p>
            <a:pPr marL="0" lvl="1" eaLnBrk="1" hangingPunct="1">
              <a:spcBef>
                <a:spcPts val="600"/>
              </a:spcBef>
            </a:pPr>
            <a:r>
              <a:rPr lang="en-US" altLang="zh-CN" dirty="0"/>
              <a:t>A</a:t>
            </a:r>
            <a:r>
              <a:rPr lang="zh-CN" altLang="en-US" dirty="0"/>
              <a:t>：</a:t>
            </a:r>
            <a:r>
              <a:rPr lang="en-US" altLang="zh-CN" dirty="0"/>
              <a:t>900</a:t>
            </a:r>
          </a:p>
          <a:p>
            <a:pPr marL="0" lvl="1" eaLnBrk="1" hangingPunct="1">
              <a:spcBef>
                <a:spcPts val="600"/>
              </a:spcBef>
            </a:pPr>
            <a:r>
              <a:rPr lang="en-US" altLang="zh-CN" dirty="0"/>
              <a:t>B</a:t>
            </a:r>
            <a:r>
              <a:rPr lang="zh-CN" altLang="en-US" dirty="0"/>
              <a:t>：</a:t>
            </a:r>
            <a:r>
              <a:rPr lang="en-US" altLang="zh-CN" dirty="0"/>
              <a:t>1300</a:t>
            </a:r>
          </a:p>
          <a:p>
            <a:pPr marL="0" lvl="1" eaLnBrk="1" hangingPunct="1">
              <a:spcBef>
                <a:spcPts val="600"/>
              </a:spcBef>
            </a:pPr>
            <a:r>
              <a:rPr lang="zh-CN" altLang="en-US" dirty="0"/>
              <a:t>转账后</a:t>
            </a:r>
          </a:p>
        </p:txBody>
      </p:sp>
      <p:sp>
        <p:nvSpPr>
          <p:cNvPr id="11" name="箭头: 右 10">
            <a:extLst>
              <a:ext uri="{FF2B5EF4-FFF2-40B4-BE49-F238E27FC236}">
                <a16:creationId xmlns="" xmlns:a16="http://schemas.microsoft.com/office/drawing/2014/main" id="{BCEDA228-DE7E-40FC-8AC7-42DA4DEA36D7}"/>
              </a:ext>
            </a:extLst>
          </p:cNvPr>
          <p:cNvSpPr/>
          <p:nvPr/>
        </p:nvSpPr>
        <p:spPr>
          <a:xfrm>
            <a:off x="4233784" y="4563396"/>
            <a:ext cx="144016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Effect transition="in" filter="wipe(down)">
                                      <p:cBhvr>
                                        <p:cTn id="7" dur="500"/>
                                        <p:tgtEl>
                                          <p:spTgt spid="167939">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67939">
                                            <p:txEl>
                                              <p:pRg st="1" end="1"/>
                                            </p:txEl>
                                          </p:spTgt>
                                        </p:tgtEl>
                                        <p:attrNameLst>
                                          <p:attrName>style.visibility</p:attrName>
                                        </p:attrNameLst>
                                      </p:cBhvr>
                                      <p:to>
                                        <p:strVal val="visible"/>
                                      </p:to>
                                    </p:set>
                                    <p:animEffect transition="in" filter="wipe(down)">
                                      <p:cBhvr>
                                        <p:cTn id="10" dur="500"/>
                                        <p:tgtEl>
                                          <p:spTgt spid="16793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wipe(down)">
                                      <p:cBhvr>
                                        <p:cTn id="15" dur="500"/>
                                        <p:tgtEl>
                                          <p:spTgt spid="8">
                                            <p:txEl>
                                              <p:pRg st="0" end="0"/>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wipe(down)">
                                      <p:cBhvr>
                                        <p:cTn id="18" dur="500"/>
                                        <p:tgtEl>
                                          <p:spTgt spid="8">
                                            <p:txEl>
                                              <p:pRg st="1" end="1"/>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wipe(down)">
                                      <p:cBhvr>
                                        <p:cTn id="21" dur="500"/>
                                        <p:tgtEl>
                                          <p:spTgt spid="8">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down)">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8">
                                            <p:txEl>
                                              <p:pRg st="6" end="6"/>
                                            </p:txEl>
                                          </p:spTgt>
                                        </p:tgtEl>
                                        <p:attrNameLst>
                                          <p:attrName>style.visibility</p:attrName>
                                        </p:attrNameLst>
                                      </p:cBhvr>
                                      <p:to>
                                        <p:strVal val="visible"/>
                                      </p:to>
                                    </p:set>
                                    <p:animEffect transition="in" filter="wipe(down)">
                                      <p:cBhvr>
                                        <p:cTn id="39"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AF5AFFEE-0378-47DF-BE19-04D27AD8D1F3}" type="slidenum">
              <a:rPr lang="en-US" altLang="zh-CN" sz="1000">
                <a:latin typeface="Tahoma" panose="020B0604030504040204" pitchFamily="34" charset="0"/>
              </a:rPr>
              <a:t>12</a:t>
            </a:fld>
            <a:endParaRPr lang="en-US" altLang="zh-CN" sz="1000" dirty="0">
              <a:latin typeface="Tahoma" panose="020B0604030504040204" pitchFamily="34" charset="0"/>
            </a:endParaRPr>
          </a:p>
        </p:txBody>
      </p:sp>
      <p:sp>
        <p:nvSpPr>
          <p:cNvPr id="25603" name="Rectangle 6"/>
          <p:cNvSpPr>
            <a:spLocks noGrp="1"/>
          </p:cNvSpPr>
          <p:nvPr>
            <p:ph type="title" idx="4294967295"/>
          </p:nvPr>
        </p:nvSpPr>
        <p:spPr/>
        <p:txBody>
          <a:bodyPr/>
          <a:lstStyle/>
          <a:p>
            <a:r>
              <a:rPr lang="en-US" altLang="zh-CN">
                <a:latin typeface="黑体" panose="02010609060101010101" pitchFamily="49" charset="-122"/>
                <a:ea typeface="黑体" panose="02010609060101010101" pitchFamily="49" charset="-122"/>
              </a:rPr>
              <a:t>8.1 </a:t>
            </a:r>
            <a:r>
              <a:rPr lang="zh-CN" altLang="en-US">
                <a:latin typeface="黑体" panose="02010609060101010101" pitchFamily="49" charset="-122"/>
                <a:ea typeface="黑体" panose="02010609060101010101" pitchFamily="49" charset="-122"/>
              </a:rPr>
              <a:t>事务的概念</a:t>
            </a:r>
            <a:br>
              <a:rPr lang="zh-CN" altLang="en-US">
                <a:latin typeface="黑体" panose="02010609060101010101" pitchFamily="49" charset="-122"/>
                <a:ea typeface="黑体" panose="02010609060101010101" pitchFamily="49" charset="-122"/>
              </a:rPr>
            </a:br>
            <a:r>
              <a:rPr lang="en-US" altLang="zh-CN" sz="2800">
                <a:latin typeface="Arial Black" panose="020B0A04020102020204" pitchFamily="34" charset="0"/>
                <a:ea typeface="黑体" panose="02010609060101010101" pitchFamily="49" charset="-122"/>
                <a:cs typeface="Arial Black" panose="020B0A04020102020204" pitchFamily="34" charset="0"/>
              </a:rPr>
              <a:t>4.</a:t>
            </a:r>
            <a:r>
              <a:rPr lang="zh-CN" altLang="en-US" sz="2800">
                <a:latin typeface="Arial Black" panose="020B0A04020102020204" pitchFamily="34" charset="0"/>
                <a:ea typeface="黑体" panose="02010609060101010101" pitchFamily="49" charset="-122"/>
                <a:cs typeface="Arial Black" panose="020B0A04020102020204" pitchFamily="34" charset="0"/>
              </a:rPr>
              <a:t>事务的基本性质（</a:t>
            </a:r>
            <a:r>
              <a:rPr lang="en-US" altLang="zh-CN" sz="2800">
                <a:latin typeface="Arial Black" panose="020B0A04020102020204" pitchFamily="34" charset="0"/>
                <a:ea typeface="黑体" panose="02010609060101010101" pitchFamily="49" charset="-122"/>
                <a:cs typeface="Arial Black" panose="020B0A04020102020204" pitchFamily="34" charset="0"/>
              </a:rPr>
              <a:t>ACID</a:t>
            </a:r>
            <a:r>
              <a:rPr lang="zh-CN" altLang="en-US" sz="2800">
                <a:latin typeface="Arial Black" panose="020B0A04020102020204" pitchFamily="34" charset="0"/>
                <a:ea typeface="黑体" panose="02010609060101010101" pitchFamily="49" charset="-122"/>
                <a:cs typeface="Arial Black" panose="020B0A04020102020204" pitchFamily="34" charset="0"/>
              </a:rPr>
              <a:t>）</a:t>
            </a:r>
            <a:r>
              <a:rPr lang="zh-CN" altLang="en-US" sz="2800">
                <a:latin typeface="黑体" panose="02010609060101010101" pitchFamily="49" charset="-122"/>
                <a:ea typeface="黑体" panose="02010609060101010101" pitchFamily="49" charset="-122"/>
              </a:rPr>
              <a:t> </a:t>
            </a:r>
          </a:p>
        </p:txBody>
      </p:sp>
      <p:sp>
        <p:nvSpPr>
          <p:cNvPr id="167939" name="Rectangle 3"/>
          <p:cNvSpPr>
            <a:spLocks noGrp="1" noChangeArrowheads="1"/>
          </p:cNvSpPr>
          <p:nvPr>
            <p:ph type="body" idx="1"/>
          </p:nvPr>
        </p:nvSpPr>
        <p:spPr>
          <a:xfrm>
            <a:off x="457200" y="1553210"/>
            <a:ext cx="8229600" cy="4417695"/>
          </a:xfrm>
        </p:spPr>
        <p:txBody>
          <a:bodyPr/>
          <a:lstStyle/>
          <a:p>
            <a:pPr marL="365125" lvl="1" indent="-255905" algn="l" eaLnBrk="1" hangingPunct="1">
              <a:lnSpc>
                <a:spcPct val="80000"/>
              </a:lnSpc>
              <a:spcBef>
                <a:spcPts val="400"/>
              </a:spcBef>
              <a:buSzTx/>
              <a:buBlip>
                <a:blip r:embed="rId3"/>
              </a:buBlip>
            </a:pPr>
            <a:r>
              <a:rPr lang="zh-CN" altLang="en-US" sz="2400" dirty="0">
                <a:ea typeface="黑体" panose="02010609060101010101" pitchFamily="49" charset="-122"/>
                <a:sym typeface="+mn-ea"/>
              </a:rPr>
              <a:t>隔离性(Isolation)</a:t>
            </a:r>
            <a:endParaRPr lang="zh-CN" altLang="en-US" sz="2400" dirty="0">
              <a:ea typeface="黑体" panose="02010609060101010101" pitchFamily="49" charset="-122"/>
            </a:endParaRPr>
          </a:p>
          <a:p>
            <a:pPr lvl="1" algn="l" eaLnBrk="1" hangingPunct="1">
              <a:lnSpc>
                <a:spcPct val="100000"/>
              </a:lnSpc>
              <a:spcBef>
                <a:spcPts val="600"/>
              </a:spcBef>
              <a:buBlip>
                <a:blip r:embed="rId4"/>
              </a:buBlip>
            </a:pPr>
            <a:r>
              <a:rPr lang="zh-CN" altLang="en-US" sz="2200" dirty="0">
                <a:ea typeface="黑体" panose="02010609060101010101" pitchFamily="49" charset="-122"/>
                <a:sym typeface="+mn-ea"/>
              </a:rPr>
              <a:t>即使每个事务都能确保一致性和原子性，但当几个事务并发执行时，也可能会导致不一致的状态。</a:t>
            </a:r>
            <a:endParaRPr lang="zh-CN" altLang="en-US" sz="2200" dirty="0">
              <a:ea typeface="黑体" panose="02010609060101010101" pitchFamily="49" charset="-122"/>
            </a:endParaRPr>
          </a:p>
          <a:p>
            <a:pPr lvl="1" algn="l" eaLnBrk="1" hangingPunct="1">
              <a:lnSpc>
                <a:spcPct val="100000"/>
              </a:lnSpc>
              <a:spcBef>
                <a:spcPts val="600"/>
              </a:spcBef>
              <a:buBlip>
                <a:blip r:embed="rId4"/>
              </a:buBlip>
            </a:pPr>
            <a:r>
              <a:rPr lang="zh-CN" altLang="en-US" sz="2200" dirty="0">
                <a:ea typeface="黑体" panose="02010609060101010101" pitchFamily="49" charset="-122"/>
                <a:sym typeface="+mn-ea"/>
              </a:rPr>
              <a:t>隔离性要求系统必须保证事务不受其他并发执行的事务的影响，达到串行执行的效果：对于任何一对事务T1和T2，在T1看来，T2 要么在T1开始之前已经结束，要么在T1 完成之后再开始执行，似乎每个事务都感觉不到系统中有其他事务在并发地执行。</a:t>
            </a:r>
            <a:endParaRPr lang="zh-CN" altLang="en-US" sz="2200" dirty="0">
              <a:ea typeface="黑体" panose="02010609060101010101" pitchFamily="49" charset="-122"/>
            </a:endParaRPr>
          </a:p>
          <a:p>
            <a:pPr lvl="1" algn="l" eaLnBrk="1" hangingPunct="1">
              <a:lnSpc>
                <a:spcPct val="100000"/>
              </a:lnSpc>
              <a:spcBef>
                <a:spcPts val="600"/>
              </a:spcBef>
              <a:buBlip>
                <a:blip r:embed="rId4"/>
              </a:buBlip>
            </a:pPr>
            <a:r>
              <a:rPr lang="zh-CN" altLang="en-US" sz="2200" dirty="0">
                <a:ea typeface="黑体" panose="02010609060101010101" pitchFamily="49" charset="-122"/>
                <a:sym typeface="+mn-ea"/>
              </a:rPr>
              <a:t>事务的隔离性确保事务并发执行后的系统状态与这些事务以某种次序串行执行后的状态是等价的，并非一定要串行执行。 </a:t>
            </a:r>
            <a:endParaRPr lang="zh-CN" altLang="en-US" sz="2200" dirty="0">
              <a:ea typeface="黑体" panose="02010609060101010101" pitchFamily="49" charset="-122"/>
            </a:endParaRPr>
          </a:p>
          <a:p>
            <a:pPr lvl="1" algn="l" eaLnBrk="1" hangingPunct="1">
              <a:lnSpc>
                <a:spcPct val="100000"/>
              </a:lnSpc>
              <a:spcBef>
                <a:spcPts val="600"/>
              </a:spcBef>
              <a:buBlip>
                <a:blip r:embed="rId4"/>
              </a:buBlip>
            </a:pPr>
            <a:r>
              <a:rPr lang="zh-CN" altLang="en-US" sz="2200" dirty="0">
                <a:ea typeface="黑体" panose="02010609060101010101" pitchFamily="49" charset="-122"/>
                <a:sym typeface="+mn-ea"/>
              </a:rPr>
              <a:t>由</a:t>
            </a:r>
            <a:r>
              <a:rPr lang="zh-CN" altLang="en-US" sz="2200" dirty="0" smtClean="0">
                <a:ea typeface="黑体" panose="02010609060101010101" pitchFamily="49" charset="-122"/>
                <a:sym typeface="+mn-ea"/>
              </a:rPr>
              <a:t>DBMS</a:t>
            </a:r>
            <a:r>
              <a:rPr lang="zh-CN" altLang="en-US" sz="2200" dirty="0" smtClean="0">
                <a:solidFill>
                  <a:srgbClr val="FF0000"/>
                </a:solidFill>
                <a:ea typeface="黑体" panose="02010609060101010101" pitchFamily="49" charset="-122"/>
                <a:sym typeface="+mn-ea"/>
              </a:rPr>
              <a:t>并发</a:t>
            </a:r>
            <a:r>
              <a:rPr lang="zh-CN" altLang="en-US" sz="2200" dirty="0">
                <a:solidFill>
                  <a:srgbClr val="FF0000"/>
                </a:solidFill>
                <a:ea typeface="黑体" panose="02010609060101010101" pitchFamily="49" charset="-122"/>
                <a:sym typeface="+mn-ea"/>
              </a:rPr>
              <a:t>子系统</a:t>
            </a:r>
            <a:r>
              <a:rPr lang="zh-CN" altLang="en-US" sz="2200" dirty="0">
                <a:ea typeface="黑体" panose="02010609060101010101" pitchFamily="49" charset="-122"/>
                <a:sym typeface="+mn-ea"/>
              </a:rPr>
              <a:t>来确保事务的隔离性。</a:t>
            </a:r>
            <a:endParaRPr lang="zh-CN" altLang="en-US" sz="2200" dirty="0">
              <a:ea typeface="黑体" panose="02010609060101010101" pitchFamily="49" charset="-122"/>
            </a:endParaRPr>
          </a:p>
          <a:p>
            <a:pPr marL="109220" lvl="1" indent="0" algn="l" eaLnBrk="1" hangingPunct="1">
              <a:lnSpc>
                <a:spcPct val="80000"/>
              </a:lnSpc>
              <a:spcBef>
                <a:spcPts val="400"/>
              </a:spcBef>
              <a:buSzTx/>
              <a:buNone/>
            </a:pPr>
            <a:endParaRPr lang="zh-CN" altLang="en-US" sz="2000" dirty="0">
              <a:ea typeface="黑体" panose="0201060906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7939">
                                            <p:txEl>
                                              <p:pRg st="1" end="1"/>
                                            </p:txEl>
                                          </p:spTgt>
                                        </p:tgtEl>
                                        <p:attrNameLst>
                                          <p:attrName>style.visibility</p:attrName>
                                        </p:attrNameLst>
                                      </p:cBhvr>
                                      <p:to>
                                        <p:strVal val="visible"/>
                                      </p:to>
                                    </p:set>
                                    <p:animEffect transition="in" filter="wipe(down)">
                                      <p:cBhvr>
                                        <p:cTn id="7" dur="500"/>
                                        <p:tgtEl>
                                          <p:spTgt spid="1679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7939">
                                            <p:txEl>
                                              <p:pRg st="2" end="2"/>
                                            </p:txEl>
                                          </p:spTgt>
                                        </p:tgtEl>
                                        <p:attrNameLst>
                                          <p:attrName>style.visibility</p:attrName>
                                        </p:attrNameLst>
                                      </p:cBhvr>
                                      <p:to>
                                        <p:strVal val="visible"/>
                                      </p:to>
                                    </p:set>
                                    <p:animEffect transition="in" filter="wipe(down)">
                                      <p:cBhvr>
                                        <p:cTn id="12" dur="500"/>
                                        <p:tgtEl>
                                          <p:spTgt spid="1679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67939">
                                            <p:txEl>
                                              <p:pRg st="3" end="3"/>
                                            </p:txEl>
                                          </p:spTgt>
                                        </p:tgtEl>
                                        <p:attrNameLst>
                                          <p:attrName>style.visibility</p:attrName>
                                        </p:attrNameLst>
                                      </p:cBhvr>
                                      <p:to>
                                        <p:strVal val="visible"/>
                                      </p:to>
                                    </p:set>
                                    <p:animEffect transition="in" filter="wipe(down)">
                                      <p:cBhvr>
                                        <p:cTn id="17" dur="500"/>
                                        <p:tgtEl>
                                          <p:spTgt spid="16793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67939">
                                            <p:txEl>
                                              <p:pRg st="4" end="4"/>
                                            </p:txEl>
                                          </p:spTgt>
                                        </p:tgtEl>
                                        <p:attrNameLst>
                                          <p:attrName>style.visibility</p:attrName>
                                        </p:attrNameLst>
                                      </p:cBhvr>
                                      <p:to>
                                        <p:strVal val="visible"/>
                                      </p:to>
                                    </p:set>
                                    <p:animEffect transition="in" filter="wipe(down)">
                                      <p:cBhvr>
                                        <p:cTn id="22" dur="500"/>
                                        <p:tgtEl>
                                          <p:spTgt spid="1679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AF5AFFEE-0378-47DF-BE19-04D27AD8D1F3}" type="slidenum">
              <a:rPr lang="en-US" altLang="zh-CN" sz="1000">
                <a:latin typeface="Tahoma" panose="020B0604030504040204" pitchFamily="34" charset="0"/>
              </a:rPr>
              <a:t>13</a:t>
            </a:fld>
            <a:endParaRPr lang="en-US" altLang="zh-CN" sz="1000">
              <a:latin typeface="Tahoma" panose="020B0604030504040204" pitchFamily="34" charset="0"/>
            </a:endParaRPr>
          </a:p>
        </p:txBody>
      </p:sp>
      <p:sp>
        <p:nvSpPr>
          <p:cNvPr id="25603" name="Rectangle 6"/>
          <p:cNvSpPr>
            <a:spLocks noGrp="1"/>
          </p:cNvSpPr>
          <p:nvPr>
            <p:ph type="title" idx="4294967295"/>
          </p:nvPr>
        </p:nvSpPr>
        <p:spPr/>
        <p:txBody>
          <a:bodyPr/>
          <a:lstStyle/>
          <a:p>
            <a:r>
              <a:rPr lang="en-US" altLang="zh-CN">
                <a:latin typeface="黑体" panose="02010609060101010101" pitchFamily="49" charset="-122"/>
                <a:ea typeface="黑体" panose="02010609060101010101" pitchFamily="49" charset="-122"/>
              </a:rPr>
              <a:t>8.1 </a:t>
            </a:r>
            <a:r>
              <a:rPr lang="zh-CN" altLang="en-US">
                <a:latin typeface="黑体" panose="02010609060101010101" pitchFamily="49" charset="-122"/>
                <a:ea typeface="黑体" panose="02010609060101010101" pitchFamily="49" charset="-122"/>
              </a:rPr>
              <a:t>事务的概念</a:t>
            </a:r>
            <a:br>
              <a:rPr lang="zh-CN" altLang="en-US">
                <a:latin typeface="黑体" panose="02010609060101010101" pitchFamily="49" charset="-122"/>
                <a:ea typeface="黑体" panose="02010609060101010101" pitchFamily="49" charset="-122"/>
              </a:rPr>
            </a:br>
            <a:r>
              <a:rPr lang="en-US" altLang="zh-CN" sz="2800">
                <a:latin typeface="Arial Black" panose="020B0A04020102020204" pitchFamily="34" charset="0"/>
                <a:ea typeface="黑体" panose="02010609060101010101" pitchFamily="49" charset="-122"/>
                <a:cs typeface="Arial Black" panose="020B0A04020102020204" pitchFamily="34" charset="0"/>
              </a:rPr>
              <a:t>4.</a:t>
            </a:r>
            <a:r>
              <a:rPr lang="zh-CN" altLang="en-US" sz="2800">
                <a:latin typeface="Arial Black" panose="020B0A04020102020204" pitchFamily="34" charset="0"/>
                <a:ea typeface="黑体" panose="02010609060101010101" pitchFamily="49" charset="-122"/>
                <a:cs typeface="Arial Black" panose="020B0A04020102020204" pitchFamily="34" charset="0"/>
              </a:rPr>
              <a:t>事务的基本性质（</a:t>
            </a:r>
            <a:r>
              <a:rPr lang="en-US" altLang="zh-CN" sz="2800">
                <a:latin typeface="Arial Black" panose="020B0A04020102020204" pitchFamily="34" charset="0"/>
                <a:ea typeface="黑体" panose="02010609060101010101" pitchFamily="49" charset="-122"/>
                <a:cs typeface="Arial Black" panose="020B0A04020102020204" pitchFamily="34" charset="0"/>
              </a:rPr>
              <a:t>ACID</a:t>
            </a:r>
            <a:r>
              <a:rPr lang="zh-CN" altLang="en-US" sz="2800">
                <a:latin typeface="Arial Black" panose="020B0A04020102020204" pitchFamily="34" charset="0"/>
                <a:ea typeface="黑体" panose="02010609060101010101" pitchFamily="49" charset="-122"/>
                <a:cs typeface="Arial Black" panose="020B0A04020102020204" pitchFamily="34" charset="0"/>
              </a:rPr>
              <a:t>）</a:t>
            </a:r>
            <a:r>
              <a:rPr lang="zh-CN" altLang="en-US" sz="2800">
                <a:latin typeface="黑体" panose="02010609060101010101" pitchFamily="49" charset="-122"/>
                <a:ea typeface="黑体" panose="02010609060101010101" pitchFamily="49" charset="-122"/>
              </a:rPr>
              <a:t> </a:t>
            </a:r>
          </a:p>
        </p:txBody>
      </p:sp>
      <p:sp>
        <p:nvSpPr>
          <p:cNvPr id="167939" name="Rectangle 3"/>
          <p:cNvSpPr>
            <a:spLocks noGrp="1" noChangeArrowheads="1"/>
          </p:cNvSpPr>
          <p:nvPr>
            <p:ph type="body" idx="1"/>
          </p:nvPr>
        </p:nvSpPr>
        <p:spPr>
          <a:xfrm>
            <a:off x="457200" y="1553210"/>
            <a:ext cx="8229600" cy="4417695"/>
          </a:xfrm>
        </p:spPr>
        <p:txBody>
          <a:bodyPr/>
          <a:lstStyle/>
          <a:p>
            <a:pPr marL="365125" lvl="1" indent="-255905" algn="l" eaLnBrk="1" hangingPunct="1">
              <a:lnSpc>
                <a:spcPct val="80000"/>
              </a:lnSpc>
              <a:spcBef>
                <a:spcPts val="400"/>
              </a:spcBef>
              <a:buSzTx/>
              <a:buBlip>
                <a:blip r:embed="rId3"/>
              </a:buBlip>
            </a:pPr>
            <a:r>
              <a:rPr lang="zh-CN" altLang="en-US" sz="2400" dirty="0">
                <a:ea typeface="黑体" panose="02010609060101010101" pitchFamily="49" charset="-122"/>
                <a:sym typeface="+mn-ea"/>
              </a:rPr>
              <a:t>持久性(Durability)</a:t>
            </a:r>
            <a:endParaRPr lang="zh-CN" altLang="en-US" sz="2400" dirty="0">
              <a:ea typeface="黑体" panose="02010609060101010101" pitchFamily="49" charset="-122"/>
            </a:endParaRPr>
          </a:p>
          <a:p>
            <a:pPr lvl="1" algn="l" eaLnBrk="1" hangingPunct="1">
              <a:lnSpc>
                <a:spcPct val="100000"/>
              </a:lnSpc>
              <a:spcBef>
                <a:spcPts val="600"/>
              </a:spcBef>
              <a:buBlip>
                <a:blip r:embed="rId4"/>
              </a:buBlip>
            </a:pPr>
            <a:r>
              <a:rPr lang="zh-CN" altLang="en-US" sz="2200" dirty="0">
                <a:ea typeface="黑体" panose="02010609060101010101" pitchFamily="49" charset="-122"/>
                <a:sym typeface="+mn-ea"/>
              </a:rPr>
              <a:t>一个事务一旦成功完成，它对数据库的改变必须是永久的，即使是在系统遇到故障的情况下也不会丢失。数据的重要性决定了事务持久性的重要性。</a:t>
            </a:r>
            <a:endParaRPr lang="zh-CN" altLang="en-US" sz="2200" dirty="0">
              <a:ea typeface="黑体" panose="02010609060101010101" pitchFamily="49" charset="-122"/>
            </a:endParaRPr>
          </a:p>
          <a:p>
            <a:pPr lvl="1" algn="l" eaLnBrk="1" hangingPunct="1">
              <a:lnSpc>
                <a:spcPct val="100000"/>
              </a:lnSpc>
              <a:spcBef>
                <a:spcPts val="600"/>
              </a:spcBef>
              <a:buBlip>
                <a:blip r:embed="rId4"/>
              </a:buBlip>
            </a:pPr>
            <a:r>
              <a:rPr lang="zh-CN" altLang="en-US" sz="2200" dirty="0">
                <a:ea typeface="黑体" panose="02010609060101010101" pitchFamily="49" charset="-122"/>
                <a:sym typeface="+mn-ea"/>
              </a:rPr>
              <a:t>由DBMS的</a:t>
            </a:r>
            <a:r>
              <a:rPr lang="zh-CN" altLang="en-US" sz="2200" dirty="0">
                <a:solidFill>
                  <a:srgbClr val="FF0000"/>
                </a:solidFill>
                <a:ea typeface="黑体" panose="02010609060101010101" pitchFamily="49" charset="-122"/>
                <a:sym typeface="+mn-ea"/>
              </a:rPr>
              <a:t>恢复子系统</a:t>
            </a:r>
            <a:r>
              <a:rPr lang="zh-CN" altLang="en-US" sz="2200" dirty="0">
                <a:ea typeface="黑体" panose="02010609060101010101" pitchFamily="49" charset="-122"/>
                <a:sym typeface="+mn-ea"/>
              </a:rPr>
              <a:t>来确保事务持久性。</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71CF0330-C05A-4DEA-BC49-6F4BE0A8FF55}" type="slidenum">
              <a:rPr lang="en-US" altLang="zh-CN" sz="1000">
                <a:latin typeface="Tahoma" panose="020B0604030504040204" pitchFamily="34" charset="0"/>
              </a:rPr>
              <a:t>14</a:t>
            </a:fld>
            <a:endParaRPr lang="en-US" altLang="zh-CN" sz="1000">
              <a:latin typeface="Tahoma" panose="020B0604030504040204" pitchFamily="34" charset="0"/>
            </a:endParaRPr>
          </a:p>
        </p:txBody>
      </p:sp>
      <p:sp>
        <p:nvSpPr>
          <p:cNvPr id="27651" name="Rectangle 6"/>
          <p:cNvSpPr>
            <a:spLocks noGrp="1"/>
          </p:cNvSpPr>
          <p:nvPr>
            <p:ph type="title" idx="4294967295"/>
          </p:nvPr>
        </p:nvSpPr>
        <p:spPr/>
        <p:txBody>
          <a:bodyPr/>
          <a:lstStyle/>
          <a:p>
            <a:r>
              <a:rPr lang="en-US" altLang="zh-CN" sz="3700">
                <a:latin typeface="黑体" panose="02010609060101010101" pitchFamily="49" charset="-122"/>
                <a:ea typeface="黑体" panose="02010609060101010101" pitchFamily="49" charset="-122"/>
              </a:rPr>
              <a:t>4.</a:t>
            </a:r>
            <a:r>
              <a:rPr lang="zh-CN" altLang="en-US" sz="3700">
                <a:latin typeface="黑体" panose="02010609060101010101" pitchFamily="49" charset="-122"/>
                <a:ea typeface="黑体" panose="02010609060101010101" pitchFamily="49" charset="-122"/>
              </a:rPr>
              <a:t>事务的基本性质</a:t>
            </a:r>
            <a:br>
              <a:rPr lang="zh-CN" altLang="en-US" sz="3700">
                <a:latin typeface="黑体" panose="02010609060101010101" pitchFamily="49" charset="-122"/>
                <a:ea typeface="黑体" panose="02010609060101010101" pitchFamily="49" charset="-122"/>
              </a:rPr>
            </a:br>
            <a:r>
              <a:rPr lang="en-US" altLang="zh-CN" sz="2800">
                <a:latin typeface="Arial Black" panose="020B0A04020102020204" pitchFamily="34" charset="0"/>
                <a:ea typeface="黑体" panose="02010609060101010101" pitchFamily="49" charset="-122"/>
                <a:cs typeface="Arial Black" panose="020B0A04020102020204" pitchFamily="34" charset="0"/>
              </a:rPr>
              <a:t>ACID</a:t>
            </a:r>
            <a:r>
              <a:rPr lang="zh-CN" altLang="en-US" sz="2800">
                <a:latin typeface="Arial Black" panose="020B0A04020102020204" pitchFamily="34" charset="0"/>
                <a:ea typeface="黑体" panose="02010609060101010101" pitchFamily="49" charset="-122"/>
                <a:cs typeface="Arial Black" panose="020B0A04020102020204" pitchFamily="34" charset="0"/>
              </a:rPr>
              <a:t>特性的破坏因素</a:t>
            </a:r>
          </a:p>
        </p:txBody>
      </p:sp>
      <p:sp>
        <p:nvSpPr>
          <p:cNvPr id="235523" name="Rectangle 3"/>
          <p:cNvSpPr>
            <a:spLocks noGrp="1" noChangeArrowheads="1"/>
          </p:cNvSpPr>
          <p:nvPr>
            <p:ph type="body" idx="1"/>
          </p:nvPr>
        </p:nvSpPr>
        <p:spPr/>
        <p:txBody>
          <a:bodyPr/>
          <a:lstStyle/>
          <a:p>
            <a:pPr eaLnBrk="1" hangingPunct="1">
              <a:spcBef>
                <a:spcPts val="600"/>
              </a:spcBef>
            </a:pPr>
            <a:r>
              <a:rPr lang="zh-CN" altLang="en-US" dirty="0"/>
              <a:t>保证事务</a:t>
            </a:r>
            <a:r>
              <a:rPr lang="en-US" altLang="zh-CN" dirty="0"/>
              <a:t>ACID</a:t>
            </a:r>
            <a:r>
              <a:rPr lang="zh-CN" altLang="en-US" dirty="0"/>
              <a:t>特性是事务处理的重要任务。</a:t>
            </a:r>
          </a:p>
          <a:p>
            <a:pPr eaLnBrk="1" hangingPunct="1">
              <a:spcBef>
                <a:spcPts val="600"/>
              </a:spcBef>
            </a:pPr>
            <a:r>
              <a:rPr lang="zh-CN" altLang="en-US" dirty="0"/>
              <a:t>事务</a:t>
            </a:r>
            <a:r>
              <a:rPr lang="en-US" altLang="zh-CN" dirty="0"/>
              <a:t>ACID</a:t>
            </a:r>
            <a:r>
              <a:rPr lang="zh-CN" altLang="en-US" dirty="0"/>
              <a:t>特性可能遭到破坏的因素有哪些？</a:t>
            </a:r>
          </a:p>
          <a:p>
            <a:pPr lvl="1" eaLnBrk="1" hangingPunct="1">
              <a:spcBef>
                <a:spcPts val="600"/>
              </a:spcBef>
              <a:buFont typeface="Wingdings" panose="05000000000000000000" pitchFamily="2" charset="2"/>
              <a:buNone/>
            </a:pPr>
            <a:r>
              <a:rPr lang="zh-CN" altLang="en-US" dirty="0"/>
              <a:t>①多个事务并发执行，不同事务的操作交叉执行</a:t>
            </a:r>
            <a:r>
              <a:rPr lang="en-US" altLang="zh-CN" dirty="0"/>
              <a:t>(</a:t>
            </a:r>
            <a:r>
              <a:rPr lang="zh-CN" altLang="en-US" dirty="0"/>
              <a:t>破坏隔离性</a:t>
            </a:r>
            <a:r>
              <a:rPr lang="en-US" altLang="zh-CN" dirty="0"/>
              <a:t>)</a:t>
            </a:r>
            <a:r>
              <a:rPr lang="zh-CN" altLang="en-US" dirty="0"/>
              <a:t>；</a:t>
            </a:r>
          </a:p>
          <a:p>
            <a:pPr lvl="1" eaLnBrk="1" hangingPunct="1">
              <a:spcBef>
                <a:spcPts val="600"/>
              </a:spcBef>
              <a:buFont typeface="Wingdings" panose="05000000000000000000" pitchFamily="2" charset="2"/>
              <a:buNone/>
            </a:pPr>
            <a:r>
              <a:rPr lang="zh-CN" altLang="en-US" dirty="0"/>
              <a:t>②事务在运行过程中被强行停止</a:t>
            </a:r>
            <a:r>
              <a:rPr lang="en-US" altLang="zh-CN" dirty="0"/>
              <a:t>(</a:t>
            </a:r>
            <a:r>
              <a:rPr lang="zh-CN" altLang="en-US" dirty="0"/>
              <a:t>破坏原子性和一致性等</a:t>
            </a:r>
            <a:r>
              <a:rPr lang="en-US" altLang="zh-CN" dirty="0"/>
              <a:t>)</a:t>
            </a:r>
            <a:r>
              <a:rPr lang="zh-CN" altLang="en-US" dirty="0"/>
              <a:t>。</a:t>
            </a:r>
            <a:endParaRPr lang="en-US" altLang="zh-CN" dirty="0"/>
          </a:p>
          <a:p>
            <a:pPr marL="109220" indent="0" eaLnBrk="1" hangingPunct="1">
              <a:spcBef>
                <a:spcPts val="600"/>
              </a:spcBef>
              <a:buNone/>
            </a:pPr>
            <a:endParaRPr lang="en-US" altLang="zh-CN" dirty="0"/>
          </a:p>
          <a:p>
            <a:pPr eaLnBrk="1" hangingPunct="1">
              <a:spcBef>
                <a:spcPts val="600"/>
              </a:spcBef>
            </a:pPr>
            <a:r>
              <a:rPr lang="zh-CN" altLang="en-US" dirty="0"/>
              <a:t>为了弄清这些破坏因素，须先弄清多个事务并发执行的基本模式</a:t>
            </a:r>
            <a:r>
              <a:rPr lang="en-US" altLang="zh-CN" dirty="0"/>
              <a:t>——</a:t>
            </a:r>
            <a:r>
              <a:rPr lang="zh-CN" altLang="en-US" dirty="0">
                <a:solidFill>
                  <a:srgbClr val="0033CC"/>
                </a:solidFill>
              </a:rPr>
              <a:t>事务的调度</a:t>
            </a:r>
          </a:p>
        </p:txBody>
      </p:sp>
      <p:grpSp>
        <p:nvGrpSpPr>
          <p:cNvPr id="5" name="组合 4">
            <a:extLst>
              <a:ext uri="{FF2B5EF4-FFF2-40B4-BE49-F238E27FC236}">
                <a16:creationId xmlns="" xmlns:a16="http://schemas.microsoft.com/office/drawing/2014/main" id="{9DCBDF85-9C49-4AD1-A613-AD6B75A287F9}"/>
              </a:ext>
            </a:extLst>
          </p:cNvPr>
          <p:cNvGrpSpPr/>
          <p:nvPr/>
        </p:nvGrpSpPr>
        <p:grpSpPr>
          <a:xfrm>
            <a:off x="1907705" y="2780928"/>
            <a:ext cx="1987153" cy="461665"/>
            <a:chOff x="7000892" y="4704943"/>
            <a:chExt cx="1987582" cy="462119"/>
          </a:xfrm>
        </p:grpSpPr>
        <p:sp>
          <p:nvSpPr>
            <p:cNvPr id="6" name="右箭头 7">
              <a:extLst>
                <a:ext uri="{FF2B5EF4-FFF2-40B4-BE49-F238E27FC236}">
                  <a16:creationId xmlns="" xmlns:a16="http://schemas.microsoft.com/office/drawing/2014/main" id="{FC5773F7-C8E3-4D5B-ADD6-2DF9E2936581}"/>
                </a:ext>
              </a:extLst>
            </p:cNvPr>
            <p:cNvSpPr/>
            <p:nvPr/>
          </p:nvSpPr>
          <p:spPr>
            <a:xfrm>
              <a:off x="7000892" y="4786322"/>
              <a:ext cx="500066" cy="285752"/>
            </a:xfrm>
            <a:prstGeom prst="rightArrow">
              <a:avLst>
                <a:gd name="adj1" fmla="val 50000"/>
                <a:gd name="adj2" fmla="val 49996"/>
              </a:avLst>
            </a:prstGeom>
            <a:solidFill>
              <a:schemeClr val="accent1"/>
            </a:solidFill>
            <a:ln w="9525" cap="flat" cmpd="sng">
              <a:solidFill>
                <a:schemeClr val="tx1"/>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atinLnBrk="1">
                <a:buFontTx/>
              </a:pPr>
              <a:endParaRPr lang="zh-CN" altLang="en-US" dirty="0">
                <a:latin typeface="Gulim" panose="020B0600000101010101" pitchFamily="34" charset="-127"/>
              </a:endParaRPr>
            </a:p>
          </p:txBody>
        </p:sp>
        <p:sp>
          <p:nvSpPr>
            <p:cNvPr id="7" name="TextBox 8">
              <a:extLst>
                <a:ext uri="{FF2B5EF4-FFF2-40B4-BE49-F238E27FC236}">
                  <a16:creationId xmlns="" xmlns:a16="http://schemas.microsoft.com/office/drawing/2014/main" id="{23DE5406-E20F-47B2-92E1-4E97450DBA6D}"/>
                </a:ext>
              </a:extLst>
            </p:cNvPr>
            <p:cNvSpPr txBox="1"/>
            <p:nvPr/>
          </p:nvSpPr>
          <p:spPr>
            <a:xfrm>
              <a:off x="7572396" y="4704943"/>
              <a:ext cx="1416078" cy="462119"/>
            </a:xfrm>
            <a:prstGeom prst="rect">
              <a:avLst/>
            </a:prstGeom>
            <a:noFill/>
            <a:ln w="9525">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latin typeface="Gulim" panose="020B0600000101010101" pitchFamily="34" charset="-127"/>
                </a:rPr>
                <a:t>并发控制</a:t>
              </a:r>
            </a:p>
          </p:txBody>
        </p:sp>
      </p:grpSp>
      <p:grpSp>
        <p:nvGrpSpPr>
          <p:cNvPr id="8" name="组合 7">
            <a:extLst>
              <a:ext uri="{FF2B5EF4-FFF2-40B4-BE49-F238E27FC236}">
                <a16:creationId xmlns="" xmlns:a16="http://schemas.microsoft.com/office/drawing/2014/main" id="{0A17460E-BCD9-403C-9FE6-2D1FB28A097D}"/>
              </a:ext>
            </a:extLst>
          </p:cNvPr>
          <p:cNvGrpSpPr/>
          <p:nvPr/>
        </p:nvGrpSpPr>
        <p:grpSpPr>
          <a:xfrm>
            <a:off x="1259629" y="3573016"/>
            <a:ext cx="1371534" cy="461665"/>
            <a:chOff x="7000892" y="4694716"/>
            <a:chExt cx="1371987" cy="462118"/>
          </a:xfrm>
        </p:grpSpPr>
        <p:sp>
          <p:nvSpPr>
            <p:cNvPr id="9" name="右箭头 3">
              <a:extLst>
                <a:ext uri="{FF2B5EF4-FFF2-40B4-BE49-F238E27FC236}">
                  <a16:creationId xmlns="" xmlns:a16="http://schemas.microsoft.com/office/drawing/2014/main" id="{5728F13F-5F57-41E7-86CF-967FD9569842}"/>
                </a:ext>
              </a:extLst>
            </p:cNvPr>
            <p:cNvSpPr/>
            <p:nvPr/>
          </p:nvSpPr>
          <p:spPr>
            <a:xfrm>
              <a:off x="7000892" y="4786322"/>
              <a:ext cx="500066" cy="285752"/>
            </a:xfrm>
            <a:prstGeom prst="rightArrow">
              <a:avLst>
                <a:gd name="adj1" fmla="val 50000"/>
                <a:gd name="adj2" fmla="val 49996"/>
              </a:avLst>
            </a:prstGeom>
            <a:solidFill>
              <a:schemeClr val="accent1"/>
            </a:solidFill>
            <a:ln w="9525" cap="flat" cmpd="sng">
              <a:solidFill>
                <a:schemeClr val="tx1"/>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atinLnBrk="1">
                <a:buFontTx/>
              </a:pPr>
              <a:endParaRPr lang="zh-CN" altLang="en-US" dirty="0">
                <a:latin typeface="Gulim" panose="020B0600000101010101" pitchFamily="34" charset="-127"/>
              </a:endParaRPr>
            </a:p>
          </p:txBody>
        </p:sp>
        <p:sp>
          <p:nvSpPr>
            <p:cNvPr id="10" name="TextBox 4">
              <a:extLst>
                <a:ext uri="{FF2B5EF4-FFF2-40B4-BE49-F238E27FC236}">
                  <a16:creationId xmlns="" xmlns:a16="http://schemas.microsoft.com/office/drawing/2014/main" id="{925DE044-32E9-4B32-BF51-65C96792FD7F}"/>
                </a:ext>
              </a:extLst>
            </p:cNvPr>
            <p:cNvSpPr txBox="1"/>
            <p:nvPr/>
          </p:nvSpPr>
          <p:spPr>
            <a:xfrm>
              <a:off x="7572396" y="4694716"/>
              <a:ext cx="800483" cy="462118"/>
            </a:xfrm>
            <a:prstGeom prst="rect">
              <a:avLst/>
            </a:prstGeom>
            <a:noFill/>
            <a:ln w="9525">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latin typeface="Gulim" panose="020B0600000101010101" pitchFamily="34" charset="-127"/>
                </a:rPr>
                <a:t>恢复</a:t>
              </a:r>
              <a:endParaRPr lang="zh-CN" altLang="en-US" sz="2000" dirty="0">
                <a:latin typeface="Gulim" panose="020B0600000101010101" pitchFamily="34" charset="-127"/>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5523">
                                            <p:txEl>
                                              <p:pRg st="1" end="1"/>
                                            </p:txEl>
                                          </p:spTgt>
                                        </p:tgtEl>
                                        <p:attrNameLst>
                                          <p:attrName>style.visibility</p:attrName>
                                        </p:attrNameLst>
                                      </p:cBhvr>
                                      <p:to>
                                        <p:strVal val="visible"/>
                                      </p:to>
                                    </p:set>
                                    <p:animEffect transition="in" filter="fade">
                                      <p:cBhvr>
                                        <p:cTn id="7" dur="1000"/>
                                        <p:tgtEl>
                                          <p:spTgt spid="235523">
                                            <p:txEl>
                                              <p:pRg st="1" end="1"/>
                                            </p:txEl>
                                          </p:spTgt>
                                        </p:tgtEl>
                                      </p:cBhvr>
                                    </p:animEffect>
                                    <p:anim calcmode="lin" valueType="num">
                                      <p:cBhvr>
                                        <p:cTn id="8" dur="1000" fill="hold"/>
                                        <p:tgtEl>
                                          <p:spTgt spid="23552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3552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35523">
                                            <p:txEl>
                                              <p:pRg st="2" end="2"/>
                                            </p:txEl>
                                          </p:spTgt>
                                        </p:tgtEl>
                                        <p:attrNameLst>
                                          <p:attrName>style.visibility</p:attrName>
                                        </p:attrNameLst>
                                      </p:cBhvr>
                                      <p:to>
                                        <p:strVal val="visible"/>
                                      </p:to>
                                    </p:set>
                                    <p:animEffect transition="in" filter="fade">
                                      <p:cBhvr>
                                        <p:cTn id="14" dur="1000"/>
                                        <p:tgtEl>
                                          <p:spTgt spid="235523">
                                            <p:txEl>
                                              <p:pRg st="2" end="2"/>
                                            </p:txEl>
                                          </p:spTgt>
                                        </p:tgtEl>
                                      </p:cBhvr>
                                    </p:animEffect>
                                    <p:anim calcmode="lin" valueType="num">
                                      <p:cBhvr>
                                        <p:cTn id="15" dur="1000" fill="hold"/>
                                        <p:tgtEl>
                                          <p:spTgt spid="23552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3552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35523">
                                            <p:txEl>
                                              <p:pRg st="3" end="3"/>
                                            </p:txEl>
                                          </p:spTgt>
                                        </p:tgtEl>
                                        <p:attrNameLst>
                                          <p:attrName>style.visibility</p:attrName>
                                        </p:attrNameLst>
                                      </p:cBhvr>
                                      <p:to>
                                        <p:strVal val="visible"/>
                                      </p:to>
                                    </p:set>
                                    <p:animEffect transition="in" filter="fade">
                                      <p:cBhvr>
                                        <p:cTn id="21" dur="1000"/>
                                        <p:tgtEl>
                                          <p:spTgt spid="235523">
                                            <p:txEl>
                                              <p:pRg st="3" end="3"/>
                                            </p:txEl>
                                          </p:spTgt>
                                        </p:tgtEl>
                                      </p:cBhvr>
                                    </p:animEffect>
                                    <p:anim calcmode="lin" valueType="num">
                                      <p:cBhvr>
                                        <p:cTn id="22" dur="1000" fill="hold"/>
                                        <p:tgtEl>
                                          <p:spTgt spid="23552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3552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down)">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35523">
                                            <p:txEl>
                                              <p:pRg st="5" end="5"/>
                                            </p:txEl>
                                          </p:spTgt>
                                        </p:tgtEl>
                                        <p:attrNameLst>
                                          <p:attrName>style.visibility</p:attrName>
                                        </p:attrNameLst>
                                      </p:cBhvr>
                                      <p:to>
                                        <p:strVal val="visible"/>
                                      </p:to>
                                    </p:set>
                                    <p:animEffect transition="in" filter="fade">
                                      <p:cBhvr>
                                        <p:cTn id="38" dur="1000"/>
                                        <p:tgtEl>
                                          <p:spTgt spid="235523">
                                            <p:txEl>
                                              <p:pRg st="5" end="5"/>
                                            </p:txEl>
                                          </p:spTgt>
                                        </p:tgtEl>
                                      </p:cBhvr>
                                    </p:animEffect>
                                    <p:anim calcmode="lin" valueType="num">
                                      <p:cBhvr>
                                        <p:cTn id="39" dur="1000" fill="hold"/>
                                        <p:tgtEl>
                                          <p:spTgt spid="23552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23552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0DF70B76-ECC7-4C7C-9EE3-6207248566A0}" type="slidenum">
              <a:rPr lang="en-US" altLang="zh-CN" sz="1000">
                <a:latin typeface="Tahoma" panose="020B0604030504040204" pitchFamily="34" charset="0"/>
              </a:rPr>
              <a:t>15</a:t>
            </a:fld>
            <a:endParaRPr lang="en-US" altLang="zh-CN" sz="1000">
              <a:latin typeface="Tahoma" panose="020B0604030504040204" pitchFamily="34" charset="0"/>
            </a:endParaRPr>
          </a:p>
        </p:txBody>
      </p:sp>
      <p:sp>
        <p:nvSpPr>
          <p:cNvPr id="57347" name="内容占位符 2"/>
          <p:cNvSpPr>
            <a:spLocks noGrp="1"/>
          </p:cNvSpPr>
          <p:nvPr>
            <p:ph idx="1"/>
          </p:nvPr>
        </p:nvSpPr>
        <p:spPr/>
        <p:txBody>
          <a:bodyPr/>
          <a:lstStyle/>
          <a:p>
            <a:pPr algn="l" eaLnBrk="1" latinLnBrk="0" hangingPunct="1">
              <a:spcBef>
                <a:spcPts val="1000"/>
              </a:spcBef>
              <a:buSzTx/>
              <a:buBlip>
                <a:blip r:embed="rId2"/>
              </a:buBlip>
            </a:pPr>
            <a:r>
              <a:rPr lang="en-US" altLang="zh-CN" sz="2800" dirty="0">
                <a:latin typeface="Times New Roman" panose="02020603050405020304" pitchFamily="18" charset="0"/>
                <a:cs typeface="Times New Roman" panose="02020603050405020304" pitchFamily="18" charset="0"/>
              </a:rPr>
              <a:t>8.1 </a:t>
            </a:r>
            <a:r>
              <a:rPr lang="en-US" altLang="zh-CN" sz="2800" dirty="0" err="1">
                <a:latin typeface="Times New Roman" panose="02020603050405020304" pitchFamily="18" charset="0"/>
                <a:cs typeface="Times New Roman" panose="02020603050405020304" pitchFamily="18" charset="0"/>
              </a:rPr>
              <a:t>事务的概念</a:t>
            </a:r>
            <a:r>
              <a:rPr lang="en-US" altLang="zh-CN" sz="2800" dirty="0">
                <a:latin typeface="Times New Roman" panose="02020603050405020304" pitchFamily="18" charset="0"/>
                <a:cs typeface="Times New Roman" panose="02020603050405020304" pitchFamily="18" charset="0"/>
              </a:rPr>
              <a:t/>
            </a:r>
            <a:br>
              <a:rPr lang="en-US" altLang="zh-CN" sz="2800" dirty="0">
                <a:latin typeface="Times New Roman" panose="02020603050405020304" pitchFamily="18" charset="0"/>
                <a:cs typeface="Times New Roman" panose="02020603050405020304" pitchFamily="18" charset="0"/>
              </a:rPr>
            </a:br>
            <a:r>
              <a:rPr lang="en-US" altLang="zh-CN" sz="2400" dirty="0" err="1">
                <a:latin typeface="Times New Roman" panose="02020603050405020304" pitchFamily="18" charset="0"/>
                <a:cs typeface="Times New Roman" panose="02020603050405020304" pitchFamily="18" charset="0"/>
              </a:rPr>
              <a:t>事务的定义及基本性质，并指出破坏因素</a:t>
            </a:r>
            <a:endParaRPr lang="en-US" altLang="zh-CN" sz="2400" dirty="0">
              <a:latin typeface="Times New Roman" panose="02020603050405020304" pitchFamily="18" charset="0"/>
              <a:cs typeface="Times New Roman" panose="02020603050405020304" pitchFamily="18" charset="0"/>
            </a:endParaRPr>
          </a:p>
          <a:p>
            <a:pPr eaLnBrk="1" latinLnBrk="0" hangingPunct="1">
              <a:spcBef>
                <a:spcPts val="1000"/>
              </a:spcBef>
            </a:pPr>
            <a:r>
              <a:rPr lang="en-US" altLang="zh-CN" sz="2800" b="1" dirty="0">
                <a:latin typeface="Times New Roman" panose="02020603050405020304" pitchFamily="18" charset="0"/>
                <a:cs typeface="Times New Roman" panose="02020603050405020304" pitchFamily="18" charset="0"/>
              </a:rPr>
              <a:t>8.2 </a:t>
            </a:r>
            <a:r>
              <a:rPr lang="en-US" altLang="zh-CN" sz="2800" b="1" dirty="0" err="1">
                <a:latin typeface="Times New Roman" panose="02020603050405020304" pitchFamily="18" charset="0"/>
                <a:cs typeface="Times New Roman" panose="02020603050405020304" pitchFamily="18" charset="0"/>
              </a:rPr>
              <a:t>事务的调度</a:t>
            </a:r>
            <a:r>
              <a:rPr lang="en-US" altLang="zh-CN" sz="2800" dirty="0">
                <a:latin typeface="Times New Roman" panose="02020603050405020304" pitchFamily="18" charset="0"/>
                <a:cs typeface="Times New Roman" panose="02020603050405020304" pitchFamily="18" charset="0"/>
              </a:rPr>
              <a:t/>
            </a:r>
            <a:br>
              <a:rPr lang="en-US" altLang="zh-CN" sz="2800" dirty="0">
                <a:latin typeface="Times New Roman" panose="02020603050405020304" pitchFamily="18" charset="0"/>
                <a:cs typeface="Times New Roman" panose="02020603050405020304" pitchFamily="18" charset="0"/>
              </a:rPr>
            </a:br>
            <a:r>
              <a:rPr lang="en-US" altLang="zh-CN" sz="2400" dirty="0" err="1">
                <a:solidFill>
                  <a:srgbClr val="0033CC"/>
                </a:solidFill>
                <a:latin typeface="Times New Roman" panose="02020603050405020304" pitchFamily="18" charset="0"/>
                <a:cs typeface="Times New Roman" panose="02020603050405020304" pitchFamily="18" charset="0"/>
              </a:rPr>
              <a:t>列举调度方式，提出问题</a:t>
            </a:r>
            <a:endParaRPr lang="en-US" altLang="zh-CN" sz="2400" dirty="0">
              <a:latin typeface="Times New Roman" panose="02020603050405020304" pitchFamily="18" charset="0"/>
              <a:cs typeface="Times New Roman" panose="02020603050405020304" pitchFamily="18" charset="0"/>
            </a:endParaRPr>
          </a:p>
          <a:p>
            <a:pPr eaLnBrk="1" latinLnBrk="0" hangingPunct="1">
              <a:spcBef>
                <a:spcPts val="1000"/>
              </a:spcBef>
            </a:pPr>
            <a:r>
              <a:rPr lang="en-US" altLang="zh-CN" sz="2800" dirty="0">
                <a:latin typeface="Times New Roman" panose="02020603050405020304" pitchFamily="18" charset="0"/>
                <a:cs typeface="Times New Roman" panose="02020603050405020304" pitchFamily="18" charset="0"/>
              </a:rPr>
              <a:t>8.3 </a:t>
            </a:r>
            <a:r>
              <a:rPr lang="en-US" altLang="zh-CN" sz="2800" dirty="0" err="1">
                <a:latin typeface="Times New Roman" panose="02020603050405020304" pitchFamily="18" charset="0"/>
                <a:cs typeface="Times New Roman" panose="02020603050405020304" pitchFamily="18" charset="0"/>
              </a:rPr>
              <a:t>事务隔离级别</a:t>
            </a:r>
            <a:r>
              <a:rPr lang="en-US" altLang="zh-CN" sz="2800" b="1" dirty="0">
                <a:latin typeface="Times New Roman" panose="02020603050405020304" pitchFamily="18" charset="0"/>
                <a:cs typeface="Times New Roman" panose="02020603050405020304" pitchFamily="18" charset="0"/>
              </a:rPr>
              <a:t/>
            </a:r>
            <a:br>
              <a:rPr lang="en-US" altLang="zh-CN" sz="2800" b="1" dirty="0">
                <a:latin typeface="Times New Roman" panose="02020603050405020304" pitchFamily="18" charset="0"/>
                <a:cs typeface="Times New Roman" panose="02020603050405020304" pitchFamily="18" charset="0"/>
              </a:rPr>
            </a:br>
            <a:r>
              <a:rPr lang="en-US" altLang="zh-CN" sz="2400" dirty="0" err="1">
                <a:solidFill>
                  <a:schemeClr val="tx1"/>
                </a:solidFill>
                <a:latin typeface="Times New Roman" panose="02020603050405020304" pitchFamily="18" charset="0"/>
                <a:cs typeface="Times New Roman" panose="02020603050405020304" pitchFamily="18" charset="0"/>
              </a:rPr>
              <a:t>归纳可能出现的问题及解决办法</a:t>
            </a:r>
            <a:endParaRPr lang="zh-CN" altLang="en-US" sz="2400" dirty="0">
              <a:solidFill>
                <a:srgbClr val="0033CC"/>
              </a:solidFill>
              <a:latin typeface="Times New Roman" panose="02020603050405020304" pitchFamily="18" charset="0"/>
              <a:cs typeface="Times New Roman" panose="02020603050405020304" pitchFamily="18" charset="0"/>
            </a:endParaRPr>
          </a:p>
          <a:p>
            <a:pPr eaLnBrk="1" latinLnBrk="0" hangingPunct="1">
              <a:spcBef>
                <a:spcPts val="1000"/>
              </a:spcBef>
            </a:pPr>
            <a:r>
              <a:rPr lang="en-US" altLang="zh-CN" sz="2800" dirty="0">
                <a:latin typeface="Times New Roman" panose="02020603050405020304" pitchFamily="18" charset="0"/>
                <a:cs typeface="Times New Roman" panose="02020603050405020304" pitchFamily="18" charset="0"/>
              </a:rPr>
              <a:t>8.4 </a:t>
            </a:r>
            <a:r>
              <a:rPr lang="en-US" altLang="zh-CN" sz="2800" dirty="0" err="1">
                <a:latin typeface="Times New Roman" panose="02020603050405020304" pitchFamily="18" charset="0"/>
                <a:cs typeface="Times New Roman" panose="02020603050405020304" pitchFamily="18" charset="0"/>
              </a:rPr>
              <a:t>SQL中事务的定义方法</a:t>
            </a:r>
            <a:r>
              <a:rPr lang="en-US" altLang="zh-CN" sz="2800" dirty="0">
                <a:latin typeface="Times New Roman" panose="02020603050405020304" pitchFamily="18" charset="0"/>
                <a:cs typeface="Times New Roman" panose="02020603050405020304" pitchFamily="18" charset="0"/>
              </a:rPr>
              <a:t/>
            </a:r>
            <a:br>
              <a:rPr lang="en-US" altLang="zh-CN" sz="28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SQL </a:t>
            </a:r>
            <a:r>
              <a:rPr lang="en-US" altLang="zh-CN" sz="2400" dirty="0" err="1">
                <a:latin typeface="Times New Roman" panose="02020603050405020304" pitchFamily="18" charset="0"/>
                <a:cs typeface="Times New Roman" panose="02020603050405020304" pitchFamily="18" charset="0"/>
              </a:rPr>
              <a:t>Server中事务的定义方法</a:t>
            </a:r>
            <a:endParaRPr lang="en-US" altLang="zh-CN" sz="2400" dirty="0">
              <a:latin typeface="Times New Roman" panose="02020603050405020304" pitchFamily="18" charset="0"/>
              <a:cs typeface="Times New Roman" panose="02020603050405020304" pitchFamily="18" charset="0"/>
            </a:endParaRPr>
          </a:p>
        </p:txBody>
      </p:sp>
      <p:sp>
        <p:nvSpPr>
          <p:cNvPr id="57348" name="标题 3"/>
          <p:cNvSpPr>
            <a:spLocks noGrp="1"/>
          </p:cNvSpPr>
          <p:nvPr>
            <p:ph type="title"/>
          </p:nvPr>
        </p:nvSpPr>
        <p:spPr/>
        <p:txBody>
          <a:bodyPr/>
          <a:lstStyle/>
          <a:p>
            <a:r>
              <a:rPr lang="zh-CN" altLang="en-US">
                <a:latin typeface="黑体" panose="02010609060101010101" pitchFamily="49" charset="-122"/>
                <a:ea typeface="黑体" panose="02010609060101010101" pitchFamily="49" charset="-122"/>
              </a:rPr>
              <a:t>提纲</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20D13D21-6144-4621-A804-715FFC5C757C}" type="slidenum">
              <a:rPr lang="en-US" altLang="zh-CN" sz="1000">
                <a:latin typeface="Tahoma" panose="020B0604030504040204" pitchFamily="34" charset="0"/>
              </a:rPr>
              <a:t>16</a:t>
            </a:fld>
            <a:endParaRPr lang="en-US" altLang="zh-CN" sz="1000">
              <a:latin typeface="Tahoma" panose="020B0604030504040204" pitchFamily="34" charset="0"/>
            </a:endParaRPr>
          </a:p>
        </p:txBody>
      </p:sp>
      <p:sp>
        <p:nvSpPr>
          <p:cNvPr id="31747" name="Rectangle 6"/>
          <p:cNvSpPr>
            <a:spLocks noGrp="1"/>
          </p:cNvSpPr>
          <p:nvPr>
            <p:ph type="title" idx="4294967295"/>
          </p:nvPr>
        </p:nvSpPr>
        <p:spPr/>
        <p:txBody>
          <a:bodyPr/>
          <a:lstStyle/>
          <a:p>
            <a:r>
              <a:rPr lang="en-US" altLang="zh-CN" sz="3700" dirty="0">
                <a:latin typeface="黑体" panose="02010609060101010101" pitchFamily="49" charset="-122"/>
                <a:ea typeface="黑体" panose="02010609060101010101" pitchFamily="49" charset="-122"/>
              </a:rPr>
              <a:t>8.2 </a:t>
            </a:r>
            <a:r>
              <a:rPr lang="zh-CN" altLang="en-US" sz="3700" dirty="0">
                <a:latin typeface="黑体" panose="02010609060101010101" pitchFamily="49" charset="-122"/>
                <a:ea typeface="黑体" panose="02010609060101010101" pitchFamily="49" charset="-122"/>
              </a:rPr>
              <a:t>事务的调度</a:t>
            </a:r>
            <a:br>
              <a:rPr lang="zh-CN" altLang="en-US" sz="3700" dirty="0">
                <a:latin typeface="黑体" panose="02010609060101010101" pitchFamily="49" charset="-122"/>
                <a:ea typeface="黑体" panose="02010609060101010101" pitchFamily="49" charset="-122"/>
              </a:rPr>
            </a:br>
            <a:r>
              <a:rPr lang="en-US" altLang="zh-CN" sz="2800" dirty="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调度定义和规则</a:t>
            </a:r>
          </a:p>
        </p:txBody>
      </p:sp>
      <p:sp>
        <p:nvSpPr>
          <p:cNvPr id="176131" name="Rectangle 3"/>
          <p:cNvSpPr>
            <a:spLocks noGrp="1" noChangeArrowheads="1"/>
          </p:cNvSpPr>
          <p:nvPr>
            <p:ph type="body" idx="1"/>
          </p:nvPr>
        </p:nvSpPr>
        <p:spPr/>
        <p:txBody>
          <a:bodyPr/>
          <a:lstStyle/>
          <a:p>
            <a:pPr eaLnBrk="1" hangingPunct="1"/>
            <a:r>
              <a:rPr lang="zh-CN" altLang="en-US" sz="2400" dirty="0">
                <a:latin typeface="Times New Roman" panose="02020603050405020304" pitchFamily="18" charset="0"/>
                <a:cs typeface="Times New Roman" panose="02020603050405020304" pitchFamily="18" charset="0"/>
              </a:rPr>
              <a:t>数据库中的数据是一个</a:t>
            </a:r>
            <a:r>
              <a:rPr lang="zh-CN" altLang="en-US" sz="2400" dirty="0">
                <a:solidFill>
                  <a:srgbClr val="FF0000"/>
                </a:solidFill>
                <a:latin typeface="Times New Roman" panose="02020603050405020304" pitchFamily="18" charset="0"/>
                <a:cs typeface="Times New Roman" panose="02020603050405020304" pitchFamily="18" charset="0"/>
              </a:rPr>
              <a:t>共享的资源</a:t>
            </a:r>
            <a:r>
              <a:rPr lang="zh-CN" altLang="en-US" sz="2400" dirty="0">
                <a:latin typeface="Times New Roman" panose="02020603050405020304" pitchFamily="18" charset="0"/>
                <a:cs typeface="Times New Roman" panose="02020603050405020304" pitchFamily="18" charset="0"/>
              </a:rPr>
              <a:t>，因此会有很多用户同时使用数据库中的数据。</a:t>
            </a:r>
          </a:p>
          <a:p>
            <a:pPr eaLnBrk="1" hangingPunct="1"/>
            <a:r>
              <a:rPr lang="zh-CN" altLang="en-US" sz="2400" dirty="0">
                <a:latin typeface="Times New Roman" panose="02020603050405020304" pitchFamily="18" charset="0"/>
                <a:cs typeface="Times New Roman" panose="02020603050405020304" pitchFamily="18" charset="0"/>
              </a:rPr>
              <a:t>在多用户系统中，可能同时运行着多个事务，而事务的运行需要时间，并且多个事务中的操作是在相同的数据上进行的。</a:t>
            </a:r>
          </a:p>
          <a:p>
            <a:pPr eaLnBrk="1" hangingPunct="1"/>
            <a:r>
              <a:rPr lang="zh-CN" altLang="en-US" sz="2400" dirty="0">
                <a:latin typeface="Times New Roman" panose="02020603050405020304" pitchFamily="18" charset="0"/>
                <a:cs typeface="Times New Roman" panose="02020603050405020304" pitchFamily="18" charset="0"/>
              </a:rPr>
              <a:t>当系统中同时有多个事务在运行时，特别是当这些事务是对同一段数据进行操作时，彼此之间就有可能产生</a:t>
            </a:r>
            <a:r>
              <a:rPr lang="zh-CN" altLang="en-US" sz="2400" dirty="0">
                <a:solidFill>
                  <a:srgbClr val="FF0000"/>
                </a:solidFill>
                <a:latin typeface="Times New Roman" panose="02020603050405020304" pitchFamily="18" charset="0"/>
                <a:cs typeface="Times New Roman" panose="02020603050405020304" pitchFamily="18" charset="0"/>
              </a:rPr>
              <a:t>相互干扰</a:t>
            </a:r>
            <a:r>
              <a:rPr lang="zh-CN" altLang="en-US" sz="2400" dirty="0">
                <a:latin typeface="Times New Roman" panose="02020603050405020304" pitchFamily="18" charset="0"/>
                <a:cs typeface="Times New Roman" panose="02020603050405020304" pitchFamily="18" charset="0"/>
              </a:rPr>
              <a:t>的情况。</a:t>
            </a:r>
          </a:p>
          <a:p>
            <a:pPr eaLnBrk="1" hangingPunct="1"/>
            <a:r>
              <a:rPr lang="zh-CN" altLang="en-US" sz="2400" dirty="0">
                <a:latin typeface="Times New Roman" panose="02020603050405020304" pitchFamily="18" charset="0"/>
                <a:cs typeface="Times New Roman" panose="02020603050405020304" pitchFamily="18" charset="0"/>
              </a:rPr>
              <a:t>如：订票、银行</a:t>
            </a:r>
          </a:p>
          <a:p>
            <a:pPr marL="109220" indent="0" eaLnBrk="1" hangingPunct="1">
              <a:lnSpc>
                <a:spcPct val="140000"/>
              </a:lnSpc>
              <a:buNone/>
            </a:pP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Effect transition="in" filter="wipe(down)">
                                      <p:cBhvr>
                                        <p:cTn id="7" dur="500"/>
                                        <p:tgtEl>
                                          <p:spTgt spid="176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6131">
                                            <p:txEl>
                                              <p:pRg st="1" end="1"/>
                                            </p:txEl>
                                          </p:spTgt>
                                        </p:tgtEl>
                                        <p:attrNameLst>
                                          <p:attrName>style.visibility</p:attrName>
                                        </p:attrNameLst>
                                      </p:cBhvr>
                                      <p:to>
                                        <p:strVal val="visible"/>
                                      </p:to>
                                    </p:set>
                                    <p:animEffect transition="in" filter="wipe(down)">
                                      <p:cBhvr>
                                        <p:cTn id="12" dur="500"/>
                                        <p:tgtEl>
                                          <p:spTgt spid="176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76131">
                                            <p:txEl>
                                              <p:pRg st="2" end="2"/>
                                            </p:txEl>
                                          </p:spTgt>
                                        </p:tgtEl>
                                        <p:attrNameLst>
                                          <p:attrName>style.visibility</p:attrName>
                                        </p:attrNameLst>
                                      </p:cBhvr>
                                      <p:to>
                                        <p:strVal val="visible"/>
                                      </p:to>
                                    </p:set>
                                    <p:animEffect transition="in" filter="wipe(down)">
                                      <p:cBhvr>
                                        <p:cTn id="17" dur="500"/>
                                        <p:tgtEl>
                                          <p:spTgt spid="1761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76131">
                                            <p:txEl>
                                              <p:pRg st="3" end="3"/>
                                            </p:txEl>
                                          </p:spTgt>
                                        </p:tgtEl>
                                        <p:attrNameLst>
                                          <p:attrName>style.visibility</p:attrName>
                                        </p:attrNameLst>
                                      </p:cBhvr>
                                      <p:to>
                                        <p:strVal val="visible"/>
                                      </p:to>
                                    </p:set>
                                    <p:animEffect transition="in" filter="wipe(down)">
                                      <p:cBhvr>
                                        <p:cTn id="22" dur="500"/>
                                        <p:tgtEl>
                                          <p:spTgt spid="1761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20D13D21-6144-4621-A804-715FFC5C757C}" type="slidenum">
              <a:rPr lang="en-US" altLang="zh-CN" sz="1000">
                <a:latin typeface="Tahoma" panose="020B0604030504040204" pitchFamily="34" charset="0"/>
              </a:rPr>
              <a:t>17</a:t>
            </a:fld>
            <a:endParaRPr lang="en-US" altLang="zh-CN" sz="1000">
              <a:latin typeface="Tahoma" panose="020B0604030504040204" pitchFamily="34" charset="0"/>
            </a:endParaRPr>
          </a:p>
        </p:txBody>
      </p:sp>
      <p:sp>
        <p:nvSpPr>
          <p:cNvPr id="31747" name="Rectangle 6"/>
          <p:cNvSpPr>
            <a:spLocks noGrp="1"/>
          </p:cNvSpPr>
          <p:nvPr>
            <p:ph type="title" idx="4294967295"/>
          </p:nvPr>
        </p:nvSpPr>
        <p:spPr/>
        <p:txBody>
          <a:bodyPr/>
          <a:lstStyle/>
          <a:p>
            <a:r>
              <a:rPr lang="en-US" altLang="zh-CN" sz="3700" dirty="0">
                <a:latin typeface="黑体" panose="02010609060101010101" pitchFamily="49" charset="-122"/>
                <a:ea typeface="黑体" panose="02010609060101010101" pitchFamily="49" charset="-122"/>
              </a:rPr>
              <a:t>8.2 </a:t>
            </a:r>
            <a:r>
              <a:rPr lang="zh-CN" altLang="en-US" sz="3700" dirty="0">
                <a:latin typeface="黑体" panose="02010609060101010101" pitchFamily="49" charset="-122"/>
                <a:ea typeface="黑体" panose="02010609060101010101" pitchFamily="49" charset="-122"/>
              </a:rPr>
              <a:t>事务的调度</a:t>
            </a:r>
            <a:br>
              <a:rPr lang="zh-CN" altLang="en-US" sz="3700" dirty="0">
                <a:latin typeface="黑体" panose="02010609060101010101" pitchFamily="49" charset="-122"/>
                <a:ea typeface="黑体" panose="02010609060101010101" pitchFamily="49" charset="-122"/>
              </a:rPr>
            </a:br>
            <a:r>
              <a:rPr lang="en-US" altLang="zh-CN" sz="2800" dirty="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调度定义和规则</a:t>
            </a:r>
          </a:p>
        </p:txBody>
      </p:sp>
      <p:sp>
        <p:nvSpPr>
          <p:cNvPr id="176131" name="Rectangle 3"/>
          <p:cNvSpPr>
            <a:spLocks noGrp="1" noChangeArrowheads="1"/>
          </p:cNvSpPr>
          <p:nvPr>
            <p:ph type="body" idx="1"/>
          </p:nvPr>
        </p:nvSpPr>
        <p:spPr/>
        <p:txBody>
          <a:bodyPr/>
          <a:lstStyle/>
          <a:p>
            <a:pPr eaLnBrk="1" hangingPunct="1">
              <a:lnSpc>
                <a:spcPct val="140000"/>
              </a:lnSpc>
            </a:pPr>
            <a:r>
              <a:rPr lang="zh-CN" altLang="en-US" sz="2800" dirty="0"/>
              <a:t>事务的调度</a:t>
            </a:r>
            <a:r>
              <a:rPr lang="en-US" altLang="zh-CN" sz="2800" dirty="0">
                <a:latin typeface="Arial" panose="020B0604020202020204" pitchFamily="34" charset="0"/>
              </a:rPr>
              <a:t>——</a:t>
            </a:r>
            <a:r>
              <a:rPr lang="zh-CN" altLang="en-US" sz="2800" dirty="0"/>
              <a:t>同时存在多个事务处理请求，系统需要确定这组事务的执行次序。</a:t>
            </a:r>
          </a:p>
          <a:p>
            <a:pPr eaLnBrk="1" hangingPunct="1">
              <a:lnSpc>
                <a:spcPct val="140000"/>
              </a:lnSpc>
            </a:pPr>
            <a:r>
              <a:rPr lang="zh-CN" altLang="en-US" sz="2800" dirty="0"/>
              <a:t>合法的调度规则：</a:t>
            </a:r>
          </a:p>
          <a:p>
            <a:pPr lvl="1" eaLnBrk="1" hangingPunct="1">
              <a:lnSpc>
                <a:spcPct val="140000"/>
              </a:lnSpc>
            </a:pPr>
            <a:r>
              <a:rPr lang="zh-CN" altLang="en-US" sz="2400" dirty="0"/>
              <a:t>调度必须</a:t>
            </a:r>
            <a:r>
              <a:rPr lang="zh-CN" altLang="en-US" sz="2400" dirty="0">
                <a:solidFill>
                  <a:schemeClr val="folHlink"/>
                </a:solidFill>
              </a:rPr>
              <a:t>包含</a:t>
            </a:r>
            <a:r>
              <a:rPr lang="zh-CN" altLang="en-US" sz="2400" dirty="0"/>
              <a:t>了事务的所有指令；</a:t>
            </a:r>
          </a:p>
          <a:p>
            <a:pPr lvl="1" eaLnBrk="1" hangingPunct="1">
              <a:lnSpc>
                <a:spcPct val="140000"/>
              </a:lnSpc>
            </a:pPr>
            <a:r>
              <a:rPr lang="zh-CN" altLang="en-US" sz="2400" dirty="0"/>
              <a:t>一个事务中指令的</a:t>
            </a:r>
            <a:r>
              <a:rPr lang="zh-CN" altLang="en-US" sz="2400" dirty="0">
                <a:solidFill>
                  <a:schemeClr val="folHlink"/>
                </a:solidFill>
              </a:rPr>
              <a:t>顺序</a:t>
            </a:r>
            <a:r>
              <a:rPr lang="zh-CN" altLang="en-US" sz="2400" dirty="0"/>
              <a:t>在调度中必须保持不变。</a:t>
            </a:r>
          </a:p>
        </p:txBody>
      </p:sp>
    </p:spTree>
    <p:extLst>
      <p:ext uri="{BB962C8B-B14F-4D97-AF65-F5344CB8AC3E}">
        <p14:creationId xmlns:p14="http://schemas.microsoft.com/office/powerpoint/2010/main" val="109963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Effect transition="in" filter="wipe(down)">
                                      <p:cBhvr>
                                        <p:cTn id="7" dur="500"/>
                                        <p:tgtEl>
                                          <p:spTgt spid="176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76131">
                                            <p:txEl>
                                              <p:pRg st="1" end="1"/>
                                            </p:txEl>
                                          </p:spTgt>
                                        </p:tgtEl>
                                        <p:attrNameLst>
                                          <p:attrName>style.visibility</p:attrName>
                                        </p:attrNameLst>
                                      </p:cBhvr>
                                      <p:to>
                                        <p:strVal val="visible"/>
                                      </p:to>
                                    </p:set>
                                    <p:animEffect transition="in" filter="fade">
                                      <p:cBhvr>
                                        <p:cTn id="12" dur="1000"/>
                                        <p:tgtEl>
                                          <p:spTgt spid="176131">
                                            <p:txEl>
                                              <p:pRg st="1" end="1"/>
                                            </p:txEl>
                                          </p:spTgt>
                                        </p:tgtEl>
                                      </p:cBhvr>
                                    </p:animEffect>
                                    <p:anim calcmode="lin" valueType="num">
                                      <p:cBhvr>
                                        <p:cTn id="13" dur="1000" fill="hold"/>
                                        <p:tgtEl>
                                          <p:spTgt spid="17613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7613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6131">
                                            <p:txEl>
                                              <p:pRg st="2" end="2"/>
                                            </p:txEl>
                                          </p:spTgt>
                                        </p:tgtEl>
                                        <p:attrNameLst>
                                          <p:attrName>style.visibility</p:attrName>
                                        </p:attrNameLst>
                                      </p:cBhvr>
                                      <p:to>
                                        <p:strVal val="visible"/>
                                      </p:to>
                                    </p:set>
                                    <p:animEffect transition="in" filter="fade">
                                      <p:cBhvr>
                                        <p:cTn id="17" dur="1000"/>
                                        <p:tgtEl>
                                          <p:spTgt spid="176131">
                                            <p:txEl>
                                              <p:pRg st="2" end="2"/>
                                            </p:txEl>
                                          </p:spTgt>
                                        </p:tgtEl>
                                      </p:cBhvr>
                                    </p:animEffect>
                                    <p:anim calcmode="lin" valueType="num">
                                      <p:cBhvr>
                                        <p:cTn id="18" dur="1000" fill="hold"/>
                                        <p:tgtEl>
                                          <p:spTgt spid="17613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76131">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76131">
                                            <p:txEl>
                                              <p:pRg st="3" end="3"/>
                                            </p:txEl>
                                          </p:spTgt>
                                        </p:tgtEl>
                                        <p:attrNameLst>
                                          <p:attrName>style.visibility</p:attrName>
                                        </p:attrNameLst>
                                      </p:cBhvr>
                                      <p:to>
                                        <p:strVal val="visible"/>
                                      </p:to>
                                    </p:set>
                                    <p:animEffect transition="in" filter="fade">
                                      <p:cBhvr>
                                        <p:cTn id="22" dur="1000"/>
                                        <p:tgtEl>
                                          <p:spTgt spid="176131">
                                            <p:txEl>
                                              <p:pRg st="3" end="3"/>
                                            </p:txEl>
                                          </p:spTgt>
                                        </p:tgtEl>
                                      </p:cBhvr>
                                    </p:animEffect>
                                    <p:anim calcmode="lin" valueType="num">
                                      <p:cBhvr>
                                        <p:cTn id="23" dur="1000" fill="hold"/>
                                        <p:tgtEl>
                                          <p:spTgt spid="176131">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7613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AE118D28-9074-4CC8-A056-879E71DDA134}" type="slidenum">
              <a:rPr lang="en-US" altLang="zh-CN" sz="1000">
                <a:latin typeface="Tahoma" panose="020B0604030504040204" pitchFamily="34" charset="0"/>
              </a:rPr>
              <a:t>18</a:t>
            </a:fld>
            <a:endParaRPr lang="en-US" altLang="zh-CN" sz="1000">
              <a:latin typeface="Tahoma" panose="020B0604030504040204" pitchFamily="34" charset="0"/>
            </a:endParaRPr>
          </a:p>
        </p:txBody>
      </p:sp>
      <p:sp>
        <p:nvSpPr>
          <p:cNvPr id="33795" name="Rectangle 6"/>
          <p:cNvSpPr>
            <a:spLocks noGrp="1"/>
          </p:cNvSpPr>
          <p:nvPr>
            <p:ph type="title" idx="4294967295"/>
          </p:nvPr>
        </p:nvSpPr>
        <p:spPr/>
        <p:txBody>
          <a:bodyPr/>
          <a:lstStyle/>
          <a:p>
            <a:r>
              <a:rPr lang="en-US" altLang="zh-CN" sz="3700" dirty="0">
                <a:latin typeface="黑体" panose="02010609060101010101" pitchFamily="49" charset="-122"/>
                <a:ea typeface="黑体" panose="02010609060101010101" pitchFamily="49" charset="-122"/>
              </a:rPr>
              <a:t>8.2 </a:t>
            </a:r>
            <a:r>
              <a:rPr lang="zh-CN" altLang="en-US" sz="3700" dirty="0">
                <a:latin typeface="黑体" panose="02010609060101010101" pitchFamily="49" charset="-122"/>
                <a:ea typeface="黑体" panose="02010609060101010101" pitchFamily="49" charset="-122"/>
              </a:rPr>
              <a:t>事务的调度</a:t>
            </a:r>
            <a:br>
              <a:rPr lang="zh-CN" altLang="en-US" sz="3700" dirty="0">
                <a:latin typeface="黑体" panose="02010609060101010101" pitchFamily="49" charset="-122"/>
                <a:ea typeface="黑体" panose="02010609060101010101" pitchFamily="49" charset="-122"/>
              </a:rPr>
            </a:br>
            <a:r>
              <a:rPr lang="en-US" altLang="zh-CN" sz="2900" dirty="0">
                <a:latin typeface="黑体" panose="02010609060101010101" pitchFamily="49" charset="-122"/>
                <a:ea typeface="黑体" panose="02010609060101010101" pitchFamily="49" charset="-122"/>
              </a:rPr>
              <a:t>2.</a:t>
            </a:r>
            <a:r>
              <a:rPr lang="zh-CN" altLang="en-US" sz="2900" dirty="0">
                <a:latin typeface="黑体" panose="02010609060101010101" pitchFamily="49" charset="-122"/>
                <a:ea typeface="黑体" panose="02010609060101010101" pitchFamily="49" charset="-122"/>
              </a:rPr>
              <a:t>调度方式</a:t>
            </a:r>
          </a:p>
        </p:txBody>
      </p:sp>
      <p:sp>
        <p:nvSpPr>
          <p:cNvPr id="176131" name="Rectangle 3"/>
          <p:cNvSpPr>
            <a:spLocks noGrp="1" noChangeArrowheads="1"/>
          </p:cNvSpPr>
          <p:nvPr>
            <p:ph type="body" idx="4294967295"/>
          </p:nvPr>
        </p:nvSpPr>
        <p:spPr>
          <a:xfrm>
            <a:off x="457199" y="1481138"/>
            <a:ext cx="6851103" cy="4525962"/>
          </a:xfrm>
        </p:spPr>
        <p:txBody>
          <a:bodyPr/>
          <a:lstStyle/>
          <a:p>
            <a:pPr marL="0" eaLnBrk="1" hangingPunct="1">
              <a:spcBef>
                <a:spcPts val="600"/>
              </a:spcBef>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n</a:t>
            </a:r>
            <a:r>
              <a:rPr lang="zh-CN" altLang="en-US" sz="2400" dirty="0">
                <a:latin typeface="Times New Roman" panose="02020603050405020304" pitchFamily="18" charset="0"/>
                <a:cs typeface="Times New Roman" panose="02020603050405020304" pitchFamily="18" charset="0"/>
              </a:rPr>
              <a:t>个事务调度有两种基本的调度形式：</a:t>
            </a:r>
          </a:p>
          <a:p>
            <a:pPr marL="0" eaLnBrk="1" hangingPunct="1">
              <a:spcBef>
                <a:spcPts val="600"/>
              </a:spcBef>
            </a:pPr>
            <a:r>
              <a:rPr lang="zh-CN" altLang="en-US" sz="2400" dirty="0">
                <a:solidFill>
                  <a:schemeClr val="folHlink"/>
                </a:solidFill>
                <a:latin typeface="Times New Roman" panose="02020603050405020304" pitchFamily="18" charset="0"/>
                <a:cs typeface="Times New Roman" panose="02020603050405020304" pitchFamily="18" charset="0"/>
              </a:rPr>
              <a:t>串行</a:t>
            </a:r>
            <a:r>
              <a:rPr lang="zh-CN" altLang="en-US" sz="2400" dirty="0">
                <a:latin typeface="Times New Roman" panose="02020603050405020304" pitchFamily="18" charset="0"/>
                <a:cs typeface="Times New Roman" panose="02020603050405020304" pitchFamily="18" charset="0"/>
              </a:rPr>
              <a:t>：在单</a:t>
            </a:r>
            <a:r>
              <a:rPr lang="en-US" altLang="zh-CN" sz="2400" dirty="0">
                <a:latin typeface="Times New Roman" panose="02020603050405020304" pitchFamily="18" charset="0"/>
                <a:cs typeface="Times New Roman" panose="02020603050405020304" pitchFamily="18" charset="0"/>
              </a:rPr>
              <a:t>CPU</a:t>
            </a:r>
            <a:r>
              <a:rPr lang="zh-CN" altLang="en-US" sz="2400" dirty="0">
                <a:latin typeface="Times New Roman" panose="02020603050405020304" pitchFamily="18" charset="0"/>
                <a:cs typeface="Times New Roman" panose="02020603050405020304" pitchFamily="18" charset="0"/>
              </a:rPr>
              <a:t>中，每个时刻只有一个事务运行，其他事务必须等到这个事务结束以后方能运行。</a:t>
            </a:r>
          </a:p>
          <a:p>
            <a:pPr marL="0" eaLnBrk="1" hangingPunct="1">
              <a:spcBef>
                <a:spcPts val="600"/>
              </a:spcBef>
            </a:pPr>
            <a:r>
              <a:rPr lang="zh-CN" altLang="en-US" sz="2400" dirty="0">
                <a:latin typeface="Times New Roman" panose="02020603050405020304" pitchFamily="18" charset="0"/>
                <a:cs typeface="Times New Roman" panose="02020603050405020304" pitchFamily="18" charset="0"/>
              </a:rPr>
              <a:t>一个事务完成后，再开始做另外一个事务，有</a:t>
            </a:r>
            <a:r>
              <a:rPr lang="en-US" altLang="zh-CN" sz="2400" dirty="0">
                <a:latin typeface="Times New Roman" panose="02020603050405020304" pitchFamily="18" charset="0"/>
                <a:cs typeface="Times New Roman" panose="02020603050405020304" pitchFamily="18" charset="0"/>
              </a:rPr>
              <a:t>n!</a:t>
            </a:r>
            <a:r>
              <a:rPr lang="zh-CN" altLang="en-US" sz="2400" dirty="0">
                <a:latin typeface="Times New Roman" panose="02020603050405020304" pitchFamily="18" charset="0"/>
                <a:cs typeface="Times New Roman" panose="02020603050405020304" pitchFamily="18" charset="0"/>
              </a:rPr>
              <a:t>种</a:t>
            </a:r>
            <a:endParaRPr lang="en-US" altLang="zh-CN" sz="2400" dirty="0">
              <a:latin typeface="Times New Roman" panose="02020603050405020304" pitchFamily="18" charset="0"/>
              <a:cs typeface="Times New Roman" panose="02020603050405020304" pitchFamily="18" charset="0"/>
            </a:endParaRPr>
          </a:p>
          <a:p>
            <a:pPr marL="494030" lvl="2" eaLnBrk="1" hangingPunct="1">
              <a:spcBef>
                <a:spcPts val="600"/>
              </a:spcBef>
            </a:pPr>
            <a:r>
              <a:rPr lang="zh-CN" altLang="en-US" sz="2200" dirty="0">
                <a:latin typeface="Times New Roman" panose="02020603050405020304" pitchFamily="18" charset="0"/>
                <a:cs typeface="Times New Roman" panose="02020603050405020304" pitchFamily="18" charset="0"/>
              </a:rPr>
              <a:t>运行效率低但保证数据库总是一致的，控制方式简单。</a:t>
            </a:r>
          </a:p>
        </p:txBody>
      </p:sp>
      <p:grpSp>
        <p:nvGrpSpPr>
          <p:cNvPr id="2" name="组合 1">
            <a:extLst>
              <a:ext uri="{FF2B5EF4-FFF2-40B4-BE49-F238E27FC236}">
                <a16:creationId xmlns="" xmlns:a16="http://schemas.microsoft.com/office/drawing/2014/main" id="{ECC87DB2-D11A-41A0-84F6-29A619A241BB}"/>
              </a:ext>
            </a:extLst>
          </p:cNvPr>
          <p:cNvGrpSpPr/>
          <p:nvPr/>
        </p:nvGrpSpPr>
        <p:grpSpPr>
          <a:xfrm>
            <a:off x="7884368" y="1196752"/>
            <a:ext cx="547687" cy="3600450"/>
            <a:chOff x="7884368" y="1196752"/>
            <a:chExt cx="547687" cy="3600450"/>
          </a:xfrm>
        </p:grpSpPr>
        <p:sp>
          <p:nvSpPr>
            <p:cNvPr id="35" name="Line 5">
              <a:extLst>
                <a:ext uri="{FF2B5EF4-FFF2-40B4-BE49-F238E27FC236}">
                  <a16:creationId xmlns="" xmlns:a16="http://schemas.microsoft.com/office/drawing/2014/main" id="{2A0F7634-5FB3-48EA-857C-76E5A3503D08}"/>
                </a:ext>
              </a:extLst>
            </p:cNvPr>
            <p:cNvSpPr/>
            <p:nvPr/>
          </p:nvSpPr>
          <p:spPr>
            <a:xfrm>
              <a:off x="7884368" y="1196752"/>
              <a:ext cx="0" cy="3600450"/>
            </a:xfrm>
            <a:prstGeom prst="line">
              <a:avLst/>
            </a:prstGeom>
            <a:ln w="25400" cap="flat" cmpd="sng">
              <a:solidFill>
                <a:srgbClr val="009900"/>
              </a:solidFill>
              <a:prstDash val="solid"/>
              <a:headEnd type="none" w="med" len="med"/>
              <a:tailEnd type="none" w="med" len="med"/>
            </a:ln>
          </p:spPr>
        </p:sp>
        <p:sp>
          <p:nvSpPr>
            <p:cNvPr id="36" name="Text Box 8">
              <a:extLst>
                <a:ext uri="{FF2B5EF4-FFF2-40B4-BE49-F238E27FC236}">
                  <a16:creationId xmlns="" xmlns:a16="http://schemas.microsoft.com/office/drawing/2014/main" id="{3E089095-B4A7-4425-BD4C-91941E6795F3}"/>
                </a:ext>
              </a:extLst>
            </p:cNvPr>
            <p:cNvSpPr txBox="1"/>
            <p:nvPr/>
          </p:nvSpPr>
          <p:spPr>
            <a:xfrm>
              <a:off x="7949730" y="1875262"/>
              <a:ext cx="455279" cy="368550"/>
            </a:xfrm>
            <a:prstGeom prst="rect">
              <a:avLst/>
            </a:prstGeom>
            <a:noFill/>
            <a:ln w="25400">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ctr"/>
              <a:r>
                <a:rPr lang="en-US" altLang="zh-CN" sz="1800" b="1" dirty="0">
                  <a:solidFill>
                    <a:srgbClr val="D60093"/>
                  </a:solidFill>
                  <a:latin typeface="Times New Roman" panose="02020603050405020304" pitchFamily="18" charset="0"/>
                  <a:ea typeface="宋体" panose="02010600030101010101" pitchFamily="2" charset="-122"/>
                </a:rPr>
                <a:t>T1</a:t>
              </a:r>
            </a:p>
          </p:txBody>
        </p:sp>
        <p:sp>
          <p:nvSpPr>
            <p:cNvPr id="37" name="Text Box 9">
              <a:extLst>
                <a:ext uri="{FF2B5EF4-FFF2-40B4-BE49-F238E27FC236}">
                  <a16:creationId xmlns="" xmlns:a16="http://schemas.microsoft.com/office/drawing/2014/main" id="{6E5C13C2-ABFA-451B-936D-4BB4D4D154B2}"/>
                </a:ext>
              </a:extLst>
            </p:cNvPr>
            <p:cNvSpPr txBox="1"/>
            <p:nvPr/>
          </p:nvSpPr>
          <p:spPr>
            <a:xfrm>
              <a:off x="7976776" y="3082972"/>
              <a:ext cx="455279" cy="368550"/>
            </a:xfrm>
            <a:prstGeom prst="rect">
              <a:avLst/>
            </a:prstGeom>
            <a:noFill/>
            <a:ln w="25400">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ctr"/>
              <a:r>
                <a:rPr lang="en-US" altLang="zh-CN" sz="1800" b="1" dirty="0">
                  <a:solidFill>
                    <a:srgbClr val="D60093"/>
                  </a:solidFill>
                  <a:latin typeface="Times New Roman" panose="02020603050405020304" pitchFamily="18" charset="0"/>
                  <a:ea typeface="宋体" panose="02010600030101010101" pitchFamily="2" charset="-122"/>
                </a:rPr>
                <a:t>T2</a:t>
              </a:r>
            </a:p>
          </p:txBody>
        </p:sp>
        <p:sp>
          <p:nvSpPr>
            <p:cNvPr id="38" name="Line 6">
              <a:extLst>
                <a:ext uri="{FF2B5EF4-FFF2-40B4-BE49-F238E27FC236}">
                  <a16:creationId xmlns="" xmlns:a16="http://schemas.microsoft.com/office/drawing/2014/main" id="{6D726487-DCC0-4A5C-895E-F9CB7E2729C7}"/>
                </a:ext>
              </a:extLst>
            </p:cNvPr>
            <p:cNvSpPr/>
            <p:nvPr/>
          </p:nvSpPr>
          <p:spPr>
            <a:xfrm>
              <a:off x="7884368" y="2897752"/>
              <a:ext cx="306524" cy="0"/>
            </a:xfrm>
            <a:prstGeom prst="line">
              <a:avLst/>
            </a:prstGeom>
            <a:ln w="25400" cap="flat" cmpd="sng">
              <a:solidFill>
                <a:srgbClr val="009900"/>
              </a:solidFill>
              <a:prstDash val="solid"/>
              <a:headEnd type="none" w="med" len="med"/>
              <a:tailEnd type="none" w="med" len="med"/>
            </a:ln>
          </p:spPr>
        </p:sp>
        <p:sp>
          <p:nvSpPr>
            <p:cNvPr id="39" name="Line 7">
              <a:extLst>
                <a:ext uri="{FF2B5EF4-FFF2-40B4-BE49-F238E27FC236}">
                  <a16:creationId xmlns="" xmlns:a16="http://schemas.microsoft.com/office/drawing/2014/main" id="{7D1852F8-8B6C-4129-821C-3B0E2E709B93}"/>
                </a:ext>
              </a:extLst>
            </p:cNvPr>
            <p:cNvSpPr/>
            <p:nvPr/>
          </p:nvSpPr>
          <p:spPr>
            <a:xfrm>
              <a:off x="7884368" y="4012852"/>
              <a:ext cx="306524" cy="0"/>
            </a:xfrm>
            <a:prstGeom prst="line">
              <a:avLst/>
            </a:prstGeom>
            <a:ln w="25400" cap="flat" cmpd="sng">
              <a:solidFill>
                <a:srgbClr val="009900"/>
              </a:solidFill>
              <a:prstDash val="solid"/>
              <a:headEnd type="none" w="med" len="med"/>
              <a:tailEnd type="none" w="med" len="med"/>
            </a:ln>
          </p:spPr>
        </p:sp>
        <p:sp>
          <p:nvSpPr>
            <p:cNvPr id="40" name="Text Box 10">
              <a:extLst>
                <a:ext uri="{FF2B5EF4-FFF2-40B4-BE49-F238E27FC236}">
                  <a16:creationId xmlns="" xmlns:a16="http://schemas.microsoft.com/office/drawing/2014/main" id="{F59D3A5E-DE0F-432E-B0E7-52F9025486CC}"/>
                </a:ext>
              </a:extLst>
            </p:cNvPr>
            <p:cNvSpPr txBox="1"/>
            <p:nvPr/>
          </p:nvSpPr>
          <p:spPr>
            <a:xfrm>
              <a:off x="7976776" y="4097902"/>
              <a:ext cx="455279" cy="368550"/>
            </a:xfrm>
            <a:prstGeom prst="rect">
              <a:avLst/>
            </a:prstGeom>
            <a:noFill/>
            <a:ln w="25400">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ctr"/>
              <a:r>
                <a:rPr lang="en-US" altLang="zh-CN" sz="1800" b="1" dirty="0">
                  <a:solidFill>
                    <a:srgbClr val="D60093"/>
                  </a:solidFill>
                  <a:latin typeface="Times New Roman" panose="02020603050405020304" pitchFamily="18" charset="0"/>
                  <a:ea typeface="宋体" panose="02010600030101010101" pitchFamily="2" charset="-122"/>
                </a:rPr>
                <a:t>T3</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Effect transition="in" filter="fade">
                                      <p:cBhvr>
                                        <p:cTn id="7" dur="1000"/>
                                        <p:tgtEl>
                                          <p:spTgt spid="176131">
                                            <p:txEl>
                                              <p:pRg st="0" end="0"/>
                                            </p:txEl>
                                          </p:spTgt>
                                        </p:tgtEl>
                                      </p:cBhvr>
                                    </p:animEffect>
                                    <p:anim calcmode="lin" valueType="num">
                                      <p:cBhvr>
                                        <p:cTn id="8" dur="1000" fill="hold"/>
                                        <p:tgtEl>
                                          <p:spTgt spid="1761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613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6131">
                                            <p:txEl>
                                              <p:pRg st="1" end="1"/>
                                            </p:txEl>
                                          </p:spTgt>
                                        </p:tgtEl>
                                        <p:attrNameLst>
                                          <p:attrName>style.visibility</p:attrName>
                                        </p:attrNameLst>
                                      </p:cBhvr>
                                      <p:to>
                                        <p:strVal val="visible"/>
                                      </p:to>
                                    </p:set>
                                    <p:animEffect transition="in" filter="fade">
                                      <p:cBhvr>
                                        <p:cTn id="14" dur="1000"/>
                                        <p:tgtEl>
                                          <p:spTgt spid="176131">
                                            <p:txEl>
                                              <p:pRg st="1" end="1"/>
                                            </p:txEl>
                                          </p:spTgt>
                                        </p:tgtEl>
                                      </p:cBhvr>
                                    </p:animEffect>
                                    <p:anim calcmode="lin" valueType="num">
                                      <p:cBhvr>
                                        <p:cTn id="15" dur="1000" fill="hold"/>
                                        <p:tgtEl>
                                          <p:spTgt spid="17613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7613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down)">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76131">
                                            <p:txEl>
                                              <p:pRg st="2" end="2"/>
                                            </p:txEl>
                                          </p:spTgt>
                                        </p:tgtEl>
                                        <p:attrNameLst>
                                          <p:attrName>style.visibility</p:attrName>
                                        </p:attrNameLst>
                                      </p:cBhvr>
                                      <p:to>
                                        <p:strVal val="visible"/>
                                      </p:to>
                                    </p:set>
                                    <p:animEffect transition="in" filter="fade">
                                      <p:cBhvr>
                                        <p:cTn id="26" dur="1000"/>
                                        <p:tgtEl>
                                          <p:spTgt spid="176131">
                                            <p:txEl>
                                              <p:pRg st="2" end="2"/>
                                            </p:txEl>
                                          </p:spTgt>
                                        </p:tgtEl>
                                      </p:cBhvr>
                                    </p:animEffect>
                                    <p:anim calcmode="lin" valueType="num">
                                      <p:cBhvr>
                                        <p:cTn id="27" dur="1000" fill="hold"/>
                                        <p:tgtEl>
                                          <p:spTgt spid="176131">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7613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76131">
                                            <p:txEl>
                                              <p:pRg st="3" end="3"/>
                                            </p:txEl>
                                          </p:spTgt>
                                        </p:tgtEl>
                                        <p:attrNameLst>
                                          <p:attrName>style.visibility</p:attrName>
                                        </p:attrNameLst>
                                      </p:cBhvr>
                                      <p:to>
                                        <p:strVal val="visible"/>
                                      </p:to>
                                    </p:set>
                                    <p:animEffect transition="in" filter="fade">
                                      <p:cBhvr>
                                        <p:cTn id="33" dur="1000"/>
                                        <p:tgtEl>
                                          <p:spTgt spid="176131">
                                            <p:txEl>
                                              <p:pRg st="3" end="3"/>
                                            </p:txEl>
                                          </p:spTgt>
                                        </p:tgtEl>
                                      </p:cBhvr>
                                    </p:animEffect>
                                    <p:anim calcmode="lin" valueType="num">
                                      <p:cBhvr>
                                        <p:cTn id="34" dur="1000" fill="hold"/>
                                        <p:tgtEl>
                                          <p:spTgt spid="176131">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17613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AE118D28-9074-4CC8-A056-879E71DDA134}" type="slidenum">
              <a:rPr lang="en-US" altLang="zh-CN" sz="1000">
                <a:latin typeface="Tahoma" panose="020B0604030504040204" pitchFamily="34" charset="0"/>
              </a:rPr>
              <a:t>19</a:t>
            </a:fld>
            <a:endParaRPr lang="en-US" altLang="zh-CN" sz="1000">
              <a:latin typeface="Tahoma" panose="020B0604030504040204" pitchFamily="34" charset="0"/>
            </a:endParaRPr>
          </a:p>
        </p:txBody>
      </p:sp>
      <p:sp>
        <p:nvSpPr>
          <p:cNvPr id="33795" name="Rectangle 6"/>
          <p:cNvSpPr>
            <a:spLocks noGrp="1"/>
          </p:cNvSpPr>
          <p:nvPr>
            <p:ph type="title" idx="4294967295"/>
          </p:nvPr>
        </p:nvSpPr>
        <p:spPr/>
        <p:txBody>
          <a:bodyPr/>
          <a:lstStyle/>
          <a:p>
            <a:r>
              <a:rPr lang="en-US" altLang="zh-CN" sz="3700" dirty="0">
                <a:latin typeface="黑体" panose="02010609060101010101" pitchFamily="49" charset="-122"/>
                <a:ea typeface="黑体" panose="02010609060101010101" pitchFamily="49" charset="-122"/>
              </a:rPr>
              <a:t>8.2 </a:t>
            </a:r>
            <a:r>
              <a:rPr lang="zh-CN" altLang="en-US" sz="3700" dirty="0">
                <a:latin typeface="黑体" panose="02010609060101010101" pitchFamily="49" charset="-122"/>
                <a:ea typeface="黑体" panose="02010609060101010101" pitchFamily="49" charset="-122"/>
              </a:rPr>
              <a:t>事务的调度</a:t>
            </a:r>
            <a:br>
              <a:rPr lang="zh-CN" altLang="en-US" sz="3700" dirty="0">
                <a:latin typeface="黑体" panose="02010609060101010101" pitchFamily="49" charset="-122"/>
                <a:ea typeface="黑体" panose="02010609060101010101" pitchFamily="49" charset="-122"/>
              </a:rPr>
            </a:br>
            <a:r>
              <a:rPr lang="en-US" altLang="zh-CN" sz="2900" dirty="0">
                <a:latin typeface="黑体" panose="02010609060101010101" pitchFamily="49" charset="-122"/>
                <a:ea typeface="黑体" panose="02010609060101010101" pitchFamily="49" charset="-122"/>
              </a:rPr>
              <a:t>2.</a:t>
            </a:r>
            <a:r>
              <a:rPr lang="zh-CN" altLang="en-US" sz="2900" dirty="0">
                <a:latin typeface="黑体" panose="02010609060101010101" pitchFamily="49" charset="-122"/>
                <a:ea typeface="黑体" panose="02010609060101010101" pitchFamily="49" charset="-122"/>
              </a:rPr>
              <a:t>调度方式</a:t>
            </a:r>
          </a:p>
        </p:txBody>
      </p:sp>
      <p:sp>
        <p:nvSpPr>
          <p:cNvPr id="176131" name="Rectangle 3"/>
          <p:cNvSpPr>
            <a:spLocks noGrp="1" noChangeArrowheads="1"/>
          </p:cNvSpPr>
          <p:nvPr>
            <p:ph type="body" idx="4294967295"/>
          </p:nvPr>
        </p:nvSpPr>
        <p:spPr>
          <a:xfrm>
            <a:off x="457200" y="1481138"/>
            <a:ext cx="5987008" cy="4525962"/>
          </a:xfrm>
        </p:spPr>
        <p:txBody>
          <a:bodyPr/>
          <a:lstStyle/>
          <a:p>
            <a:pPr marL="0" eaLnBrk="1" hangingPunct="1">
              <a:spcBef>
                <a:spcPts val="600"/>
              </a:spcBef>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n</a:t>
            </a:r>
            <a:r>
              <a:rPr lang="zh-CN" altLang="en-US" sz="2400" dirty="0">
                <a:latin typeface="Times New Roman" panose="02020603050405020304" pitchFamily="18" charset="0"/>
                <a:cs typeface="Times New Roman" panose="02020603050405020304" pitchFamily="18" charset="0"/>
              </a:rPr>
              <a:t>个事务调度有两种基本的调度形式：</a:t>
            </a:r>
          </a:p>
          <a:p>
            <a:pPr marL="0" eaLnBrk="1" hangingPunct="1">
              <a:spcBef>
                <a:spcPts val="600"/>
              </a:spcBef>
            </a:pPr>
            <a:r>
              <a:rPr lang="zh-CN" altLang="en-US" sz="2400" dirty="0">
                <a:solidFill>
                  <a:schemeClr val="folHlink"/>
                </a:solidFill>
                <a:latin typeface="Times New Roman" panose="02020603050405020304" pitchFamily="18" charset="0"/>
                <a:cs typeface="Times New Roman" panose="02020603050405020304" pitchFamily="18" charset="0"/>
              </a:rPr>
              <a:t>并行</a:t>
            </a:r>
            <a:r>
              <a:rPr lang="zh-CN" altLang="en-US" sz="2400" dirty="0">
                <a:latin typeface="Times New Roman" panose="02020603050405020304" pitchFamily="18" charset="0"/>
                <a:cs typeface="Times New Roman" panose="02020603050405020304" pitchFamily="18" charset="0"/>
              </a:rPr>
              <a:t>：来自不同事务的指令可以交叉执行，</a:t>
            </a:r>
            <a:r>
              <a:rPr lang="en-US" altLang="zh-CN" sz="2400" dirty="0">
                <a:latin typeface="Times New Roman" panose="02020603050405020304" pitchFamily="18" charset="0"/>
                <a:cs typeface="Times New Roman" panose="02020603050405020304" pitchFamily="18" charset="0"/>
              </a:rPr>
              <a:t>&gt;&gt; n! </a:t>
            </a:r>
            <a:r>
              <a:rPr lang="zh-CN" altLang="en-US" sz="2400" dirty="0">
                <a:latin typeface="Times New Roman" panose="02020603050405020304" pitchFamily="18" charset="0"/>
                <a:cs typeface="Times New Roman" panose="02020603050405020304" pitchFamily="18" charset="0"/>
              </a:rPr>
              <a:t>种</a:t>
            </a:r>
            <a:endParaRPr lang="en-US" altLang="zh-CN" sz="2400" dirty="0">
              <a:latin typeface="Times New Roman" panose="02020603050405020304" pitchFamily="18" charset="0"/>
              <a:cs typeface="Times New Roman" panose="02020603050405020304" pitchFamily="18" charset="0"/>
            </a:endParaRPr>
          </a:p>
          <a:p>
            <a:pPr marL="494030" lvl="2" eaLnBrk="1" hangingPunct="1">
              <a:spcBef>
                <a:spcPts val="600"/>
              </a:spcBef>
            </a:pPr>
            <a:r>
              <a:rPr lang="zh-CN" altLang="en-US" sz="2200" dirty="0">
                <a:latin typeface="Times New Roman" panose="02020603050405020304" pitchFamily="18" charset="0"/>
                <a:cs typeface="Times New Roman" panose="02020603050405020304" pitchFamily="18" charset="0"/>
              </a:rPr>
              <a:t>并发调度提高了系统资源的利用率和系统的事务吞吐量</a:t>
            </a:r>
          </a:p>
        </p:txBody>
      </p:sp>
      <p:pic>
        <p:nvPicPr>
          <p:cNvPr id="5" name="Picture 5">
            <a:extLst>
              <a:ext uri="{FF2B5EF4-FFF2-40B4-BE49-F238E27FC236}">
                <a16:creationId xmlns="" xmlns:a16="http://schemas.microsoft.com/office/drawing/2014/main" id="{3ECB7FB1-1979-4E8B-B971-F3F5E6DDAEC0}"/>
              </a:ext>
            </a:extLst>
          </p:cNvPr>
          <p:cNvPicPr>
            <a:picLocks noChangeAspect="1"/>
          </p:cNvPicPr>
          <p:nvPr/>
        </p:nvPicPr>
        <p:blipFill>
          <a:blip r:embed="rId6"/>
          <a:stretch>
            <a:fillRect/>
          </a:stretch>
        </p:blipFill>
        <p:spPr>
          <a:xfrm>
            <a:off x="6846888" y="1052736"/>
            <a:ext cx="1800225" cy="4392613"/>
          </a:xfrm>
          <a:prstGeom prst="rect">
            <a:avLst/>
          </a:prstGeom>
          <a:noFill/>
          <a:ln w="9525">
            <a:noFill/>
          </a:ln>
        </p:spPr>
      </p:pic>
    </p:spTree>
    <p:extLst>
      <p:ext uri="{BB962C8B-B14F-4D97-AF65-F5344CB8AC3E}">
        <p14:creationId xmlns:p14="http://schemas.microsoft.com/office/powerpoint/2010/main" val="46779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6131">
                                            <p:txEl>
                                              <p:pRg st="1" end="1"/>
                                            </p:txEl>
                                          </p:spTgt>
                                        </p:tgtEl>
                                        <p:attrNameLst>
                                          <p:attrName>style.visibility</p:attrName>
                                        </p:attrNameLst>
                                      </p:cBhvr>
                                      <p:to>
                                        <p:strVal val="visible"/>
                                      </p:to>
                                    </p:set>
                                    <p:animEffect transition="in" filter="fade">
                                      <p:cBhvr>
                                        <p:cTn id="7" dur="1000"/>
                                        <p:tgtEl>
                                          <p:spTgt spid="176131">
                                            <p:txEl>
                                              <p:pRg st="1" end="1"/>
                                            </p:txEl>
                                          </p:spTgt>
                                        </p:tgtEl>
                                      </p:cBhvr>
                                    </p:animEffect>
                                    <p:anim calcmode="lin" valueType="num">
                                      <p:cBhvr>
                                        <p:cTn id="8" dur="1000" fill="hold"/>
                                        <p:tgtEl>
                                          <p:spTgt spid="17613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7613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6131">
                                            <p:txEl>
                                              <p:pRg st="2" end="2"/>
                                            </p:txEl>
                                          </p:spTgt>
                                        </p:tgtEl>
                                        <p:attrNameLst>
                                          <p:attrName>style.visibility</p:attrName>
                                        </p:attrNameLst>
                                      </p:cBhvr>
                                      <p:to>
                                        <p:strVal val="visible"/>
                                      </p:to>
                                    </p:set>
                                    <p:animEffect transition="in" filter="fade">
                                      <p:cBhvr>
                                        <p:cTn id="14" dur="1000"/>
                                        <p:tgtEl>
                                          <p:spTgt spid="176131">
                                            <p:txEl>
                                              <p:pRg st="2" end="2"/>
                                            </p:txEl>
                                          </p:spTgt>
                                        </p:tgtEl>
                                      </p:cBhvr>
                                    </p:animEffect>
                                    <p:anim calcmode="lin" valueType="num">
                                      <p:cBhvr>
                                        <p:cTn id="15" dur="1000" fill="hold"/>
                                        <p:tgtEl>
                                          <p:spTgt spid="17613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7613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27156014-B6F6-4A02-83A9-28E6BC21BC74}" type="slidenum">
              <a:rPr lang="en-US" altLang="zh-CN" sz="1000">
                <a:latin typeface="Tahoma" panose="020B0604030504040204" pitchFamily="34" charset="0"/>
              </a:rPr>
              <a:t>2</a:t>
            </a:fld>
            <a:endParaRPr lang="en-US" altLang="zh-CN" sz="1000">
              <a:latin typeface="Tahoma" panose="020B0604030504040204" pitchFamily="34" charset="0"/>
            </a:endParaRPr>
          </a:p>
        </p:txBody>
      </p:sp>
      <p:sp>
        <p:nvSpPr>
          <p:cNvPr id="13315" name="AutoShape 4"/>
          <p:cNvSpPr>
            <a:spLocks noChangeArrowheads="1"/>
          </p:cNvSpPr>
          <p:nvPr/>
        </p:nvSpPr>
        <p:spPr bwMode="auto">
          <a:xfrm>
            <a:off x="3348038" y="3355975"/>
            <a:ext cx="935037" cy="1008063"/>
          </a:xfrm>
          <a:prstGeom prst="flowChartMagneticDisk">
            <a:avLst/>
          </a:prstGeom>
          <a:solidFill>
            <a:srgbClr val="FFFF00"/>
          </a:solidFill>
          <a:ln w="9525">
            <a:solidFill>
              <a:schemeClr val="tx1"/>
            </a:solidFill>
            <a:round/>
          </a:ln>
        </p:spPr>
        <p:txBody>
          <a:bodyPr wrap="none" lIns="0" rIns="0" anchor="ct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FontTx/>
              <a:buNone/>
            </a:pPr>
            <a:r>
              <a:rPr lang="zh-CN" altLang="en-US" sz="1600" b="1">
                <a:latin typeface="Tahoma" panose="020B0604030504040204" pitchFamily="34" charset="0"/>
              </a:rPr>
              <a:t>数据库</a:t>
            </a:r>
          </a:p>
          <a:p>
            <a:pPr algn="ctr" eaLnBrk="1" hangingPunct="1">
              <a:spcBef>
                <a:spcPct val="0"/>
              </a:spcBef>
              <a:buClrTx/>
              <a:buFontTx/>
              <a:buNone/>
            </a:pPr>
            <a:r>
              <a:rPr lang="zh-CN" altLang="en-US" sz="1600" b="1">
                <a:latin typeface="Tahoma" panose="020B0604030504040204" pitchFamily="34" charset="0"/>
              </a:rPr>
              <a:t>安全？</a:t>
            </a:r>
          </a:p>
        </p:txBody>
      </p:sp>
      <p:sp>
        <p:nvSpPr>
          <p:cNvPr id="135173" name="AutoShape 5"/>
          <p:cNvSpPr>
            <a:spLocks noChangeArrowheads="1"/>
          </p:cNvSpPr>
          <p:nvPr/>
        </p:nvSpPr>
        <p:spPr bwMode="auto">
          <a:xfrm>
            <a:off x="2700338" y="2852738"/>
            <a:ext cx="2159000" cy="20955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716" y="10800"/>
                </a:moveTo>
                <a:cubicBezTo>
                  <a:pt x="3716" y="14712"/>
                  <a:pt x="6888" y="17884"/>
                  <a:pt x="10800" y="17884"/>
                </a:cubicBezTo>
                <a:cubicBezTo>
                  <a:pt x="14712" y="17884"/>
                  <a:pt x="17884" y="14712"/>
                  <a:pt x="17884" y="10800"/>
                </a:cubicBezTo>
                <a:cubicBezTo>
                  <a:pt x="17884" y="6888"/>
                  <a:pt x="14712" y="3716"/>
                  <a:pt x="10800" y="3716"/>
                </a:cubicBezTo>
                <a:cubicBezTo>
                  <a:pt x="6888" y="3716"/>
                  <a:pt x="3716" y="6888"/>
                  <a:pt x="3716" y="10800"/>
                </a:cubicBezTo>
                <a:close/>
              </a:path>
            </a:pathLst>
          </a:custGeom>
          <a:solidFill>
            <a:schemeClr val="accent1"/>
          </a:solidFill>
          <a:ln w="9525">
            <a:solidFill>
              <a:schemeClr val="tx1"/>
            </a:solidFill>
            <a:round/>
          </a:ln>
        </p:spPr>
        <p:txBody>
          <a:bodyPr wrap="none" anchor="ctr"/>
          <a:lstStyle/>
          <a:p>
            <a:endParaRPr lang="zh-CN" altLang="en-US"/>
          </a:p>
        </p:txBody>
      </p:sp>
      <p:sp>
        <p:nvSpPr>
          <p:cNvPr id="135175" name="WordArt 7"/>
          <p:cNvSpPr>
            <a:spLocks noChangeArrowheads="1" noChangeShapeType="1" noTextEdit="1"/>
          </p:cNvSpPr>
          <p:nvPr/>
        </p:nvSpPr>
        <p:spPr bwMode="auto">
          <a:xfrm rot="-227044">
            <a:off x="3203575" y="3041650"/>
            <a:ext cx="1023938" cy="431800"/>
          </a:xfrm>
          <a:prstGeom prst="rect">
            <a:avLst/>
          </a:prstGeom>
        </p:spPr>
        <p:txBody>
          <a:bodyPr spcFirstLastPara="1" wrap="none" fromWordArt="1">
            <a:prstTxWarp prst="textArchUp">
              <a:avLst>
                <a:gd name="adj" fmla="val 10744751"/>
              </a:avLst>
            </a:prstTxWarp>
          </a:bodyPr>
          <a:lstStyle/>
          <a:p>
            <a:pPr algn="ctr" eaLnBrk="1" hangingPunct="1">
              <a:defRPr/>
            </a:pPr>
            <a:r>
              <a:rPr lang="en-US" altLang="zh-CN" sz="1800" kern="10" dirty="0">
                <a:ln w="9525">
                  <a:solidFill>
                    <a:srgbClr val="000000"/>
                  </a:solidFill>
                  <a:round/>
                </a:ln>
                <a:solidFill>
                  <a:srgbClr val="000000"/>
                </a:solidFill>
                <a:latin typeface="宋体" panose="02010600030101010101" pitchFamily="2" charset="-122"/>
                <a:ea typeface="宋体" panose="02010600030101010101" pitchFamily="2" charset="-122"/>
              </a:rPr>
              <a:t>10 </a:t>
            </a:r>
            <a:r>
              <a:rPr lang="zh-CN" altLang="en-US" sz="1800" kern="10" dirty="0">
                <a:ln w="9525">
                  <a:solidFill>
                    <a:srgbClr val="000000"/>
                  </a:solidFill>
                  <a:round/>
                </a:ln>
                <a:solidFill>
                  <a:srgbClr val="000000"/>
                </a:solidFill>
                <a:latin typeface="宋体" panose="02010600030101010101" pitchFamily="2" charset="-122"/>
                <a:ea typeface="宋体" panose="02010600030101010101" pitchFamily="2" charset="-122"/>
              </a:rPr>
              <a:t>恢复技术</a:t>
            </a:r>
          </a:p>
        </p:txBody>
      </p:sp>
      <p:sp>
        <p:nvSpPr>
          <p:cNvPr id="135176" name="AutoShape 8"/>
          <p:cNvSpPr>
            <a:spLocks noChangeArrowheads="1"/>
          </p:cNvSpPr>
          <p:nvPr/>
        </p:nvSpPr>
        <p:spPr bwMode="auto">
          <a:xfrm>
            <a:off x="2339975" y="2492375"/>
            <a:ext cx="2879725" cy="2822575"/>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61" y="10800"/>
                </a:moveTo>
                <a:cubicBezTo>
                  <a:pt x="2161" y="15571"/>
                  <a:pt x="6029" y="19439"/>
                  <a:pt x="10800" y="19439"/>
                </a:cubicBezTo>
                <a:cubicBezTo>
                  <a:pt x="15571" y="19439"/>
                  <a:pt x="19439" y="15571"/>
                  <a:pt x="19439" y="10800"/>
                </a:cubicBezTo>
                <a:cubicBezTo>
                  <a:pt x="19439" y="6029"/>
                  <a:pt x="15571" y="2161"/>
                  <a:pt x="10800" y="2161"/>
                </a:cubicBezTo>
                <a:cubicBezTo>
                  <a:pt x="6029" y="2161"/>
                  <a:pt x="2161" y="6029"/>
                  <a:pt x="2161" y="10800"/>
                </a:cubicBezTo>
                <a:close/>
              </a:path>
            </a:pathLst>
          </a:custGeom>
          <a:solidFill>
            <a:schemeClr val="accent1"/>
          </a:solidFill>
          <a:ln w="9525">
            <a:solidFill>
              <a:schemeClr val="tx1"/>
            </a:solidFill>
            <a:round/>
          </a:ln>
        </p:spPr>
        <p:txBody>
          <a:bodyPr wrap="none" anchor="ctr"/>
          <a:lstStyle/>
          <a:p>
            <a:endParaRPr lang="zh-CN" altLang="en-US"/>
          </a:p>
        </p:txBody>
      </p:sp>
      <p:sp>
        <p:nvSpPr>
          <p:cNvPr id="135177" name="WordArt 9"/>
          <p:cNvSpPr>
            <a:spLocks noChangeArrowheads="1" noChangeShapeType="1" noTextEdit="1"/>
          </p:cNvSpPr>
          <p:nvPr/>
        </p:nvSpPr>
        <p:spPr bwMode="auto">
          <a:xfrm>
            <a:off x="3087688" y="2636838"/>
            <a:ext cx="1371600" cy="549275"/>
          </a:xfrm>
          <a:prstGeom prst="rect">
            <a:avLst/>
          </a:prstGeom>
        </p:spPr>
        <p:txBody>
          <a:bodyPr spcFirstLastPara="1" wrap="none" fromWordArt="1">
            <a:prstTxWarp prst="textArchUp">
              <a:avLst>
                <a:gd name="adj" fmla="val 10800000"/>
              </a:avLst>
            </a:prstTxWarp>
          </a:bodyPr>
          <a:lstStyle/>
          <a:p>
            <a:pPr algn="ctr" eaLnBrk="1" hangingPunct="1">
              <a:defRPr/>
            </a:pPr>
            <a:r>
              <a:rPr lang="en-US" altLang="zh-CN" sz="1800" kern="10" dirty="0">
                <a:ln w="9525">
                  <a:solidFill>
                    <a:srgbClr val="000000"/>
                  </a:solidFill>
                  <a:round/>
                </a:ln>
                <a:solidFill>
                  <a:srgbClr val="000000"/>
                </a:solidFill>
                <a:latin typeface="宋体" panose="02010600030101010101" pitchFamily="2" charset="-122"/>
                <a:ea typeface="宋体" panose="02010600030101010101" pitchFamily="2" charset="-122"/>
              </a:rPr>
              <a:t>9 </a:t>
            </a:r>
            <a:r>
              <a:rPr lang="zh-CN" altLang="en-US" sz="1800" kern="10" dirty="0">
                <a:ln w="9525">
                  <a:solidFill>
                    <a:srgbClr val="000000"/>
                  </a:solidFill>
                  <a:round/>
                </a:ln>
                <a:solidFill>
                  <a:srgbClr val="000000"/>
                </a:solidFill>
                <a:latin typeface="宋体" panose="02010600030101010101" pitchFamily="2" charset="-122"/>
                <a:ea typeface="宋体" panose="02010600030101010101" pitchFamily="2" charset="-122"/>
              </a:rPr>
              <a:t>并发控制技术</a:t>
            </a:r>
          </a:p>
        </p:txBody>
      </p:sp>
      <p:sp>
        <p:nvSpPr>
          <p:cNvPr id="135178" name="AutoShape 10"/>
          <p:cNvSpPr>
            <a:spLocks noChangeArrowheads="1"/>
          </p:cNvSpPr>
          <p:nvPr/>
        </p:nvSpPr>
        <p:spPr bwMode="auto">
          <a:xfrm>
            <a:off x="1908175" y="2060575"/>
            <a:ext cx="3743325" cy="3671888"/>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62" y="10800"/>
                </a:moveTo>
                <a:cubicBezTo>
                  <a:pt x="2162" y="15571"/>
                  <a:pt x="6029" y="19438"/>
                  <a:pt x="10800" y="19438"/>
                </a:cubicBezTo>
                <a:cubicBezTo>
                  <a:pt x="15571" y="19438"/>
                  <a:pt x="19438" y="15571"/>
                  <a:pt x="19438" y="10800"/>
                </a:cubicBezTo>
                <a:cubicBezTo>
                  <a:pt x="19438" y="6029"/>
                  <a:pt x="15571" y="2162"/>
                  <a:pt x="10800" y="2162"/>
                </a:cubicBezTo>
                <a:cubicBezTo>
                  <a:pt x="6029" y="2162"/>
                  <a:pt x="2162" y="6029"/>
                  <a:pt x="2162" y="10800"/>
                </a:cubicBezTo>
                <a:close/>
              </a:path>
            </a:pathLst>
          </a:custGeom>
          <a:solidFill>
            <a:schemeClr val="accent1"/>
          </a:solidFill>
          <a:ln w="9525">
            <a:solidFill>
              <a:schemeClr val="tx1"/>
            </a:solidFill>
            <a:round/>
          </a:ln>
        </p:spPr>
        <p:txBody>
          <a:bodyPr wrap="none" anchor="ctr"/>
          <a:lstStyle/>
          <a:p>
            <a:endParaRPr lang="zh-CN" altLang="en-US"/>
          </a:p>
        </p:txBody>
      </p:sp>
      <p:sp>
        <p:nvSpPr>
          <p:cNvPr id="135179" name="WordArt 11"/>
          <p:cNvSpPr>
            <a:spLocks noChangeArrowheads="1" noChangeShapeType="1" noTextEdit="1"/>
          </p:cNvSpPr>
          <p:nvPr/>
        </p:nvSpPr>
        <p:spPr bwMode="auto">
          <a:xfrm>
            <a:off x="2843213" y="2274888"/>
            <a:ext cx="1828800" cy="720725"/>
          </a:xfrm>
          <a:prstGeom prst="rect">
            <a:avLst/>
          </a:prstGeom>
        </p:spPr>
        <p:txBody>
          <a:bodyPr spcFirstLastPara="1" wrap="none" fromWordArt="1">
            <a:prstTxWarp prst="textArchUp">
              <a:avLst>
                <a:gd name="adj" fmla="val 10800000"/>
              </a:avLst>
            </a:prstTxWarp>
          </a:bodyPr>
          <a:lstStyle/>
          <a:p>
            <a:pPr algn="ctr" eaLnBrk="1" hangingPunct="1">
              <a:defRPr/>
            </a:pPr>
            <a:r>
              <a:rPr lang="en-US" altLang="zh-CN" sz="1800" kern="10" dirty="0">
                <a:ln w="9525">
                  <a:solidFill>
                    <a:srgbClr val="000000"/>
                  </a:solidFill>
                  <a:round/>
                </a:ln>
                <a:solidFill>
                  <a:srgbClr val="000000"/>
                </a:solidFill>
                <a:latin typeface="宋体" panose="02010600030101010101" pitchFamily="2" charset="-122"/>
                <a:ea typeface="宋体" panose="02010600030101010101" pitchFamily="2" charset="-122"/>
              </a:rPr>
              <a:t>7 </a:t>
            </a:r>
            <a:r>
              <a:rPr lang="zh-CN" altLang="en-US" sz="1800" kern="10" dirty="0">
                <a:ln w="9525">
                  <a:solidFill>
                    <a:srgbClr val="000000"/>
                  </a:solidFill>
                  <a:round/>
                </a:ln>
                <a:solidFill>
                  <a:srgbClr val="000000"/>
                </a:solidFill>
                <a:latin typeface="宋体" panose="02010600030101010101" pitchFamily="2" charset="-122"/>
                <a:ea typeface="宋体" panose="02010600030101010101" pitchFamily="2" charset="-122"/>
              </a:rPr>
              <a:t>完整性控制技术</a:t>
            </a:r>
          </a:p>
        </p:txBody>
      </p:sp>
      <p:sp>
        <p:nvSpPr>
          <p:cNvPr id="135180" name="AutoShape 12"/>
          <p:cNvSpPr>
            <a:spLocks noChangeArrowheads="1"/>
          </p:cNvSpPr>
          <p:nvPr/>
        </p:nvSpPr>
        <p:spPr bwMode="auto">
          <a:xfrm>
            <a:off x="1474788" y="1628775"/>
            <a:ext cx="4608512" cy="4535488"/>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10" y="10800"/>
                </a:moveTo>
                <a:cubicBezTo>
                  <a:pt x="1710" y="15820"/>
                  <a:pt x="5780" y="19890"/>
                  <a:pt x="10800" y="19890"/>
                </a:cubicBezTo>
                <a:cubicBezTo>
                  <a:pt x="15820" y="19890"/>
                  <a:pt x="19890" y="15820"/>
                  <a:pt x="19890" y="10800"/>
                </a:cubicBezTo>
                <a:cubicBezTo>
                  <a:pt x="19890" y="5780"/>
                  <a:pt x="15820" y="1710"/>
                  <a:pt x="10800" y="1710"/>
                </a:cubicBezTo>
                <a:cubicBezTo>
                  <a:pt x="5780" y="1710"/>
                  <a:pt x="1710" y="5780"/>
                  <a:pt x="1710" y="10800"/>
                </a:cubicBezTo>
                <a:close/>
              </a:path>
            </a:pathLst>
          </a:custGeom>
          <a:solidFill>
            <a:schemeClr val="accent1"/>
          </a:solidFill>
          <a:ln w="9525">
            <a:solidFill>
              <a:schemeClr val="tx1"/>
            </a:solidFill>
            <a:round/>
          </a:ln>
        </p:spPr>
        <p:txBody>
          <a:bodyPr wrap="none" anchor="ctr"/>
          <a:lstStyle/>
          <a:p>
            <a:endParaRPr lang="zh-CN" altLang="en-US"/>
          </a:p>
        </p:txBody>
      </p:sp>
      <p:sp>
        <p:nvSpPr>
          <p:cNvPr id="135181" name="WordArt 13"/>
          <p:cNvSpPr>
            <a:spLocks noChangeArrowheads="1" noChangeShapeType="1" noTextEdit="1"/>
          </p:cNvSpPr>
          <p:nvPr/>
        </p:nvSpPr>
        <p:spPr bwMode="auto">
          <a:xfrm>
            <a:off x="2771775" y="1806575"/>
            <a:ext cx="1944688" cy="646113"/>
          </a:xfrm>
          <a:prstGeom prst="rect">
            <a:avLst/>
          </a:prstGeom>
        </p:spPr>
        <p:txBody>
          <a:bodyPr spcFirstLastPara="1" wrap="none" fromWordArt="1">
            <a:prstTxWarp prst="textArchUp">
              <a:avLst>
                <a:gd name="adj" fmla="val 10800000"/>
              </a:avLst>
            </a:prstTxWarp>
          </a:bodyPr>
          <a:lstStyle/>
          <a:p>
            <a:pPr algn="ctr" eaLnBrk="1" hangingPunct="1">
              <a:defRPr/>
            </a:pPr>
            <a:r>
              <a:rPr lang="en-US" altLang="zh-CN" sz="1800" kern="10" dirty="0">
                <a:ln w="9525">
                  <a:solidFill>
                    <a:srgbClr val="000000"/>
                  </a:solidFill>
                  <a:round/>
                </a:ln>
                <a:solidFill>
                  <a:srgbClr val="000000"/>
                </a:solidFill>
                <a:latin typeface="宋体" panose="02010600030101010101" pitchFamily="2" charset="-122"/>
                <a:ea typeface="宋体" panose="02010600030101010101" pitchFamily="2" charset="-122"/>
              </a:rPr>
              <a:t>6 </a:t>
            </a:r>
            <a:r>
              <a:rPr lang="zh-CN" altLang="en-US" sz="1800" kern="10" dirty="0">
                <a:ln w="9525">
                  <a:solidFill>
                    <a:srgbClr val="000000"/>
                  </a:solidFill>
                  <a:round/>
                </a:ln>
                <a:solidFill>
                  <a:srgbClr val="000000"/>
                </a:solidFill>
                <a:latin typeface="宋体" panose="02010600030101010101" pitchFamily="2" charset="-122"/>
                <a:ea typeface="宋体" panose="02010600030101010101" pitchFamily="2" charset="-122"/>
              </a:rPr>
              <a:t>安全性控制技术</a:t>
            </a:r>
          </a:p>
        </p:txBody>
      </p:sp>
      <p:sp>
        <p:nvSpPr>
          <p:cNvPr id="135182" name="WordArt 14"/>
          <p:cNvSpPr>
            <a:spLocks noChangeArrowheads="1" noChangeShapeType="1" noTextEdit="1"/>
          </p:cNvSpPr>
          <p:nvPr/>
        </p:nvSpPr>
        <p:spPr bwMode="auto">
          <a:xfrm>
            <a:off x="3348038" y="4508500"/>
            <a:ext cx="914400" cy="384175"/>
          </a:xfrm>
          <a:prstGeom prst="rect">
            <a:avLst/>
          </a:prstGeom>
        </p:spPr>
        <p:txBody>
          <a:bodyPr wrap="none" fromWordArt="1">
            <a:prstTxWarp prst="textCanDown">
              <a:avLst>
                <a:gd name="adj" fmla="val 33333"/>
              </a:avLst>
            </a:prstTxWarp>
          </a:bodyPr>
          <a:lstStyle/>
          <a:p>
            <a:pPr algn="ctr"/>
            <a:r>
              <a:rPr lang="zh-CN" altLang="en-US" sz="1800" kern="10">
                <a:ln w="9525">
                  <a:solidFill>
                    <a:srgbClr val="000000"/>
                  </a:solidFill>
                  <a:round/>
                </a:ln>
                <a:solidFill>
                  <a:srgbClr val="000000"/>
                </a:solidFill>
                <a:latin typeface="宋体" panose="02010600030101010101" pitchFamily="2" charset="-122"/>
                <a:ea typeface="宋体" panose="02010600030101010101" pitchFamily="2" charset="-122"/>
              </a:rPr>
              <a:t>极端情况下</a:t>
            </a:r>
          </a:p>
        </p:txBody>
      </p:sp>
      <p:sp>
        <p:nvSpPr>
          <p:cNvPr id="135183" name="WordArt 15"/>
          <p:cNvSpPr>
            <a:spLocks noChangeArrowheads="1" noChangeShapeType="1" noTextEdit="1"/>
          </p:cNvSpPr>
          <p:nvPr/>
        </p:nvSpPr>
        <p:spPr bwMode="auto">
          <a:xfrm>
            <a:off x="3348038" y="4916488"/>
            <a:ext cx="914400" cy="384175"/>
          </a:xfrm>
          <a:prstGeom prst="rect">
            <a:avLst/>
          </a:prstGeom>
        </p:spPr>
        <p:txBody>
          <a:bodyPr wrap="none" fromWordArt="1">
            <a:prstTxWarp prst="textCanDown">
              <a:avLst>
                <a:gd name="adj" fmla="val 33333"/>
              </a:avLst>
            </a:prstTxWarp>
          </a:bodyPr>
          <a:lstStyle/>
          <a:p>
            <a:pPr algn="ctr"/>
            <a:r>
              <a:rPr lang="zh-CN" altLang="en-US" sz="1800" kern="10">
                <a:ln w="9525">
                  <a:solidFill>
                    <a:srgbClr val="000000"/>
                  </a:solidFill>
                  <a:round/>
                </a:ln>
                <a:solidFill>
                  <a:srgbClr val="000000"/>
                </a:solidFill>
                <a:latin typeface="宋体" panose="02010600030101010101" pitchFamily="2" charset="-122"/>
                <a:ea typeface="宋体" panose="02010600030101010101" pitchFamily="2" charset="-122"/>
              </a:rPr>
              <a:t>特殊情况下</a:t>
            </a:r>
          </a:p>
        </p:txBody>
      </p:sp>
      <p:sp>
        <p:nvSpPr>
          <p:cNvPr id="135184" name="WordArt 16"/>
          <p:cNvSpPr>
            <a:spLocks noChangeArrowheads="1" noChangeShapeType="1" noTextEdit="1"/>
          </p:cNvSpPr>
          <p:nvPr/>
        </p:nvSpPr>
        <p:spPr bwMode="auto">
          <a:xfrm>
            <a:off x="3419475" y="5300663"/>
            <a:ext cx="914400" cy="384175"/>
          </a:xfrm>
          <a:prstGeom prst="rect">
            <a:avLst/>
          </a:prstGeom>
        </p:spPr>
        <p:txBody>
          <a:bodyPr wrap="none" fromWordArt="1">
            <a:prstTxWarp prst="textCanDown">
              <a:avLst>
                <a:gd name="adj" fmla="val 33333"/>
              </a:avLst>
            </a:prstTxWarp>
          </a:bodyPr>
          <a:lstStyle/>
          <a:p>
            <a:pPr algn="ctr"/>
            <a:r>
              <a:rPr lang="zh-CN" altLang="en-US" sz="1800" kern="10">
                <a:ln w="9525">
                  <a:solidFill>
                    <a:srgbClr val="000000"/>
                  </a:solidFill>
                  <a:round/>
                </a:ln>
                <a:solidFill>
                  <a:srgbClr val="000000"/>
                </a:solidFill>
                <a:latin typeface="宋体" panose="02010600030101010101" pitchFamily="2" charset="-122"/>
                <a:ea typeface="宋体" panose="02010600030101010101" pitchFamily="2" charset="-122"/>
              </a:rPr>
              <a:t>一般情况下</a:t>
            </a:r>
          </a:p>
        </p:txBody>
      </p:sp>
      <p:sp>
        <p:nvSpPr>
          <p:cNvPr id="135185" name="WordArt 17"/>
          <p:cNvSpPr>
            <a:spLocks noChangeArrowheads="1" noChangeShapeType="1" noTextEdit="1"/>
          </p:cNvSpPr>
          <p:nvPr/>
        </p:nvSpPr>
        <p:spPr bwMode="auto">
          <a:xfrm>
            <a:off x="3419475" y="5734050"/>
            <a:ext cx="914400" cy="384175"/>
          </a:xfrm>
          <a:prstGeom prst="rect">
            <a:avLst/>
          </a:prstGeom>
        </p:spPr>
        <p:txBody>
          <a:bodyPr wrap="none" fromWordArt="1">
            <a:prstTxWarp prst="textCanDown">
              <a:avLst>
                <a:gd name="adj" fmla="val 33333"/>
              </a:avLst>
            </a:prstTxWarp>
          </a:bodyPr>
          <a:lstStyle/>
          <a:p>
            <a:pPr algn="ctr"/>
            <a:r>
              <a:rPr lang="zh-CN" altLang="en-US" sz="1800" kern="10">
                <a:ln w="9525">
                  <a:solidFill>
                    <a:srgbClr val="000000"/>
                  </a:solidFill>
                  <a:round/>
                </a:ln>
                <a:solidFill>
                  <a:srgbClr val="000000"/>
                </a:solidFill>
                <a:latin typeface="宋体" panose="02010600030101010101" pitchFamily="2" charset="-122"/>
                <a:ea typeface="宋体" panose="02010600030101010101" pitchFamily="2" charset="-122"/>
              </a:rPr>
              <a:t>一般情况下</a:t>
            </a:r>
          </a:p>
        </p:txBody>
      </p:sp>
      <p:sp>
        <p:nvSpPr>
          <p:cNvPr id="135186" name="Line 18"/>
          <p:cNvSpPr>
            <a:spLocks noChangeShapeType="1"/>
          </p:cNvSpPr>
          <p:nvPr/>
        </p:nvSpPr>
        <p:spPr bwMode="auto">
          <a:xfrm>
            <a:off x="4356100" y="3284538"/>
            <a:ext cx="2232025"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5187" name="Line 19"/>
          <p:cNvSpPr>
            <a:spLocks noChangeShapeType="1"/>
          </p:cNvSpPr>
          <p:nvPr/>
        </p:nvSpPr>
        <p:spPr bwMode="auto">
          <a:xfrm>
            <a:off x="4572000" y="2924175"/>
            <a:ext cx="2016125" cy="36036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5188" name="Text Box 20"/>
          <p:cNvSpPr txBox="1">
            <a:spLocks noChangeArrowheads="1"/>
          </p:cNvSpPr>
          <p:nvPr/>
        </p:nvSpPr>
        <p:spPr bwMode="auto">
          <a:xfrm>
            <a:off x="6516688" y="3049588"/>
            <a:ext cx="22958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r>
              <a:rPr lang="en-US" altLang="zh-CN" sz="2400" dirty="0">
                <a:latin typeface="Tahoma" panose="020B0604030504040204" pitchFamily="34" charset="0"/>
              </a:rPr>
              <a:t>8 </a:t>
            </a:r>
            <a:r>
              <a:rPr lang="zh-CN" altLang="en-US" sz="2400" dirty="0">
                <a:latin typeface="Tahoma" panose="020B0604030504040204" pitchFamily="34" charset="0"/>
              </a:rPr>
              <a:t>事务处理技术</a:t>
            </a:r>
          </a:p>
        </p:txBody>
      </p:sp>
      <p:sp>
        <p:nvSpPr>
          <p:cNvPr id="135189" name="Rectangle 21"/>
          <p:cNvSpPr>
            <a:spLocks noChangeArrowheads="1"/>
          </p:cNvSpPr>
          <p:nvPr/>
        </p:nvSpPr>
        <p:spPr bwMode="auto">
          <a:xfrm>
            <a:off x="6084888" y="3573463"/>
            <a:ext cx="28432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r>
              <a:rPr lang="zh-CN" altLang="en-US" sz="1800">
                <a:latin typeface="黑体" panose="02010609060101010101" pitchFamily="49" charset="-122"/>
              </a:rPr>
              <a:t>例</a:t>
            </a:r>
            <a:r>
              <a:rPr lang="en-US" altLang="zh-CN" sz="1800">
                <a:latin typeface="黑体" panose="02010609060101010101" pitchFamily="49" charset="-122"/>
              </a:rPr>
              <a:t>1</a:t>
            </a:r>
            <a:r>
              <a:rPr lang="zh-CN" altLang="en-US" sz="1800">
                <a:latin typeface="黑体" panose="02010609060101010101" pitchFamily="49" charset="-122"/>
              </a:rPr>
              <a:t>：甲向帐号</a:t>
            </a:r>
            <a:r>
              <a:rPr lang="en-US" altLang="zh-CN" sz="1800">
                <a:latin typeface="黑体" panose="02010609060101010101" pitchFamily="49" charset="-122"/>
              </a:rPr>
              <a:t>X</a:t>
            </a:r>
            <a:r>
              <a:rPr lang="zh-CN" altLang="en-US" sz="1800">
                <a:latin typeface="黑体" panose="02010609060101010101" pitchFamily="49" charset="-122"/>
              </a:rPr>
              <a:t>中存</a:t>
            </a:r>
            <a:r>
              <a:rPr lang="en-US" altLang="zh-CN" sz="1800">
                <a:latin typeface="黑体" panose="02010609060101010101" pitchFamily="49" charset="-122"/>
              </a:rPr>
              <a:t>200</a:t>
            </a:r>
            <a:r>
              <a:rPr lang="zh-CN" altLang="en-US" sz="1800">
                <a:latin typeface="黑体" panose="02010609060101010101" pitchFamily="49" charset="-122"/>
              </a:rPr>
              <a:t>，</a:t>
            </a:r>
            <a:r>
              <a:rPr lang="zh-CN" altLang="en-US" sz="1800">
                <a:solidFill>
                  <a:srgbClr val="0033CC"/>
                </a:solidFill>
                <a:latin typeface="黑体" panose="02010609060101010101" pitchFamily="49" charset="-122"/>
              </a:rPr>
              <a:t>同时</a:t>
            </a:r>
            <a:r>
              <a:rPr lang="zh-CN" altLang="en-US" sz="1800">
                <a:latin typeface="黑体" panose="02010609060101010101" pitchFamily="49" charset="-122"/>
              </a:rPr>
              <a:t>乙从帐号</a:t>
            </a:r>
            <a:r>
              <a:rPr lang="en-US" altLang="zh-CN" sz="1800">
                <a:latin typeface="黑体" panose="02010609060101010101" pitchFamily="49" charset="-122"/>
              </a:rPr>
              <a:t>X</a:t>
            </a:r>
            <a:r>
              <a:rPr lang="zh-CN" altLang="en-US" sz="1800">
                <a:latin typeface="黑体" panose="02010609060101010101" pitchFamily="49" charset="-122"/>
              </a:rPr>
              <a:t>中取</a:t>
            </a:r>
            <a:r>
              <a:rPr lang="en-US" altLang="zh-CN" sz="1800">
                <a:latin typeface="黑体" panose="02010609060101010101" pitchFamily="49" charset="-122"/>
              </a:rPr>
              <a:t>100</a:t>
            </a:r>
            <a:endParaRPr lang="zh-CN" altLang="en-US" sz="1800">
              <a:latin typeface="黑体" panose="02010609060101010101" pitchFamily="49" charset="-122"/>
            </a:endParaRPr>
          </a:p>
        </p:txBody>
      </p:sp>
      <p:sp>
        <p:nvSpPr>
          <p:cNvPr id="135190" name="Rectangle 22"/>
          <p:cNvSpPr>
            <a:spLocks noChangeArrowheads="1"/>
          </p:cNvSpPr>
          <p:nvPr/>
        </p:nvSpPr>
        <p:spPr bwMode="auto">
          <a:xfrm>
            <a:off x="6084888" y="4365625"/>
            <a:ext cx="27352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r>
              <a:rPr lang="zh-CN" altLang="en-US" sz="1800">
                <a:latin typeface="黑体" panose="02010609060101010101" pitchFamily="49" charset="-122"/>
              </a:rPr>
              <a:t>例</a:t>
            </a:r>
            <a:r>
              <a:rPr lang="en-US" altLang="zh-CN" sz="1800">
                <a:latin typeface="黑体" panose="02010609060101010101" pitchFamily="49" charset="-122"/>
              </a:rPr>
              <a:t>2</a:t>
            </a:r>
            <a:r>
              <a:rPr lang="zh-CN" altLang="en-US" sz="1800">
                <a:latin typeface="黑体" panose="02010609060101010101" pitchFamily="49" charset="-122"/>
              </a:rPr>
              <a:t>：从</a:t>
            </a:r>
            <a:r>
              <a:rPr lang="en-US" altLang="zh-CN" sz="1800">
                <a:latin typeface="黑体" panose="02010609060101010101" pitchFamily="49" charset="-122"/>
              </a:rPr>
              <a:t>A</a:t>
            </a:r>
            <a:r>
              <a:rPr lang="zh-CN" altLang="en-US" sz="1800">
                <a:latin typeface="黑体" panose="02010609060101010101" pitchFamily="49" charset="-122"/>
              </a:rPr>
              <a:t>帐号转</a:t>
            </a:r>
            <a:r>
              <a:rPr lang="en-US" altLang="zh-CN" sz="1800">
                <a:latin typeface="黑体" panose="02010609060101010101" pitchFamily="49" charset="-122"/>
              </a:rPr>
              <a:t>1000</a:t>
            </a:r>
            <a:r>
              <a:rPr lang="zh-CN" altLang="en-US" sz="1800">
                <a:latin typeface="黑体" panose="02010609060101010101" pitchFamily="49" charset="-122"/>
              </a:rPr>
              <a:t>元到</a:t>
            </a:r>
            <a:r>
              <a:rPr lang="en-US" altLang="zh-CN" sz="1800">
                <a:latin typeface="黑体" panose="02010609060101010101" pitchFamily="49" charset="-122"/>
              </a:rPr>
              <a:t>B</a:t>
            </a:r>
            <a:r>
              <a:rPr lang="zh-CN" altLang="en-US" sz="1800">
                <a:latin typeface="黑体" panose="02010609060101010101" pitchFamily="49" charset="-122"/>
              </a:rPr>
              <a:t>帐号，中途</a:t>
            </a:r>
            <a:r>
              <a:rPr lang="zh-CN" altLang="en-US" sz="1800">
                <a:solidFill>
                  <a:srgbClr val="0033CC"/>
                </a:solidFill>
                <a:latin typeface="黑体" panose="02010609060101010101" pitchFamily="49" charset="-122"/>
              </a:rPr>
              <a:t>突然停机</a:t>
            </a:r>
          </a:p>
        </p:txBody>
      </p:sp>
      <p:sp>
        <p:nvSpPr>
          <p:cNvPr id="13333" name="标题 21"/>
          <p:cNvSpPr>
            <a:spLocks noGrp="1"/>
          </p:cNvSpPr>
          <p:nvPr>
            <p:ph type="title"/>
          </p:nvPr>
        </p:nvSpPr>
        <p:spPr/>
        <p:txBody>
          <a:bodyPr/>
          <a:lstStyle/>
          <a:p>
            <a:r>
              <a:rPr lang="zh-CN" altLang="en-US" sz="3600">
                <a:latin typeface="黑体" panose="02010609060101010101" pitchFamily="49" charset="-122"/>
                <a:ea typeface="黑体" panose="02010609060101010101" pitchFamily="49" charset="-122"/>
              </a:rPr>
              <a:t>回顾与引入：数据安全与保护的层次</a:t>
            </a:r>
            <a:endParaRPr lang="zh-CN" altLang="en-US" sz="3200">
              <a:latin typeface="黑体" panose="02010609060101010101" pitchFamily="49" charset="-122"/>
              <a:ea typeface="黑体" panose="02010609060101010101" pitchFamily="49" charset="-122"/>
            </a:endParaRPr>
          </a:p>
        </p:txBody>
      </p:sp>
      <p:pic>
        <p:nvPicPr>
          <p:cNvPr id="10262" name="Picture 22" descr="j0234687"/>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5580063" y="5516563"/>
            <a:ext cx="1474787"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4" name="AutoShape 24"/>
          <p:cNvSpPr>
            <a:spLocks noChangeArrowheads="1"/>
          </p:cNvSpPr>
          <p:nvPr/>
        </p:nvSpPr>
        <p:spPr bwMode="auto">
          <a:xfrm>
            <a:off x="6516688" y="5013325"/>
            <a:ext cx="2339975" cy="792163"/>
          </a:xfrm>
          <a:prstGeom prst="cloudCallout">
            <a:avLst>
              <a:gd name="adj1" fmla="val -60921"/>
              <a:gd name="adj2" fmla="val 36171"/>
            </a:avLst>
          </a:prstGeom>
          <a:solidFill>
            <a:srgbClr val="FFFF00"/>
          </a:solidFill>
          <a:ln w="9525">
            <a:solidFill>
              <a:schemeClr val="tx1"/>
            </a:solidFill>
            <a:round/>
          </a:ln>
        </p:spPr>
        <p:txBody>
          <a:bodyPr tIns="0"/>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FontTx/>
              <a:buNone/>
            </a:pPr>
            <a:r>
              <a:rPr lang="zh-CN" altLang="en-US" sz="2000">
                <a:latin typeface="Tahoma" panose="020B0604030504040204" pitchFamily="34" charset="0"/>
              </a:rPr>
              <a:t>一般不会这么糟糕吧？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5180"/>
                                        </p:tgtEl>
                                        <p:attrNameLst>
                                          <p:attrName>style.visibility</p:attrName>
                                        </p:attrNameLst>
                                      </p:cBhvr>
                                      <p:to>
                                        <p:strVal val="visible"/>
                                      </p:to>
                                    </p:set>
                                    <p:anim calcmode="lin" valueType="num">
                                      <p:cBhvr>
                                        <p:cTn id="7" dur="500" fill="hold"/>
                                        <p:tgtEl>
                                          <p:spTgt spid="135180"/>
                                        </p:tgtEl>
                                        <p:attrNameLst>
                                          <p:attrName>ppt_w</p:attrName>
                                        </p:attrNameLst>
                                      </p:cBhvr>
                                      <p:tavLst>
                                        <p:tav tm="0">
                                          <p:val>
                                            <p:fltVal val="0"/>
                                          </p:val>
                                        </p:tav>
                                        <p:tav tm="100000">
                                          <p:val>
                                            <p:strVal val="#ppt_w"/>
                                          </p:val>
                                        </p:tav>
                                      </p:tavLst>
                                    </p:anim>
                                    <p:anim calcmode="lin" valueType="num">
                                      <p:cBhvr>
                                        <p:cTn id="8" dur="500" fill="hold"/>
                                        <p:tgtEl>
                                          <p:spTgt spid="135180"/>
                                        </p:tgtEl>
                                        <p:attrNameLst>
                                          <p:attrName>ppt_h</p:attrName>
                                        </p:attrNameLst>
                                      </p:cBhvr>
                                      <p:tavLst>
                                        <p:tav tm="0">
                                          <p:val>
                                            <p:fltVal val="0"/>
                                          </p:val>
                                        </p:tav>
                                        <p:tav tm="100000">
                                          <p:val>
                                            <p:strVal val="#ppt_h"/>
                                          </p:val>
                                        </p:tav>
                                      </p:tavLst>
                                    </p:anim>
                                    <p:animEffect transition="in" filter="fade">
                                      <p:cBhvr>
                                        <p:cTn id="9" dur="500"/>
                                        <p:tgtEl>
                                          <p:spTgt spid="135180"/>
                                        </p:tgtEl>
                                      </p:cBhvr>
                                    </p:animEffect>
                                  </p:childTnLst>
                                </p:cTn>
                              </p:par>
                              <p:par>
                                <p:cTn id="10" presetID="53" presetClass="entr" presetSubtype="16" fill="hold" nodeType="withEffect">
                                  <p:stCondLst>
                                    <p:cond delay="0"/>
                                  </p:stCondLst>
                                  <p:childTnLst>
                                    <p:set>
                                      <p:cBhvr>
                                        <p:cTn id="11" dur="1" fill="hold">
                                          <p:stCondLst>
                                            <p:cond delay="0"/>
                                          </p:stCondLst>
                                        </p:cTn>
                                        <p:tgtEl>
                                          <p:spTgt spid="135181"/>
                                        </p:tgtEl>
                                        <p:attrNameLst>
                                          <p:attrName>style.visibility</p:attrName>
                                        </p:attrNameLst>
                                      </p:cBhvr>
                                      <p:to>
                                        <p:strVal val="visible"/>
                                      </p:to>
                                    </p:set>
                                    <p:anim calcmode="lin" valueType="num">
                                      <p:cBhvr>
                                        <p:cTn id="12" dur="500" fill="hold"/>
                                        <p:tgtEl>
                                          <p:spTgt spid="135181"/>
                                        </p:tgtEl>
                                        <p:attrNameLst>
                                          <p:attrName>ppt_w</p:attrName>
                                        </p:attrNameLst>
                                      </p:cBhvr>
                                      <p:tavLst>
                                        <p:tav tm="0">
                                          <p:val>
                                            <p:fltVal val="0"/>
                                          </p:val>
                                        </p:tav>
                                        <p:tav tm="100000">
                                          <p:val>
                                            <p:strVal val="#ppt_w"/>
                                          </p:val>
                                        </p:tav>
                                      </p:tavLst>
                                    </p:anim>
                                    <p:anim calcmode="lin" valueType="num">
                                      <p:cBhvr>
                                        <p:cTn id="13" dur="500" fill="hold"/>
                                        <p:tgtEl>
                                          <p:spTgt spid="135181"/>
                                        </p:tgtEl>
                                        <p:attrNameLst>
                                          <p:attrName>ppt_h</p:attrName>
                                        </p:attrNameLst>
                                      </p:cBhvr>
                                      <p:tavLst>
                                        <p:tav tm="0">
                                          <p:val>
                                            <p:fltVal val="0"/>
                                          </p:val>
                                        </p:tav>
                                        <p:tav tm="100000">
                                          <p:val>
                                            <p:strVal val="#ppt_h"/>
                                          </p:val>
                                        </p:tav>
                                      </p:tavLst>
                                    </p:anim>
                                    <p:animEffect transition="in" filter="fade">
                                      <p:cBhvr>
                                        <p:cTn id="14" dur="500"/>
                                        <p:tgtEl>
                                          <p:spTgt spid="13518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35179"/>
                                        </p:tgtEl>
                                        <p:attrNameLst>
                                          <p:attrName>style.visibility</p:attrName>
                                        </p:attrNameLst>
                                      </p:cBhvr>
                                      <p:to>
                                        <p:strVal val="visible"/>
                                      </p:to>
                                    </p:set>
                                    <p:anim calcmode="lin" valueType="num">
                                      <p:cBhvr>
                                        <p:cTn id="19" dur="500" fill="hold"/>
                                        <p:tgtEl>
                                          <p:spTgt spid="135179"/>
                                        </p:tgtEl>
                                        <p:attrNameLst>
                                          <p:attrName>ppt_w</p:attrName>
                                        </p:attrNameLst>
                                      </p:cBhvr>
                                      <p:tavLst>
                                        <p:tav tm="0">
                                          <p:val>
                                            <p:fltVal val="0"/>
                                          </p:val>
                                        </p:tav>
                                        <p:tav tm="100000">
                                          <p:val>
                                            <p:strVal val="#ppt_w"/>
                                          </p:val>
                                        </p:tav>
                                      </p:tavLst>
                                    </p:anim>
                                    <p:anim calcmode="lin" valueType="num">
                                      <p:cBhvr>
                                        <p:cTn id="20" dur="500" fill="hold"/>
                                        <p:tgtEl>
                                          <p:spTgt spid="135179"/>
                                        </p:tgtEl>
                                        <p:attrNameLst>
                                          <p:attrName>ppt_h</p:attrName>
                                        </p:attrNameLst>
                                      </p:cBhvr>
                                      <p:tavLst>
                                        <p:tav tm="0">
                                          <p:val>
                                            <p:fltVal val="0"/>
                                          </p:val>
                                        </p:tav>
                                        <p:tav tm="100000">
                                          <p:val>
                                            <p:strVal val="#ppt_h"/>
                                          </p:val>
                                        </p:tav>
                                      </p:tavLst>
                                    </p:anim>
                                    <p:animEffect transition="in" filter="fade">
                                      <p:cBhvr>
                                        <p:cTn id="21" dur="500"/>
                                        <p:tgtEl>
                                          <p:spTgt spid="135179"/>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35178"/>
                                        </p:tgtEl>
                                        <p:attrNameLst>
                                          <p:attrName>style.visibility</p:attrName>
                                        </p:attrNameLst>
                                      </p:cBhvr>
                                      <p:to>
                                        <p:strVal val="visible"/>
                                      </p:to>
                                    </p:set>
                                    <p:anim calcmode="lin" valueType="num">
                                      <p:cBhvr>
                                        <p:cTn id="24" dur="500" fill="hold"/>
                                        <p:tgtEl>
                                          <p:spTgt spid="135178"/>
                                        </p:tgtEl>
                                        <p:attrNameLst>
                                          <p:attrName>ppt_w</p:attrName>
                                        </p:attrNameLst>
                                      </p:cBhvr>
                                      <p:tavLst>
                                        <p:tav tm="0">
                                          <p:val>
                                            <p:fltVal val="0"/>
                                          </p:val>
                                        </p:tav>
                                        <p:tav tm="100000">
                                          <p:val>
                                            <p:strVal val="#ppt_w"/>
                                          </p:val>
                                        </p:tav>
                                      </p:tavLst>
                                    </p:anim>
                                    <p:anim calcmode="lin" valueType="num">
                                      <p:cBhvr>
                                        <p:cTn id="25" dur="500" fill="hold"/>
                                        <p:tgtEl>
                                          <p:spTgt spid="135178"/>
                                        </p:tgtEl>
                                        <p:attrNameLst>
                                          <p:attrName>ppt_h</p:attrName>
                                        </p:attrNameLst>
                                      </p:cBhvr>
                                      <p:tavLst>
                                        <p:tav tm="0">
                                          <p:val>
                                            <p:fltVal val="0"/>
                                          </p:val>
                                        </p:tav>
                                        <p:tav tm="100000">
                                          <p:val>
                                            <p:strVal val="#ppt_h"/>
                                          </p:val>
                                        </p:tav>
                                      </p:tavLst>
                                    </p:anim>
                                    <p:animEffect transition="in" filter="fade">
                                      <p:cBhvr>
                                        <p:cTn id="26" dur="500"/>
                                        <p:tgtEl>
                                          <p:spTgt spid="13517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35189"/>
                                        </p:tgtEl>
                                        <p:attrNameLst>
                                          <p:attrName>style.visibility</p:attrName>
                                        </p:attrNameLst>
                                      </p:cBhvr>
                                      <p:to>
                                        <p:strVal val="visible"/>
                                      </p:to>
                                    </p:set>
                                    <p:anim calcmode="lin" valueType="num">
                                      <p:cBhvr additive="base">
                                        <p:cTn id="31" dur="500" fill="hold"/>
                                        <p:tgtEl>
                                          <p:spTgt spid="135189"/>
                                        </p:tgtEl>
                                        <p:attrNameLst>
                                          <p:attrName>ppt_x</p:attrName>
                                        </p:attrNameLst>
                                      </p:cBhvr>
                                      <p:tavLst>
                                        <p:tav tm="0">
                                          <p:val>
                                            <p:strVal val="1+#ppt_w/2"/>
                                          </p:val>
                                        </p:tav>
                                        <p:tav tm="100000">
                                          <p:val>
                                            <p:strVal val="#ppt_x"/>
                                          </p:val>
                                        </p:tav>
                                      </p:tavLst>
                                    </p:anim>
                                    <p:anim calcmode="lin" valueType="num">
                                      <p:cBhvr additive="base">
                                        <p:cTn id="32" dur="500" fill="hold"/>
                                        <p:tgtEl>
                                          <p:spTgt spid="13518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35190"/>
                                        </p:tgtEl>
                                        <p:attrNameLst>
                                          <p:attrName>style.visibility</p:attrName>
                                        </p:attrNameLst>
                                      </p:cBhvr>
                                      <p:to>
                                        <p:strVal val="visible"/>
                                      </p:to>
                                    </p:set>
                                    <p:anim calcmode="lin" valueType="num">
                                      <p:cBhvr additive="base">
                                        <p:cTn id="37" dur="500" fill="hold"/>
                                        <p:tgtEl>
                                          <p:spTgt spid="135190"/>
                                        </p:tgtEl>
                                        <p:attrNameLst>
                                          <p:attrName>ppt_x</p:attrName>
                                        </p:attrNameLst>
                                      </p:cBhvr>
                                      <p:tavLst>
                                        <p:tav tm="0">
                                          <p:val>
                                            <p:strVal val="1+#ppt_w/2"/>
                                          </p:val>
                                        </p:tav>
                                        <p:tav tm="100000">
                                          <p:val>
                                            <p:strVal val="#ppt_x"/>
                                          </p:val>
                                        </p:tav>
                                      </p:tavLst>
                                    </p:anim>
                                    <p:anim calcmode="lin" valueType="num">
                                      <p:cBhvr additive="base">
                                        <p:cTn id="38" dur="500" fill="hold"/>
                                        <p:tgtEl>
                                          <p:spTgt spid="13519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10262"/>
                                        </p:tgtEl>
                                        <p:attrNameLst>
                                          <p:attrName>style.visibility</p:attrName>
                                        </p:attrNameLst>
                                      </p:cBhvr>
                                      <p:to>
                                        <p:strVal val="visible"/>
                                      </p:to>
                                    </p:set>
                                    <p:anim calcmode="lin" valueType="num">
                                      <p:cBhvr additive="base">
                                        <p:cTn id="43" dur="500" fill="hold"/>
                                        <p:tgtEl>
                                          <p:spTgt spid="10262"/>
                                        </p:tgtEl>
                                        <p:attrNameLst>
                                          <p:attrName>ppt_x</p:attrName>
                                        </p:attrNameLst>
                                      </p:cBhvr>
                                      <p:tavLst>
                                        <p:tav tm="0">
                                          <p:val>
                                            <p:strVal val="1+#ppt_w/2"/>
                                          </p:val>
                                        </p:tav>
                                        <p:tav tm="100000">
                                          <p:val>
                                            <p:strVal val="#ppt_x"/>
                                          </p:val>
                                        </p:tav>
                                      </p:tavLst>
                                    </p:anim>
                                    <p:anim calcmode="lin" valueType="num">
                                      <p:cBhvr additive="base">
                                        <p:cTn id="44" dur="500" fill="hold"/>
                                        <p:tgtEl>
                                          <p:spTgt spid="10262"/>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0264"/>
                                        </p:tgtEl>
                                        <p:attrNameLst>
                                          <p:attrName>style.visibility</p:attrName>
                                        </p:attrNameLst>
                                      </p:cBhvr>
                                      <p:to>
                                        <p:strVal val="visible"/>
                                      </p:to>
                                    </p:set>
                                    <p:anim calcmode="lin" valueType="num">
                                      <p:cBhvr additive="base">
                                        <p:cTn id="47" dur="500" fill="hold"/>
                                        <p:tgtEl>
                                          <p:spTgt spid="10264"/>
                                        </p:tgtEl>
                                        <p:attrNameLst>
                                          <p:attrName>ppt_x</p:attrName>
                                        </p:attrNameLst>
                                      </p:cBhvr>
                                      <p:tavLst>
                                        <p:tav tm="0">
                                          <p:val>
                                            <p:strVal val="1+#ppt_w/2"/>
                                          </p:val>
                                        </p:tav>
                                        <p:tav tm="100000">
                                          <p:val>
                                            <p:strVal val="#ppt_x"/>
                                          </p:val>
                                        </p:tav>
                                      </p:tavLst>
                                    </p:anim>
                                    <p:anim calcmode="lin" valueType="num">
                                      <p:cBhvr additive="base">
                                        <p:cTn id="48" dur="500" fill="hold"/>
                                        <p:tgtEl>
                                          <p:spTgt spid="10264"/>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50" presetClass="entr" presetSubtype="0" decel="100000" fill="hold" grpId="0" nodeType="clickEffect">
                                  <p:stCondLst>
                                    <p:cond delay="0"/>
                                  </p:stCondLst>
                                  <p:childTnLst>
                                    <p:set>
                                      <p:cBhvr>
                                        <p:cTn id="52" dur="1" fill="hold">
                                          <p:stCondLst>
                                            <p:cond delay="0"/>
                                          </p:stCondLst>
                                        </p:cTn>
                                        <p:tgtEl>
                                          <p:spTgt spid="135185"/>
                                        </p:tgtEl>
                                        <p:attrNameLst>
                                          <p:attrName>style.visibility</p:attrName>
                                        </p:attrNameLst>
                                      </p:cBhvr>
                                      <p:to>
                                        <p:strVal val="visible"/>
                                      </p:to>
                                    </p:set>
                                    <p:anim calcmode="lin" valueType="num">
                                      <p:cBhvr>
                                        <p:cTn id="53" dur="1000" fill="hold"/>
                                        <p:tgtEl>
                                          <p:spTgt spid="135185"/>
                                        </p:tgtEl>
                                        <p:attrNameLst>
                                          <p:attrName>ppt_w</p:attrName>
                                        </p:attrNameLst>
                                      </p:cBhvr>
                                      <p:tavLst>
                                        <p:tav tm="0">
                                          <p:val>
                                            <p:strVal val="#ppt_w+.3"/>
                                          </p:val>
                                        </p:tav>
                                        <p:tav tm="100000">
                                          <p:val>
                                            <p:strVal val="#ppt_w"/>
                                          </p:val>
                                        </p:tav>
                                      </p:tavLst>
                                    </p:anim>
                                    <p:anim calcmode="lin" valueType="num">
                                      <p:cBhvr>
                                        <p:cTn id="54" dur="1000" fill="hold"/>
                                        <p:tgtEl>
                                          <p:spTgt spid="135185"/>
                                        </p:tgtEl>
                                        <p:attrNameLst>
                                          <p:attrName>ppt_h</p:attrName>
                                        </p:attrNameLst>
                                      </p:cBhvr>
                                      <p:tavLst>
                                        <p:tav tm="0">
                                          <p:val>
                                            <p:strVal val="#ppt_h"/>
                                          </p:val>
                                        </p:tav>
                                        <p:tav tm="100000">
                                          <p:val>
                                            <p:strVal val="#ppt_h"/>
                                          </p:val>
                                        </p:tav>
                                      </p:tavLst>
                                    </p:anim>
                                    <p:animEffect transition="in" filter="fade">
                                      <p:cBhvr>
                                        <p:cTn id="55" dur="1000"/>
                                        <p:tgtEl>
                                          <p:spTgt spid="135185"/>
                                        </p:tgtEl>
                                      </p:cBhvr>
                                    </p:animEffect>
                                  </p:childTnLst>
                                </p:cTn>
                              </p:par>
                            </p:childTnLst>
                          </p:cTn>
                        </p:par>
                        <p:par>
                          <p:cTn id="56" fill="hold">
                            <p:stCondLst>
                              <p:cond delay="1000"/>
                            </p:stCondLst>
                            <p:childTnLst>
                              <p:par>
                                <p:cTn id="57" presetID="50" presetClass="entr" presetSubtype="0" decel="100000" fill="hold" grpId="0" nodeType="afterEffect">
                                  <p:stCondLst>
                                    <p:cond delay="0"/>
                                  </p:stCondLst>
                                  <p:childTnLst>
                                    <p:set>
                                      <p:cBhvr>
                                        <p:cTn id="58" dur="1" fill="hold">
                                          <p:stCondLst>
                                            <p:cond delay="0"/>
                                          </p:stCondLst>
                                        </p:cTn>
                                        <p:tgtEl>
                                          <p:spTgt spid="135184"/>
                                        </p:tgtEl>
                                        <p:attrNameLst>
                                          <p:attrName>style.visibility</p:attrName>
                                        </p:attrNameLst>
                                      </p:cBhvr>
                                      <p:to>
                                        <p:strVal val="visible"/>
                                      </p:to>
                                    </p:set>
                                    <p:anim calcmode="lin" valueType="num">
                                      <p:cBhvr>
                                        <p:cTn id="59" dur="1000" fill="hold"/>
                                        <p:tgtEl>
                                          <p:spTgt spid="135184"/>
                                        </p:tgtEl>
                                        <p:attrNameLst>
                                          <p:attrName>ppt_w</p:attrName>
                                        </p:attrNameLst>
                                      </p:cBhvr>
                                      <p:tavLst>
                                        <p:tav tm="0">
                                          <p:val>
                                            <p:strVal val="#ppt_w+.3"/>
                                          </p:val>
                                        </p:tav>
                                        <p:tav tm="100000">
                                          <p:val>
                                            <p:strVal val="#ppt_w"/>
                                          </p:val>
                                        </p:tav>
                                      </p:tavLst>
                                    </p:anim>
                                    <p:anim calcmode="lin" valueType="num">
                                      <p:cBhvr>
                                        <p:cTn id="60" dur="1000" fill="hold"/>
                                        <p:tgtEl>
                                          <p:spTgt spid="135184"/>
                                        </p:tgtEl>
                                        <p:attrNameLst>
                                          <p:attrName>ppt_h</p:attrName>
                                        </p:attrNameLst>
                                      </p:cBhvr>
                                      <p:tavLst>
                                        <p:tav tm="0">
                                          <p:val>
                                            <p:strVal val="#ppt_h"/>
                                          </p:val>
                                        </p:tav>
                                        <p:tav tm="100000">
                                          <p:val>
                                            <p:strVal val="#ppt_h"/>
                                          </p:val>
                                        </p:tav>
                                      </p:tavLst>
                                    </p:anim>
                                    <p:animEffect transition="in" filter="fade">
                                      <p:cBhvr>
                                        <p:cTn id="61" dur="1000"/>
                                        <p:tgtEl>
                                          <p:spTgt spid="135184"/>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nodeType="clickEffect">
                                  <p:stCondLst>
                                    <p:cond delay="0"/>
                                  </p:stCondLst>
                                  <p:childTnLst>
                                    <p:set>
                                      <p:cBhvr>
                                        <p:cTn id="65" dur="1" fill="hold">
                                          <p:stCondLst>
                                            <p:cond delay="0"/>
                                          </p:stCondLst>
                                        </p:cTn>
                                        <p:tgtEl>
                                          <p:spTgt spid="135177"/>
                                        </p:tgtEl>
                                        <p:attrNameLst>
                                          <p:attrName>style.visibility</p:attrName>
                                        </p:attrNameLst>
                                      </p:cBhvr>
                                      <p:to>
                                        <p:strVal val="visible"/>
                                      </p:to>
                                    </p:set>
                                    <p:anim calcmode="lin" valueType="num">
                                      <p:cBhvr>
                                        <p:cTn id="66" dur="500" fill="hold"/>
                                        <p:tgtEl>
                                          <p:spTgt spid="135177"/>
                                        </p:tgtEl>
                                        <p:attrNameLst>
                                          <p:attrName>ppt_w</p:attrName>
                                        </p:attrNameLst>
                                      </p:cBhvr>
                                      <p:tavLst>
                                        <p:tav tm="0">
                                          <p:val>
                                            <p:fltVal val="0"/>
                                          </p:val>
                                        </p:tav>
                                        <p:tav tm="100000">
                                          <p:val>
                                            <p:strVal val="#ppt_w"/>
                                          </p:val>
                                        </p:tav>
                                      </p:tavLst>
                                    </p:anim>
                                    <p:anim calcmode="lin" valueType="num">
                                      <p:cBhvr>
                                        <p:cTn id="67" dur="500" fill="hold"/>
                                        <p:tgtEl>
                                          <p:spTgt spid="135177"/>
                                        </p:tgtEl>
                                        <p:attrNameLst>
                                          <p:attrName>ppt_h</p:attrName>
                                        </p:attrNameLst>
                                      </p:cBhvr>
                                      <p:tavLst>
                                        <p:tav tm="0">
                                          <p:val>
                                            <p:fltVal val="0"/>
                                          </p:val>
                                        </p:tav>
                                        <p:tav tm="100000">
                                          <p:val>
                                            <p:strVal val="#ppt_h"/>
                                          </p:val>
                                        </p:tav>
                                      </p:tavLst>
                                    </p:anim>
                                    <p:animEffect transition="in" filter="fade">
                                      <p:cBhvr>
                                        <p:cTn id="68" dur="500"/>
                                        <p:tgtEl>
                                          <p:spTgt spid="135177"/>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135176"/>
                                        </p:tgtEl>
                                        <p:attrNameLst>
                                          <p:attrName>style.visibility</p:attrName>
                                        </p:attrNameLst>
                                      </p:cBhvr>
                                      <p:to>
                                        <p:strVal val="visible"/>
                                      </p:to>
                                    </p:set>
                                    <p:anim calcmode="lin" valueType="num">
                                      <p:cBhvr>
                                        <p:cTn id="71" dur="500" fill="hold"/>
                                        <p:tgtEl>
                                          <p:spTgt spid="135176"/>
                                        </p:tgtEl>
                                        <p:attrNameLst>
                                          <p:attrName>ppt_w</p:attrName>
                                        </p:attrNameLst>
                                      </p:cBhvr>
                                      <p:tavLst>
                                        <p:tav tm="0">
                                          <p:val>
                                            <p:fltVal val="0"/>
                                          </p:val>
                                        </p:tav>
                                        <p:tav tm="100000">
                                          <p:val>
                                            <p:strVal val="#ppt_w"/>
                                          </p:val>
                                        </p:tav>
                                      </p:tavLst>
                                    </p:anim>
                                    <p:anim calcmode="lin" valueType="num">
                                      <p:cBhvr>
                                        <p:cTn id="72" dur="500" fill="hold"/>
                                        <p:tgtEl>
                                          <p:spTgt spid="135176"/>
                                        </p:tgtEl>
                                        <p:attrNameLst>
                                          <p:attrName>ppt_h</p:attrName>
                                        </p:attrNameLst>
                                      </p:cBhvr>
                                      <p:tavLst>
                                        <p:tav tm="0">
                                          <p:val>
                                            <p:fltVal val="0"/>
                                          </p:val>
                                        </p:tav>
                                        <p:tav tm="100000">
                                          <p:val>
                                            <p:strVal val="#ppt_h"/>
                                          </p:val>
                                        </p:tav>
                                      </p:tavLst>
                                    </p:anim>
                                    <p:animEffect transition="in" filter="fade">
                                      <p:cBhvr>
                                        <p:cTn id="73" dur="500"/>
                                        <p:tgtEl>
                                          <p:spTgt spid="135176"/>
                                        </p:tgtEl>
                                      </p:cBhvr>
                                    </p:animEffect>
                                  </p:childTnLst>
                                </p:cTn>
                              </p:par>
                            </p:childTnLst>
                          </p:cTn>
                        </p:par>
                        <p:par>
                          <p:cTn id="74" fill="hold">
                            <p:stCondLst>
                              <p:cond delay="500"/>
                            </p:stCondLst>
                            <p:childTnLst>
                              <p:par>
                                <p:cTn id="75" presetID="50" presetClass="entr" presetSubtype="0" decel="100000" fill="hold" grpId="0" nodeType="afterEffect">
                                  <p:stCondLst>
                                    <p:cond delay="0"/>
                                  </p:stCondLst>
                                  <p:childTnLst>
                                    <p:set>
                                      <p:cBhvr>
                                        <p:cTn id="76" dur="1" fill="hold">
                                          <p:stCondLst>
                                            <p:cond delay="0"/>
                                          </p:stCondLst>
                                        </p:cTn>
                                        <p:tgtEl>
                                          <p:spTgt spid="135183"/>
                                        </p:tgtEl>
                                        <p:attrNameLst>
                                          <p:attrName>style.visibility</p:attrName>
                                        </p:attrNameLst>
                                      </p:cBhvr>
                                      <p:to>
                                        <p:strVal val="visible"/>
                                      </p:to>
                                    </p:set>
                                    <p:anim calcmode="lin" valueType="num">
                                      <p:cBhvr>
                                        <p:cTn id="77" dur="1000" fill="hold"/>
                                        <p:tgtEl>
                                          <p:spTgt spid="135183"/>
                                        </p:tgtEl>
                                        <p:attrNameLst>
                                          <p:attrName>ppt_w</p:attrName>
                                        </p:attrNameLst>
                                      </p:cBhvr>
                                      <p:tavLst>
                                        <p:tav tm="0">
                                          <p:val>
                                            <p:strVal val="#ppt_w+.3"/>
                                          </p:val>
                                        </p:tav>
                                        <p:tav tm="100000">
                                          <p:val>
                                            <p:strVal val="#ppt_w"/>
                                          </p:val>
                                        </p:tav>
                                      </p:tavLst>
                                    </p:anim>
                                    <p:anim calcmode="lin" valueType="num">
                                      <p:cBhvr>
                                        <p:cTn id="78" dur="1000" fill="hold"/>
                                        <p:tgtEl>
                                          <p:spTgt spid="135183"/>
                                        </p:tgtEl>
                                        <p:attrNameLst>
                                          <p:attrName>ppt_h</p:attrName>
                                        </p:attrNameLst>
                                      </p:cBhvr>
                                      <p:tavLst>
                                        <p:tav tm="0">
                                          <p:val>
                                            <p:strVal val="#ppt_h"/>
                                          </p:val>
                                        </p:tav>
                                        <p:tav tm="100000">
                                          <p:val>
                                            <p:strVal val="#ppt_h"/>
                                          </p:val>
                                        </p:tav>
                                      </p:tavLst>
                                    </p:anim>
                                    <p:animEffect transition="in" filter="fade">
                                      <p:cBhvr>
                                        <p:cTn id="79" dur="1000"/>
                                        <p:tgtEl>
                                          <p:spTgt spid="135183"/>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grpId="0" nodeType="clickEffect">
                                  <p:stCondLst>
                                    <p:cond delay="0"/>
                                  </p:stCondLst>
                                  <p:childTnLst>
                                    <p:set>
                                      <p:cBhvr>
                                        <p:cTn id="83" dur="1" fill="hold">
                                          <p:stCondLst>
                                            <p:cond delay="0"/>
                                          </p:stCondLst>
                                        </p:cTn>
                                        <p:tgtEl>
                                          <p:spTgt spid="135173"/>
                                        </p:tgtEl>
                                        <p:attrNameLst>
                                          <p:attrName>style.visibility</p:attrName>
                                        </p:attrNameLst>
                                      </p:cBhvr>
                                      <p:to>
                                        <p:strVal val="visible"/>
                                      </p:to>
                                    </p:set>
                                    <p:anim calcmode="lin" valueType="num">
                                      <p:cBhvr>
                                        <p:cTn id="84" dur="500" fill="hold"/>
                                        <p:tgtEl>
                                          <p:spTgt spid="135173"/>
                                        </p:tgtEl>
                                        <p:attrNameLst>
                                          <p:attrName>ppt_w</p:attrName>
                                        </p:attrNameLst>
                                      </p:cBhvr>
                                      <p:tavLst>
                                        <p:tav tm="0">
                                          <p:val>
                                            <p:fltVal val="0"/>
                                          </p:val>
                                        </p:tav>
                                        <p:tav tm="100000">
                                          <p:val>
                                            <p:strVal val="#ppt_w"/>
                                          </p:val>
                                        </p:tav>
                                      </p:tavLst>
                                    </p:anim>
                                    <p:anim calcmode="lin" valueType="num">
                                      <p:cBhvr>
                                        <p:cTn id="85" dur="500" fill="hold"/>
                                        <p:tgtEl>
                                          <p:spTgt spid="135173"/>
                                        </p:tgtEl>
                                        <p:attrNameLst>
                                          <p:attrName>ppt_h</p:attrName>
                                        </p:attrNameLst>
                                      </p:cBhvr>
                                      <p:tavLst>
                                        <p:tav tm="0">
                                          <p:val>
                                            <p:fltVal val="0"/>
                                          </p:val>
                                        </p:tav>
                                        <p:tav tm="100000">
                                          <p:val>
                                            <p:strVal val="#ppt_h"/>
                                          </p:val>
                                        </p:tav>
                                      </p:tavLst>
                                    </p:anim>
                                    <p:animEffect transition="in" filter="fade">
                                      <p:cBhvr>
                                        <p:cTn id="86" dur="500"/>
                                        <p:tgtEl>
                                          <p:spTgt spid="135173"/>
                                        </p:tgtEl>
                                      </p:cBhvr>
                                    </p:animEffect>
                                  </p:childTnLst>
                                </p:cTn>
                              </p:par>
                              <p:par>
                                <p:cTn id="87" presetID="53" presetClass="entr" presetSubtype="16" fill="hold" nodeType="withEffect">
                                  <p:stCondLst>
                                    <p:cond delay="0"/>
                                  </p:stCondLst>
                                  <p:childTnLst>
                                    <p:set>
                                      <p:cBhvr>
                                        <p:cTn id="88" dur="1" fill="hold">
                                          <p:stCondLst>
                                            <p:cond delay="0"/>
                                          </p:stCondLst>
                                        </p:cTn>
                                        <p:tgtEl>
                                          <p:spTgt spid="135175"/>
                                        </p:tgtEl>
                                        <p:attrNameLst>
                                          <p:attrName>style.visibility</p:attrName>
                                        </p:attrNameLst>
                                      </p:cBhvr>
                                      <p:to>
                                        <p:strVal val="visible"/>
                                      </p:to>
                                    </p:set>
                                    <p:anim calcmode="lin" valueType="num">
                                      <p:cBhvr>
                                        <p:cTn id="89" dur="500" fill="hold"/>
                                        <p:tgtEl>
                                          <p:spTgt spid="135175"/>
                                        </p:tgtEl>
                                        <p:attrNameLst>
                                          <p:attrName>ppt_w</p:attrName>
                                        </p:attrNameLst>
                                      </p:cBhvr>
                                      <p:tavLst>
                                        <p:tav tm="0">
                                          <p:val>
                                            <p:fltVal val="0"/>
                                          </p:val>
                                        </p:tav>
                                        <p:tav tm="100000">
                                          <p:val>
                                            <p:strVal val="#ppt_w"/>
                                          </p:val>
                                        </p:tav>
                                      </p:tavLst>
                                    </p:anim>
                                    <p:anim calcmode="lin" valueType="num">
                                      <p:cBhvr>
                                        <p:cTn id="90" dur="500" fill="hold"/>
                                        <p:tgtEl>
                                          <p:spTgt spid="135175"/>
                                        </p:tgtEl>
                                        <p:attrNameLst>
                                          <p:attrName>ppt_h</p:attrName>
                                        </p:attrNameLst>
                                      </p:cBhvr>
                                      <p:tavLst>
                                        <p:tav tm="0">
                                          <p:val>
                                            <p:fltVal val="0"/>
                                          </p:val>
                                        </p:tav>
                                        <p:tav tm="100000">
                                          <p:val>
                                            <p:strVal val="#ppt_h"/>
                                          </p:val>
                                        </p:tav>
                                      </p:tavLst>
                                    </p:anim>
                                    <p:animEffect transition="in" filter="fade">
                                      <p:cBhvr>
                                        <p:cTn id="91" dur="500"/>
                                        <p:tgtEl>
                                          <p:spTgt spid="135175"/>
                                        </p:tgtEl>
                                      </p:cBhvr>
                                    </p:animEffect>
                                  </p:childTnLst>
                                </p:cTn>
                              </p:par>
                            </p:childTnLst>
                          </p:cTn>
                        </p:par>
                        <p:par>
                          <p:cTn id="92" fill="hold">
                            <p:stCondLst>
                              <p:cond delay="500"/>
                            </p:stCondLst>
                            <p:childTnLst>
                              <p:par>
                                <p:cTn id="93" presetID="50" presetClass="entr" presetSubtype="0" decel="100000" fill="hold" grpId="0" nodeType="afterEffect">
                                  <p:stCondLst>
                                    <p:cond delay="0"/>
                                  </p:stCondLst>
                                  <p:childTnLst>
                                    <p:set>
                                      <p:cBhvr>
                                        <p:cTn id="94" dur="1" fill="hold">
                                          <p:stCondLst>
                                            <p:cond delay="0"/>
                                          </p:stCondLst>
                                        </p:cTn>
                                        <p:tgtEl>
                                          <p:spTgt spid="135182"/>
                                        </p:tgtEl>
                                        <p:attrNameLst>
                                          <p:attrName>style.visibility</p:attrName>
                                        </p:attrNameLst>
                                      </p:cBhvr>
                                      <p:to>
                                        <p:strVal val="visible"/>
                                      </p:to>
                                    </p:set>
                                    <p:anim calcmode="lin" valueType="num">
                                      <p:cBhvr>
                                        <p:cTn id="95" dur="1000" fill="hold"/>
                                        <p:tgtEl>
                                          <p:spTgt spid="135182"/>
                                        </p:tgtEl>
                                        <p:attrNameLst>
                                          <p:attrName>ppt_w</p:attrName>
                                        </p:attrNameLst>
                                      </p:cBhvr>
                                      <p:tavLst>
                                        <p:tav tm="0">
                                          <p:val>
                                            <p:strVal val="#ppt_w+.3"/>
                                          </p:val>
                                        </p:tav>
                                        <p:tav tm="100000">
                                          <p:val>
                                            <p:strVal val="#ppt_w"/>
                                          </p:val>
                                        </p:tav>
                                      </p:tavLst>
                                    </p:anim>
                                    <p:anim calcmode="lin" valueType="num">
                                      <p:cBhvr>
                                        <p:cTn id="96" dur="1000" fill="hold"/>
                                        <p:tgtEl>
                                          <p:spTgt spid="135182"/>
                                        </p:tgtEl>
                                        <p:attrNameLst>
                                          <p:attrName>ppt_h</p:attrName>
                                        </p:attrNameLst>
                                      </p:cBhvr>
                                      <p:tavLst>
                                        <p:tav tm="0">
                                          <p:val>
                                            <p:strVal val="#ppt_h"/>
                                          </p:val>
                                        </p:tav>
                                        <p:tav tm="100000">
                                          <p:val>
                                            <p:strVal val="#ppt_h"/>
                                          </p:val>
                                        </p:tav>
                                      </p:tavLst>
                                    </p:anim>
                                    <p:animEffect transition="in" filter="fade">
                                      <p:cBhvr>
                                        <p:cTn id="97" dur="1000"/>
                                        <p:tgtEl>
                                          <p:spTgt spid="135182"/>
                                        </p:tgtEl>
                                      </p:cBhvr>
                                    </p:animEffect>
                                  </p:childTnLst>
                                </p:cTn>
                              </p:par>
                            </p:childTnLst>
                          </p:cTn>
                        </p:par>
                      </p:childTnLst>
                    </p:cTn>
                  </p:par>
                  <p:par>
                    <p:cTn id="98" fill="hold">
                      <p:stCondLst>
                        <p:cond delay="indefinite"/>
                      </p:stCondLst>
                      <p:childTnLst>
                        <p:par>
                          <p:cTn id="99" fill="hold">
                            <p:stCondLst>
                              <p:cond delay="0"/>
                            </p:stCondLst>
                            <p:childTnLst>
                              <p:par>
                                <p:cTn id="100" presetID="5" presetClass="exit" presetSubtype="10" fill="hold" nodeType="clickEffect">
                                  <p:stCondLst>
                                    <p:cond delay="0"/>
                                  </p:stCondLst>
                                  <p:childTnLst>
                                    <p:animEffect transition="out" filter="checkerboard(across)">
                                      <p:cBhvr>
                                        <p:cTn id="101" dur="500"/>
                                        <p:tgtEl>
                                          <p:spTgt spid="10262"/>
                                        </p:tgtEl>
                                      </p:cBhvr>
                                    </p:animEffect>
                                    <p:set>
                                      <p:cBhvr>
                                        <p:cTn id="102" dur="1" fill="hold">
                                          <p:stCondLst>
                                            <p:cond delay="499"/>
                                          </p:stCondLst>
                                        </p:cTn>
                                        <p:tgtEl>
                                          <p:spTgt spid="10262"/>
                                        </p:tgtEl>
                                        <p:attrNameLst>
                                          <p:attrName>style.visibility</p:attrName>
                                        </p:attrNameLst>
                                      </p:cBhvr>
                                      <p:to>
                                        <p:strVal val="hidden"/>
                                      </p:to>
                                    </p:set>
                                  </p:childTnLst>
                                </p:cTn>
                              </p:par>
                              <p:par>
                                <p:cTn id="103" presetID="5" presetClass="exit" presetSubtype="10" fill="hold" grpId="1" nodeType="withEffect">
                                  <p:stCondLst>
                                    <p:cond delay="0"/>
                                  </p:stCondLst>
                                  <p:childTnLst>
                                    <p:animEffect transition="out" filter="checkerboard(across)">
                                      <p:cBhvr>
                                        <p:cTn id="104" dur="500"/>
                                        <p:tgtEl>
                                          <p:spTgt spid="10264"/>
                                        </p:tgtEl>
                                      </p:cBhvr>
                                    </p:animEffect>
                                    <p:set>
                                      <p:cBhvr>
                                        <p:cTn id="105" dur="1" fill="hold">
                                          <p:stCondLst>
                                            <p:cond delay="499"/>
                                          </p:stCondLst>
                                        </p:cTn>
                                        <p:tgtEl>
                                          <p:spTgt spid="10264"/>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135187"/>
                                        </p:tgtEl>
                                        <p:attrNameLst>
                                          <p:attrName>style.visibility</p:attrName>
                                        </p:attrNameLst>
                                      </p:cBhvr>
                                      <p:to>
                                        <p:strVal val="visible"/>
                                      </p:to>
                                    </p:set>
                                    <p:animEffect transition="in" filter="wipe(left)">
                                      <p:cBhvr>
                                        <p:cTn id="110" dur="1000"/>
                                        <p:tgtEl>
                                          <p:spTgt spid="135187"/>
                                        </p:tgtEl>
                                      </p:cBhvr>
                                    </p:animEffect>
                                  </p:childTnLst>
                                </p:cTn>
                              </p:par>
                              <p:par>
                                <p:cTn id="111" presetID="22" presetClass="entr" presetSubtype="8" fill="hold" grpId="0" nodeType="withEffect">
                                  <p:stCondLst>
                                    <p:cond delay="0"/>
                                  </p:stCondLst>
                                  <p:childTnLst>
                                    <p:set>
                                      <p:cBhvr>
                                        <p:cTn id="112" dur="1" fill="hold">
                                          <p:stCondLst>
                                            <p:cond delay="0"/>
                                          </p:stCondLst>
                                        </p:cTn>
                                        <p:tgtEl>
                                          <p:spTgt spid="135186"/>
                                        </p:tgtEl>
                                        <p:attrNameLst>
                                          <p:attrName>style.visibility</p:attrName>
                                        </p:attrNameLst>
                                      </p:cBhvr>
                                      <p:to>
                                        <p:strVal val="visible"/>
                                      </p:to>
                                    </p:set>
                                    <p:animEffect transition="in" filter="wipe(left)">
                                      <p:cBhvr>
                                        <p:cTn id="113" dur="1000"/>
                                        <p:tgtEl>
                                          <p:spTgt spid="135186"/>
                                        </p:tgtEl>
                                      </p:cBhvr>
                                    </p:animEffect>
                                  </p:childTnLst>
                                </p:cTn>
                              </p:par>
                            </p:childTnLst>
                          </p:cTn>
                        </p:par>
                        <p:par>
                          <p:cTn id="114" fill="hold">
                            <p:stCondLst>
                              <p:cond delay="1000"/>
                            </p:stCondLst>
                            <p:childTnLst>
                              <p:par>
                                <p:cTn id="115" presetID="22" presetClass="entr" presetSubtype="8" fill="hold" grpId="0" nodeType="afterEffect">
                                  <p:stCondLst>
                                    <p:cond delay="0"/>
                                  </p:stCondLst>
                                  <p:childTnLst>
                                    <p:set>
                                      <p:cBhvr>
                                        <p:cTn id="116" dur="1" fill="hold">
                                          <p:stCondLst>
                                            <p:cond delay="0"/>
                                          </p:stCondLst>
                                        </p:cTn>
                                        <p:tgtEl>
                                          <p:spTgt spid="135188"/>
                                        </p:tgtEl>
                                        <p:attrNameLst>
                                          <p:attrName>style.visibility</p:attrName>
                                        </p:attrNameLst>
                                      </p:cBhvr>
                                      <p:to>
                                        <p:strVal val="visible"/>
                                      </p:to>
                                    </p:set>
                                    <p:animEffect transition="in" filter="wipe(left)">
                                      <p:cBhvr>
                                        <p:cTn id="117" dur="1000"/>
                                        <p:tgtEl>
                                          <p:spTgt spid="135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3" grpId="0" animBg="1"/>
      <p:bldP spid="135176" grpId="0" animBg="1"/>
      <p:bldP spid="135178" grpId="0" animBg="1"/>
      <p:bldP spid="135180" grpId="0" animBg="1"/>
      <p:bldP spid="135182" grpId="0" animBg="1"/>
      <p:bldP spid="135183" grpId="0" animBg="1"/>
      <p:bldP spid="135184" grpId="0" animBg="1"/>
      <p:bldP spid="135185" grpId="0" animBg="1"/>
      <p:bldP spid="135186" grpId="0" animBg="1"/>
      <p:bldP spid="135187" grpId="0" animBg="1"/>
      <p:bldP spid="135188" grpId="0"/>
      <p:bldP spid="135189" grpId="0"/>
      <p:bldP spid="135190" grpId="0"/>
      <p:bldP spid="10264" grpId="0" animBg="1"/>
      <p:bldP spid="10264" grpId="1"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0569EC97-D747-4AA7-AE46-2F0A9C0BF2FC}" type="slidenum">
              <a:rPr lang="en-US" altLang="zh-CN" sz="1000">
                <a:latin typeface="Tahoma" panose="020B0604030504040204" pitchFamily="34" charset="0"/>
              </a:rPr>
              <a:t>20</a:t>
            </a:fld>
            <a:endParaRPr lang="en-US" altLang="zh-CN" sz="1000">
              <a:latin typeface="Tahoma" panose="020B0604030504040204" pitchFamily="34" charset="0"/>
            </a:endParaRPr>
          </a:p>
        </p:txBody>
      </p:sp>
      <p:sp>
        <p:nvSpPr>
          <p:cNvPr id="35843" name="Rectangle 6"/>
          <p:cNvSpPr>
            <a:spLocks noGrp="1"/>
          </p:cNvSpPr>
          <p:nvPr>
            <p:ph type="title" idx="4294967295"/>
          </p:nvPr>
        </p:nvSpPr>
        <p:spPr/>
        <p:txBody>
          <a:bodyPr/>
          <a:lstStyle/>
          <a:p>
            <a:r>
              <a:rPr lang="en-US" altLang="zh-CN" sz="3700" dirty="0">
                <a:latin typeface="黑体" panose="02010609060101010101" pitchFamily="49" charset="-122"/>
                <a:ea typeface="黑体" panose="02010609060101010101" pitchFamily="49" charset="-122"/>
              </a:rPr>
              <a:t>8.2 </a:t>
            </a:r>
            <a:r>
              <a:rPr lang="zh-CN" altLang="en-US" sz="3700" dirty="0">
                <a:latin typeface="黑体" panose="02010609060101010101" pitchFamily="49" charset="-122"/>
                <a:ea typeface="黑体" panose="02010609060101010101" pitchFamily="49" charset="-122"/>
              </a:rPr>
              <a:t>事务的调度</a:t>
            </a:r>
            <a:br>
              <a:rPr lang="zh-CN" altLang="en-US" sz="3700" dirty="0">
                <a:latin typeface="黑体" panose="02010609060101010101" pitchFamily="49" charset="-122"/>
                <a:ea typeface="黑体" panose="02010609060101010101" pitchFamily="49" charset="-122"/>
              </a:rPr>
            </a:br>
            <a:r>
              <a:rPr lang="en-US" altLang="zh-CN" sz="2800" dirty="0">
                <a:latin typeface="黑体" panose="02010609060101010101" pitchFamily="49" charset="-122"/>
                <a:ea typeface="黑体" panose="02010609060101010101" pitchFamily="49" charset="-122"/>
              </a:rPr>
              <a:t>3.</a:t>
            </a:r>
            <a:r>
              <a:rPr lang="zh-CN" altLang="en-US" sz="2800" dirty="0">
                <a:latin typeface="黑体" panose="02010609060101010101" pitchFamily="49" charset="-122"/>
                <a:ea typeface="黑体" panose="02010609060101010101" pitchFamily="49" charset="-122"/>
              </a:rPr>
              <a:t>调度的正确性判断</a:t>
            </a:r>
          </a:p>
        </p:txBody>
      </p:sp>
      <p:sp>
        <p:nvSpPr>
          <p:cNvPr id="177155" name="Rectangle 3"/>
          <p:cNvSpPr>
            <a:spLocks noGrp="1" noChangeArrowheads="1"/>
          </p:cNvSpPr>
          <p:nvPr>
            <p:ph type="body" idx="1"/>
          </p:nvPr>
        </p:nvSpPr>
        <p:spPr>
          <a:xfrm>
            <a:off x="457200" y="1481455"/>
            <a:ext cx="8229600" cy="4730115"/>
          </a:xfrm>
        </p:spPr>
        <p:txBody>
          <a:bodyPr/>
          <a:lstStyle/>
          <a:p>
            <a:pPr eaLnBrk="1" hangingPunct="1">
              <a:lnSpc>
                <a:spcPct val="140000"/>
              </a:lnSpc>
            </a:pPr>
            <a:r>
              <a:rPr lang="zh-CN" altLang="en-US" sz="2400" dirty="0"/>
              <a:t>多事务的</a:t>
            </a:r>
            <a:r>
              <a:rPr lang="zh-CN" altLang="en-US" sz="2400" dirty="0">
                <a:solidFill>
                  <a:schemeClr val="folHlink"/>
                </a:solidFill>
              </a:rPr>
              <a:t>串行调度</a:t>
            </a:r>
            <a:r>
              <a:rPr lang="zh-CN" altLang="en-US" sz="2400" dirty="0"/>
              <a:t>策略一定是正确的</a:t>
            </a:r>
            <a:endParaRPr lang="en-US" altLang="zh-CN" sz="2400" dirty="0"/>
          </a:p>
          <a:p>
            <a:pPr lvl="1" eaLnBrk="1" hangingPunct="1">
              <a:lnSpc>
                <a:spcPct val="140000"/>
              </a:lnSpc>
            </a:pPr>
            <a:r>
              <a:rPr lang="zh-CN" altLang="en-US" sz="2000" dirty="0"/>
              <a:t>多个事务串行顺序不同，可能结果不同，但都是正确的</a:t>
            </a:r>
          </a:p>
          <a:p>
            <a:pPr eaLnBrk="1" hangingPunct="1">
              <a:lnSpc>
                <a:spcPct val="140000"/>
              </a:lnSpc>
              <a:buFont typeface="Wingdings" panose="05000000000000000000" pitchFamily="2" charset="2"/>
              <a:buNone/>
            </a:pPr>
            <a:endParaRPr lang="zh-CN" altLang="en-US" sz="2400" dirty="0"/>
          </a:p>
          <a:p>
            <a:pPr eaLnBrk="1" hangingPunct="1">
              <a:lnSpc>
                <a:spcPct val="140000"/>
              </a:lnSpc>
            </a:pPr>
            <a:r>
              <a:rPr lang="zh-CN" altLang="en-US" sz="2400" dirty="0"/>
              <a:t>多事务</a:t>
            </a:r>
            <a:r>
              <a:rPr lang="zh-CN" altLang="en-US" sz="2400" dirty="0">
                <a:solidFill>
                  <a:schemeClr val="folHlink"/>
                </a:solidFill>
              </a:rPr>
              <a:t>并发</a:t>
            </a:r>
            <a:r>
              <a:rPr lang="zh-CN" altLang="en-US" sz="2400" dirty="0"/>
              <a:t>执行是正确的</a:t>
            </a:r>
            <a:r>
              <a:rPr lang="en-US" altLang="zh-CN" sz="2400" dirty="0"/>
              <a:t>&lt;==&gt;</a:t>
            </a:r>
            <a:r>
              <a:rPr lang="zh-CN" altLang="en-US" sz="2400" dirty="0">
                <a:sym typeface="Wingdings" panose="05000000000000000000" pitchFamily="2" charset="2"/>
              </a:rPr>
              <a:t>若</a:t>
            </a:r>
            <a:r>
              <a:rPr lang="zh-CN" altLang="en-US" sz="2400" dirty="0"/>
              <a:t>其结果与按某次序</a:t>
            </a:r>
            <a:r>
              <a:rPr lang="zh-CN" altLang="en-US" sz="2400" dirty="0">
                <a:solidFill>
                  <a:schemeClr val="folHlink"/>
                </a:solidFill>
              </a:rPr>
              <a:t>串行</a:t>
            </a:r>
            <a:r>
              <a:rPr lang="zh-CN" altLang="en-US" sz="2400" dirty="0"/>
              <a:t>执行的结果相同</a:t>
            </a:r>
            <a:r>
              <a:rPr lang="zh-CN" altLang="en-US" sz="2000" dirty="0"/>
              <a:t>（</a:t>
            </a:r>
            <a:r>
              <a:rPr lang="en-US" altLang="zh-CN" sz="2000" dirty="0"/>
              <a:t>—</a:t>
            </a:r>
            <a:r>
              <a:rPr lang="zh-CN" altLang="en-US" sz="2000" dirty="0"/>
              <a:t>称这种调度策略为可串行化的调度）</a:t>
            </a:r>
          </a:p>
          <a:p>
            <a:pPr lvl="1" eaLnBrk="1" hangingPunct="1">
              <a:lnSpc>
                <a:spcPct val="140000"/>
              </a:lnSpc>
              <a:buFont typeface="Wingdings" panose="05000000000000000000" pitchFamily="2" charset="2"/>
              <a:buNone/>
            </a:pPr>
            <a:r>
              <a:rPr lang="zh-CN" altLang="en-US" sz="2400" dirty="0"/>
              <a:t>即：</a:t>
            </a:r>
            <a:r>
              <a:rPr lang="zh-CN" altLang="en-US" sz="2400" dirty="0">
                <a:solidFill>
                  <a:schemeClr val="folHlink"/>
                </a:solidFill>
              </a:rPr>
              <a:t>并发调度</a:t>
            </a:r>
            <a:r>
              <a:rPr lang="zh-CN" altLang="en-US" sz="2400" dirty="0"/>
              <a:t>是正确的</a:t>
            </a:r>
            <a:r>
              <a:rPr lang="en-US" altLang="zh-CN" sz="2400" dirty="0"/>
              <a:t>&lt;==&gt;</a:t>
            </a:r>
            <a:r>
              <a:rPr lang="zh-CN" altLang="en-US" sz="2400" dirty="0"/>
              <a:t>调度可串行化</a:t>
            </a:r>
          </a:p>
          <a:p>
            <a:pPr lvl="1" eaLnBrk="1" hangingPunct="1">
              <a:lnSpc>
                <a:spcPct val="140000"/>
              </a:lnSpc>
              <a:buFont typeface="Wingdings" panose="05000000000000000000" pitchFamily="2" charset="2"/>
              <a:buNone/>
            </a:pP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1" nodeType="clickEffect">
                                  <p:stCondLst>
                                    <p:cond delay="0"/>
                                  </p:stCondLst>
                                  <p:childTnLst>
                                    <p:set>
                                      <p:cBhvr>
                                        <p:cTn id="6" dur="1" fill="hold">
                                          <p:stCondLst>
                                            <p:cond delay="0"/>
                                          </p:stCondLst>
                                        </p:cTn>
                                        <p:tgtEl>
                                          <p:spTgt spid="177155">
                                            <p:txEl>
                                              <p:pRg st="0" end="0"/>
                                            </p:txEl>
                                          </p:spTgt>
                                        </p:tgtEl>
                                        <p:attrNameLst>
                                          <p:attrName>style.visibility</p:attrName>
                                        </p:attrNameLst>
                                      </p:cBhvr>
                                      <p:to>
                                        <p:strVal val="visible"/>
                                      </p:to>
                                    </p:set>
                                    <p:anim calcmode="lin" valueType="num">
                                      <p:cBhvr>
                                        <p:cTn id="7" dur="1000" fill="hold"/>
                                        <p:tgtEl>
                                          <p:spTgt spid="177155">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177155">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77155">
                                            <p:txEl>
                                              <p:pRg st="0" end="0"/>
                                            </p:txEl>
                                          </p:spTgt>
                                        </p:tgtEl>
                                      </p:cBhvr>
                                    </p:animEffect>
                                  </p:childTnLst>
                                </p:cTn>
                              </p:par>
                              <p:par>
                                <p:cTn id="10" presetID="50" presetClass="entr" presetSubtype="0" decel="100000" fill="hold" grpId="1" nodeType="withEffect">
                                  <p:stCondLst>
                                    <p:cond delay="0"/>
                                  </p:stCondLst>
                                  <p:childTnLst>
                                    <p:set>
                                      <p:cBhvr>
                                        <p:cTn id="11" dur="1" fill="hold">
                                          <p:stCondLst>
                                            <p:cond delay="0"/>
                                          </p:stCondLst>
                                        </p:cTn>
                                        <p:tgtEl>
                                          <p:spTgt spid="177155">
                                            <p:txEl>
                                              <p:pRg st="1" end="1"/>
                                            </p:txEl>
                                          </p:spTgt>
                                        </p:tgtEl>
                                        <p:attrNameLst>
                                          <p:attrName>style.visibility</p:attrName>
                                        </p:attrNameLst>
                                      </p:cBhvr>
                                      <p:to>
                                        <p:strVal val="visible"/>
                                      </p:to>
                                    </p:set>
                                    <p:anim calcmode="lin" valueType="num">
                                      <p:cBhvr>
                                        <p:cTn id="12" dur="1000" fill="hold"/>
                                        <p:tgtEl>
                                          <p:spTgt spid="177155">
                                            <p:txEl>
                                              <p:pRg st="1" end="1"/>
                                            </p:txEl>
                                          </p:spTgt>
                                        </p:tgtEl>
                                        <p:attrNameLst>
                                          <p:attrName>ppt_w</p:attrName>
                                        </p:attrNameLst>
                                      </p:cBhvr>
                                      <p:tavLst>
                                        <p:tav tm="0">
                                          <p:val>
                                            <p:strVal val="#ppt_w+.3"/>
                                          </p:val>
                                        </p:tav>
                                        <p:tav tm="100000">
                                          <p:val>
                                            <p:strVal val="#ppt_w"/>
                                          </p:val>
                                        </p:tav>
                                      </p:tavLst>
                                    </p:anim>
                                    <p:anim calcmode="lin" valueType="num">
                                      <p:cBhvr>
                                        <p:cTn id="13" dur="1000" fill="hold"/>
                                        <p:tgtEl>
                                          <p:spTgt spid="177155">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17715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77155">
                                            <p:txEl>
                                              <p:pRg st="3" end="3"/>
                                            </p:txEl>
                                          </p:spTgt>
                                        </p:tgtEl>
                                        <p:attrNameLst>
                                          <p:attrName>style.visibility</p:attrName>
                                        </p:attrNameLst>
                                      </p:cBhvr>
                                      <p:to>
                                        <p:strVal val="visible"/>
                                      </p:to>
                                    </p:set>
                                    <p:animEffect transition="in" filter="fade">
                                      <p:cBhvr>
                                        <p:cTn id="19" dur="1000"/>
                                        <p:tgtEl>
                                          <p:spTgt spid="177155">
                                            <p:txEl>
                                              <p:pRg st="3" end="3"/>
                                            </p:txEl>
                                          </p:spTgt>
                                        </p:tgtEl>
                                      </p:cBhvr>
                                    </p:animEffect>
                                    <p:anim calcmode="lin" valueType="num">
                                      <p:cBhvr>
                                        <p:cTn id="20" dur="1000" fill="hold"/>
                                        <p:tgtEl>
                                          <p:spTgt spid="17715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7715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77155">
                                            <p:txEl>
                                              <p:pRg st="4" end="4"/>
                                            </p:txEl>
                                          </p:spTgt>
                                        </p:tgtEl>
                                        <p:attrNameLst>
                                          <p:attrName>style.visibility</p:attrName>
                                        </p:attrNameLst>
                                      </p:cBhvr>
                                      <p:to>
                                        <p:strVal val="visible"/>
                                      </p:to>
                                    </p:set>
                                    <p:animEffect transition="in" filter="fade">
                                      <p:cBhvr>
                                        <p:cTn id="26" dur="1000"/>
                                        <p:tgtEl>
                                          <p:spTgt spid="177155">
                                            <p:txEl>
                                              <p:pRg st="4" end="4"/>
                                            </p:txEl>
                                          </p:spTgt>
                                        </p:tgtEl>
                                      </p:cBhvr>
                                    </p:animEffect>
                                    <p:anim calcmode="lin" valueType="num">
                                      <p:cBhvr>
                                        <p:cTn id="27" dur="1000" fill="hold"/>
                                        <p:tgtEl>
                                          <p:spTgt spid="177155">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17715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uiExpand="1" build="p"/>
      <p:bldP spid="177155" grpId="1"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0569EC97-D747-4AA7-AE46-2F0A9C0BF2FC}" type="slidenum">
              <a:rPr lang="en-US" altLang="zh-CN" sz="1000">
                <a:latin typeface="Tahoma" panose="020B0604030504040204" pitchFamily="34" charset="0"/>
              </a:rPr>
              <a:t>21</a:t>
            </a:fld>
            <a:endParaRPr lang="en-US" altLang="zh-CN" sz="1000">
              <a:latin typeface="Tahoma" panose="020B0604030504040204" pitchFamily="34" charset="0"/>
            </a:endParaRPr>
          </a:p>
        </p:txBody>
      </p:sp>
      <p:sp>
        <p:nvSpPr>
          <p:cNvPr id="35843" name="Rectangle 6"/>
          <p:cNvSpPr>
            <a:spLocks noGrp="1"/>
          </p:cNvSpPr>
          <p:nvPr>
            <p:ph type="title" idx="4294967295"/>
          </p:nvPr>
        </p:nvSpPr>
        <p:spPr/>
        <p:txBody>
          <a:bodyPr/>
          <a:lstStyle/>
          <a:p>
            <a:r>
              <a:rPr lang="en-US" altLang="zh-CN" sz="3700" dirty="0">
                <a:latin typeface="黑体" panose="02010609060101010101" pitchFamily="49" charset="-122"/>
                <a:ea typeface="黑体" panose="02010609060101010101" pitchFamily="49" charset="-122"/>
              </a:rPr>
              <a:t>8.2 </a:t>
            </a:r>
            <a:r>
              <a:rPr lang="zh-CN" altLang="en-US" sz="3700" dirty="0">
                <a:latin typeface="黑体" panose="02010609060101010101" pitchFamily="49" charset="-122"/>
                <a:ea typeface="黑体" panose="02010609060101010101" pitchFamily="49" charset="-122"/>
              </a:rPr>
              <a:t>事务的调度</a:t>
            </a:r>
            <a:br>
              <a:rPr lang="zh-CN" altLang="en-US" sz="3700" dirty="0">
                <a:latin typeface="黑体" panose="02010609060101010101" pitchFamily="49" charset="-122"/>
                <a:ea typeface="黑体" panose="02010609060101010101" pitchFamily="49" charset="-122"/>
              </a:rPr>
            </a:br>
            <a:r>
              <a:rPr lang="en-US" altLang="zh-CN" sz="2800" dirty="0">
                <a:latin typeface="黑体" panose="02010609060101010101" pitchFamily="49" charset="-122"/>
                <a:ea typeface="黑体" panose="02010609060101010101" pitchFamily="49" charset="-122"/>
              </a:rPr>
              <a:t>3.</a:t>
            </a:r>
            <a:r>
              <a:rPr lang="zh-CN" altLang="en-US" sz="2800" dirty="0">
                <a:latin typeface="黑体" panose="02010609060101010101" pitchFamily="49" charset="-122"/>
                <a:ea typeface="黑体" panose="02010609060101010101" pitchFamily="49" charset="-122"/>
              </a:rPr>
              <a:t>调度的正确性判断</a:t>
            </a:r>
          </a:p>
        </p:txBody>
      </p:sp>
      <p:sp>
        <p:nvSpPr>
          <p:cNvPr id="177155" name="Rectangle 3"/>
          <p:cNvSpPr>
            <a:spLocks noGrp="1" noChangeArrowheads="1"/>
          </p:cNvSpPr>
          <p:nvPr>
            <p:ph type="body" idx="1"/>
          </p:nvPr>
        </p:nvSpPr>
        <p:spPr>
          <a:xfrm>
            <a:off x="457200" y="1481455"/>
            <a:ext cx="8229600" cy="4730115"/>
          </a:xfrm>
        </p:spPr>
        <p:txBody>
          <a:bodyPr/>
          <a:lstStyle/>
          <a:p>
            <a:pPr marL="365125" lvl="1" indent="-255905" algn="l" eaLnBrk="1" hangingPunct="1">
              <a:lnSpc>
                <a:spcPct val="140000"/>
              </a:lnSpc>
              <a:spcBef>
                <a:spcPts val="400"/>
              </a:spcBef>
              <a:buSzTx/>
              <a:buBlip>
                <a:blip r:embed="rId3"/>
              </a:buBlip>
            </a:pPr>
            <a:r>
              <a:rPr lang="zh-CN" altLang="en-US" sz="2400" dirty="0">
                <a:sym typeface="+mn-ea"/>
              </a:rPr>
              <a:t>串行调度和并行调度对比</a:t>
            </a:r>
          </a:p>
          <a:p>
            <a:pPr marL="603250" lvl="2" indent="-255905" eaLnBrk="1" hangingPunct="1">
              <a:lnSpc>
                <a:spcPct val="140000"/>
              </a:lnSpc>
              <a:spcBef>
                <a:spcPts val="400"/>
              </a:spcBef>
              <a:buSzTx/>
              <a:buBlip>
                <a:blip r:embed="rId3"/>
              </a:buBlip>
            </a:pPr>
            <a:r>
              <a:rPr lang="zh-CN" altLang="en-US" sz="2200" dirty="0">
                <a:sym typeface="+mn-ea"/>
              </a:rPr>
              <a:t>串行调度运行效率低，但能保证数据库的一致性</a:t>
            </a:r>
          </a:p>
          <a:p>
            <a:pPr marL="603250" lvl="2" indent="-255905" eaLnBrk="1" hangingPunct="1">
              <a:lnSpc>
                <a:spcPct val="140000"/>
              </a:lnSpc>
              <a:spcBef>
                <a:spcPts val="400"/>
              </a:spcBef>
              <a:buSzTx/>
              <a:buBlip>
                <a:blip r:embed="rId3"/>
              </a:buBlip>
            </a:pPr>
            <a:r>
              <a:rPr lang="zh-CN" altLang="en-US" sz="2200" dirty="0">
                <a:sym typeface="+mn-ea"/>
              </a:rPr>
              <a:t>并行调度提高系统资源的利用率和事务吞吐率，可能会破坏数据的一致性</a:t>
            </a:r>
            <a:endParaRPr lang="zh-CN" altLang="en-US" sz="2200" dirty="0"/>
          </a:p>
          <a:p>
            <a:pPr lvl="2" eaLnBrk="1" hangingPunct="1">
              <a:lnSpc>
                <a:spcPct val="120000"/>
              </a:lnSpc>
              <a:spcBef>
                <a:spcPts val="325"/>
              </a:spcBef>
              <a:buBlip>
                <a:blip r:embed="rId4"/>
              </a:buBlip>
            </a:pPr>
            <a:r>
              <a:rPr lang="zh-CN" altLang="en-US" sz="2000" dirty="0">
                <a:latin typeface="Times New Roman" panose="02020603050405020304" pitchFamily="18" charset="0"/>
                <a:cs typeface="Times New Roman" panose="02020603050405020304" pitchFamily="18" charset="0"/>
                <a:sym typeface="+mn-ea"/>
              </a:rPr>
              <a:t>原因：两个事务可能会同时对同一个数据库对象操作</a:t>
            </a:r>
          </a:p>
          <a:p>
            <a:pPr lvl="2" eaLnBrk="1" hangingPunct="1">
              <a:lnSpc>
                <a:spcPct val="120000"/>
              </a:lnSpc>
              <a:spcBef>
                <a:spcPts val="325"/>
              </a:spcBef>
              <a:buBlip>
                <a:blip r:embed="rId4"/>
              </a:buBlip>
            </a:pPr>
            <a:r>
              <a:rPr lang="zh-CN" altLang="en-US" sz="2000" dirty="0">
                <a:latin typeface="Times New Roman" panose="02020603050405020304" pitchFamily="18" charset="0"/>
                <a:cs typeface="Times New Roman" panose="02020603050405020304" pitchFamily="18" charset="0"/>
                <a:sym typeface="+mn-ea"/>
              </a:rPr>
              <a:t>需要</a:t>
            </a:r>
            <a:r>
              <a:rPr lang="zh-CN" altLang="en-US" sz="2000" dirty="0">
                <a:solidFill>
                  <a:srgbClr val="FF0000"/>
                </a:solidFill>
                <a:latin typeface="Times New Roman" panose="02020603050405020304" pitchFamily="18" charset="0"/>
                <a:cs typeface="Times New Roman" panose="02020603050405020304" pitchFamily="18" charset="0"/>
                <a:sym typeface="+mn-ea"/>
              </a:rPr>
              <a:t>并发控制机制</a:t>
            </a:r>
            <a:r>
              <a:rPr lang="zh-CN" altLang="en-US" sz="2000" dirty="0">
                <a:latin typeface="Times New Roman" panose="02020603050405020304" pitchFamily="18" charset="0"/>
                <a:cs typeface="Times New Roman" panose="02020603050405020304" pitchFamily="18" charset="0"/>
                <a:sym typeface="+mn-ea"/>
              </a:rPr>
              <a:t>来协调事务的并发执行，防止它们相互干扰，或者以人们可以接受的方式相互干扰</a:t>
            </a:r>
            <a:endParaRPr lang="zh-CN" altLang="en-US" sz="2000" dirty="0">
              <a:latin typeface="Times New Roman" panose="02020603050405020304" pitchFamily="18" charset="0"/>
              <a:cs typeface="Times New Roman" panose="02020603050405020304" pitchFamily="18" charset="0"/>
            </a:endParaRPr>
          </a:p>
          <a:p>
            <a:pPr lvl="1" eaLnBrk="1" hangingPunct="1">
              <a:lnSpc>
                <a:spcPct val="140000"/>
              </a:lnSpc>
              <a:buFont typeface="Wingdings" panose="05000000000000000000" pitchFamily="2" charset="2"/>
              <a:buNone/>
            </a:pPr>
            <a:endParaRPr lang="zh-CN" altLang="en-US" sz="2400" dirty="0"/>
          </a:p>
          <a:p>
            <a:pPr lvl="1" eaLnBrk="1" hangingPunct="1">
              <a:lnSpc>
                <a:spcPct val="140000"/>
              </a:lnSpc>
              <a:buFont typeface="Wingdings" panose="05000000000000000000" pitchFamily="2" charset="2"/>
              <a:buNone/>
            </a:pP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7155">
                                            <p:txEl>
                                              <p:pRg st="1" end="1"/>
                                            </p:txEl>
                                          </p:spTgt>
                                        </p:tgtEl>
                                        <p:attrNameLst>
                                          <p:attrName>style.visibility</p:attrName>
                                        </p:attrNameLst>
                                      </p:cBhvr>
                                      <p:to>
                                        <p:strVal val="visible"/>
                                      </p:to>
                                    </p:set>
                                    <p:animEffect transition="in" filter="wipe(down)">
                                      <p:cBhvr>
                                        <p:cTn id="7" dur="500"/>
                                        <p:tgtEl>
                                          <p:spTgt spid="1771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7155">
                                            <p:txEl>
                                              <p:pRg st="2" end="2"/>
                                            </p:txEl>
                                          </p:spTgt>
                                        </p:tgtEl>
                                        <p:attrNameLst>
                                          <p:attrName>style.visibility</p:attrName>
                                        </p:attrNameLst>
                                      </p:cBhvr>
                                      <p:to>
                                        <p:strVal val="visible"/>
                                      </p:to>
                                    </p:set>
                                    <p:animEffect transition="in" filter="wipe(down)">
                                      <p:cBhvr>
                                        <p:cTn id="12" dur="500"/>
                                        <p:tgtEl>
                                          <p:spTgt spid="1771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77155">
                                            <p:txEl>
                                              <p:pRg st="3" end="3"/>
                                            </p:txEl>
                                          </p:spTgt>
                                        </p:tgtEl>
                                        <p:attrNameLst>
                                          <p:attrName>style.visibility</p:attrName>
                                        </p:attrNameLst>
                                      </p:cBhvr>
                                      <p:to>
                                        <p:strVal val="visible"/>
                                      </p:to>
                                    </p:set>
                                    <p:animEffect transition="in" filter="wipe(down)">
                                      <p:cBhvr>
                                        <p:cTn id="17" dur="500"/>
                                        <p:tgtEl>
                                          <p:spTgt spid="17715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77155">
                                            <p:txEl>
                                              <p:pRg st="4" end="4"/>
                                            </p:txEl>
                                          </p:spTgt>
                                        </p:tgtEl>
                                        <p:attrNameLst>
                                          <p:attrName>style.visibility</p:attrName>
                                        </p:attrNameLst>
                                      </p:cBhvr>
                                      <p:to>
                                        <p:strVal val="visible"/>
                                      </p:to>
                                    </p:set>
                                    <p:animEffect transition="in" filter="wipe(down)">
                                      <p:cBhvr>
                                        <p:cTn id="22" dur="500"/>
                                        <p:tgtEl>
                                          <p:spTgt spid="1771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A871FEB4-20BB-457D-95C2-CA0E5E17680B}" type="slidenum">
              <a:rPr lang="en-US" altLang="zh-CN" sz="1000">
                <a:latin typeface="Times New Roman" panose="02020603050405020304" pitchFamily="18" charset="0"/>
                <a:cs typeface="Times New Roman" panose="02020603050405020304" pitchFamily="18" charset="0"/>
              </a:rPr>
              <a:t>22</a:t>
            </a:fld>
            <a:endParaRPr lang="en-US" altLang="zh-CN" sz="1000">
              <a:latin typeface="Times New Roman" panose="02020603050405020304" pitchFamily="18" charset="0"/>
              <a:cs typeface="Times New Roman" panose="02020603050405020304" pitchFamily="18" charset="0"/>
            </a:endParaRPr>
          </a:p>
        </p:txBody>
      </p:sp>
      <p:sp>
        <p:nvSpPr>
          <p:cNvPr id="37891" name="Rectangle 8"/>
          <p:cNvSpPr>
            <a:spLocks noGrp="1"/>
          </p:cNvSpPr>
          <p:nvPr>
            <p:ph type="title" idx="4294967295"/>
          </p:nvPr>
        </p:nvSpPr>
        <p:spPr/>
        <p:txBody>
          <a:bodyPr/>
          <a:lstStyle/>
          <a:p>
            <a:r>
              <a:rPr lang="zh-CN" altLang="en-US" sz="3700" dirty="0">
                <a:solidFill>
                  <a:srgbClr val="FF0000"/>
                </a:solidFill>
                <a:latin typeface="Times New Roman" panose="02020603050405020304" pitchFamily="18" charset="0"/>
                <a:cs typeface="Times New Roman" panose="02020603050405020304" pitchFamily="18" charset="0"/>
              </a:rPr>
              <a:t>想一想？</a:t>
            </a:r>
            <a:r>
              <a:rPr lang="zh-CN" altLang="en-US" sz="3700" dirty="0">
                <a:latin typeface="Times New Roman" panose="02020603050405020304" pitchFamily="18" charset="0"/>
                <a:cs typeface="Times New Roman" panose="02020603050405020304" pitchFamily="18" charset="0"/>
              </a:rPr>
              <a:t/>
            </a:r>
            <a:br>
              <a:rPr lang="zh-CN" altLang="en-US" sz="3700" dirty="0">
                <a:latin typeface="Times New Roman" panose="02020603050405020304" pitchFamily="18" charset="0"/>
                <a:cs typeface="Times New Roman" panose="02020603050405020304" pitchFamily="18" charset="0"/>
              </a:rPr>
            </a:br>
            <a:r>
              <a:rPr lang="zh-CN" altLang="en-US" sz="2800" dirty="0">
                <a:latin typeface="Times New Roman" panose="02020603050405020304" pitchFamily="18" charset="0"/>
                <a:cs typeface="Times New Roman" panose="02020603050405020304" pitchFamily="18" charset="0"/>
              </a:rPr>
              <a:t>银行系统中转帐和结息事务调度</a:t>
            </a:r>
          </a:p>
        </p:txBody>
      </p:sp>
      <p:sp>
        <p:nvSpPr>
          <p:cNvPr id="37892"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zh-CN" sz="2000">
                <a:solidFill>
                  <a:srgbClr val="0033CC"/>
                </a:solidFill>
                <a:latin typeface="Times New Roman" panose="02020603050405020304" pitchFamily="18" charset="0"/>
                <a:cs typeface="Times New Roman" panose="02020603050405020304" pitchFamily="18" charset="0"/>
              </a:rPr>
              <a:t>T1</a:t>
            </a:r>
            <a:r>
              <a:rPr lang="zh-CN" altLang="en-US" sz="2000">
                <a:solidFill>
                  <a:srgbClr val="0033CC"/>
                </a:solidFill>
                <a:latin typeface="Times New Roman" panose="02020603050405020304" pitchFamily="18" charset="0"/>
                <a:cs typeface="Times New Roman" panose="02020603050405020304" pitchFamily="18" charset="0"/>
              </a:rPr>
              <a:t>为</a:t>
            </a:r>
            <a:r>
              <a:rPr lang="en-US" altLang="zh-CN" sz="2000">
                <a:solidFill>
                  <a:srgbClr val="0033CC"/>
                </a:solidFill>
                <a:latin typeface="Times New Roman" panose="02020603050405020304" pitchFamily="18" charset="0"/>
                <a:cs typeface="Times New Roman" panose="02020603050405020304" pitchFamily="18" charset="0"/>
              </a:rPr>
              <a:t>A</a:t>
            </a:r>
            <a:r>
              <a:rPr lang="zh-CN" altLang="en-US" sz="2000">
                <a:solidFill>
                  <a:srgbClr val="0033CC"/>
                </a:solidFill>
                <a:latin typeface="Times New Roman" panose="02020603050405020304" pitchFamily="18" charset="0"/>
                <a:cs typeface="Times New Roman" panose="02020603050405020304" pitchFamily="18" charset="0"/>
              </a:rPr>
              <a:t>到</a:t>
            </a:r>
            <a:r>
              <a:rPr lang="en-US" altLang="zh-CN" sz="2000">
                <a:solidFill>
                  <a:srgbClr val="0033CC"/>
                </a:solidFill>
                <a:latin typeface="Times New Roman" panose="02020603050405020304" pitchFamily="18" charset="0"/>
                <a:cs typeface="Times New Roman" panose="02020603050405020304" pitchFamily="18" charset="0"/>
              </a:rPr>
              <a:t>B</a:t>
            </a:r>
            <a:r>
              <a:rPr lang="zh-CN" altLang="en-US" sz="2000">
                <a:solidFill>
                  <a:srgbClr val="0033CC"/>
                </a:solidFill>
                <a:latin typeface="Times New Roman" panose="02020603050405020304" pitchFamily="18" charset="0"/>
                <a:cs typeface="Times New Roman" panose="02020603050405020304" pitchFamily="18" charset="0"/>
              </a:rPr>
              <a:t>的转帐事务</a:t>
            </a:r>
          </a:p>
          <a:p>
            <a:pPr eaLnBrk="1" hangingPunct="1">
              <a:lnSpc>
                <a:spcPct val="80000"/>
              </a:lnSpc>
              <a:buFont typeface="Wingdings" panose="05000000000000000000" pitchFamily="2" charset="2"/>
              <a:buNone/>
            </a:pPr>
            <a:r>
              <a:rPr lang="zh-CN" altLang="en-US" sz="2000" b="1">
                <a:solidFill>
                  <a:srgbClr val="0033CC"/>
                </a:solidFill>
                <a:latin typeface="Times New Roman" panose="02020603050405020304" pitchFamily="18" charset="0"/>
                <a:cs typeface="Times New Roman" panose="02020603050405020304" pitchFamily="18" charset="0"/>
              </a:rPr>
              <a:t>①  </a:t>
            </a:r>
            <a:r>
              <a:rPr lang="en-US" altLang="zh-CN" sz="2000" b="1">
                <a:solidFill>
                  <a:srgbClr val="0033CC"/>
                </a:solidFill>
                <a:latin typeface="Times New Roman" panose="02020603050405020304" pitchFamily="18" charset="0"/>
                <a:cs typeface="Times New Roman" panose="02020603050405020304" pitchFamily="18" charset="0"/>
              </a:rPr>
              <a:t>Read (A)</a:t>
            </a:r>
          </a:p>
          <a:p>
            <a:pPr eaLnBrk="1" hangingPunct="1">
              <a:lnSpc>
                <a:spcPct val="80000"/>
              </a:lnSpc>
              <a:buFont typeface="Wingdings" panose="05000000000000000000" pitchFamily="2" charset="2"/>
              <a:buNone/>
            </a:pPr>
            <a:r>
              <a:rPr lang="en-US" altLang="zh-CN" sz="2000" b="1">
                <a:solidFill>
                  <a:srgbClr val="0033CC"/>
                </a:solidFill>
                <a:latin typeface="Times New Roman" panose="02020603050405020304" pitchFamily="18" charset="0"/>
                <a:cs typeface="Times New Roman" panose="02020603050405020304" pitchFamily="18" charset="0"/>
              </a:rPr>
              <a:t>②  A = A - 100</a:t>
            </a:r>
          </a:p>
          <a:p>
            <a:pPr eaLnBrk="1" hangingPunct="1">
              <a:lnSpc>
                <a:spcPct val="80000"/>
              </a:lnSpc>
              <a:buFont typeface="Wingdings" panose="05000000000000000000" pitchFamily="2" charset="2"/>
              <a:buNone/>
            </a:pPr>
            <a:r>
              <a:rPr lang="en-US" altLang="zh-CN" sz="2000" b="1">
                <a:solidFill>
                  <a:srgbClr val="0033CC"/>
                </a:solidFill>
                <a:latin typeface="Times New Roman" panose="02020603050405020304" pitchFamily="18" charset="0"/>
                <a:cs typeface="Times New Roman" panose="02020603050405020304" pitchFamily="18" charset="0"/>
              </a:rPr>
              <a:t>③  Write (A)</a:t>
            </a:r>
          </a:p>
          <a:p>
            <a:pPr eaLnBrk="1" hangingPunct="1">
              <a:lnSpc>
                <a:spcPct val="80000"/>
              </a:lnSpc>
              <a:buFont typeface="Wingdings" panose="05000000000000000000" pitchFamily="2" charset="2"/>
              <a:buNone/>
            </a:pPr>
            <a:r>
              <a:rPr lang="en-US" altLang="zh-CN" sz="2000" b="1">
                <a:solidFill>
                  <a:srgbClr val="0033CC"/>
                </a:solidFill>
                <a:latin typeface="Times New Roman" panose="02020603050405020304" pitchFamily="18" charset="0"/>
                <a:cs typeface="Times New Roman" panose="02020603050405020304" pitchFamily="18" charset="0"/>
              </a:rPr>
              <a:t>④  Read (B)</a:t>
            </a:r>
          </a:p>
          <a:p>
            <a:pPr eaLnBrk="1" hangingPunct="1">
              <a:lnSpc>
                <a:spcPct val="80000"/>
              </a:lnSpc>
              <a:buFont typeface="Wingdings" panose="05000000000000000000" pitchFamily="2" charset="2"/>
              <a:buNone/>
            </a:pPr>
            <a:r>
              <a:rPr lang="en-US" altLang="zh-CN" sz="2000" b="1">
                <a:solidFill>
                  <a:srgbClr val="0033CC"/>
                </a:solidFill>
                <a:latin typeface="Times New Roman" panose="02020603050405020304" pitchFamily="18" charset="0"/>
                <a:cs typeface="Times New Roman" panose="02020603050405020304" pitchFamily="18" charset="0"/>
              </a:rPr>
              <a:t>⑤  B = B + 100</a:t>
            </a:r>
          </a:p>
          <a:p>
            <a:pPr eaLnBrk="1" hangingPunct="1">
              <a:lnSpc>
                <a:spcPct val="80000"/>
              </a:lnSpc>
              <a:buFont typeface="Wingdings" panose="05000000000000000000" pitchFamily="2" charset="2"/>
              <a:buNone/>
            </a:pPr>
            <a:r>
              <a:rPr lang="en-US" altLang="zh-CN" sz="2000" b="1">
                <a:solidFill>
                  <a:srgbClr val="0033CC"/>
                </a:solidFill>
                <a:latin typeface="Times New Roman" panose="02020603050405020304" pitchFamily="18" charset="0"/>
                <a:cs typeface="Times New Roman" panose="02020603050405020304" pitchFamily="18" charset="0"/>
              </a:rPr>
              <a:t>⑥  Write (B)</a:t>
            </a:r>
          </a:p>
        </p:txBody>
      </p:sp>
      <p:sp>
        <p:nvSpPr>
          <p:cNvPr id="37893" name="Rectangle 4"/>
          <p:cNvSpPr>
            <a:spLocks noGrp="1" noChangeArrowheads="1"/>
          </p:cNvSpPr>
          <p:nvPr>
            <p:ph sz="half" idx="4294967295"/>
          </p:nvPr>
        </p:nvSpPr>
        <p:spPr>
          <a:xfrm>
            <a:off x="3922395" y="1484313"/>
            <a:ext cx="3810000" cy="2203450"/>
          </a:xfrm>
        </p:spPr>
        <p:txBody>
          <a:bodyPr/>
          <a:lstStyle/>
          <a:p>
            <a:pPr marL="508000" indent="-508000" eaLnBrk="1" hangingPunct="1">
              <a:lnSpc>
                <a:spcPct val="8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T2</a:t>
            </a:r>
            <a:r>
              <a:rPr lang="zh-CN" altLang="en-US" sz="2000" dirty="0">
                <a:latin typeface="Times New Roman" panose="02020603050405020304" pitchFamily="18" charset="0"/>
                <a:cs typeface="Times New Roman" panose="02020603050405020304" pitchFamily="18" charset="0"/>
              </a:rPr>
              <a:t>为每个帐号结息事务</a:t>
            </a:r>
          </a:p>
          <a:p>
            <a:pPr marL="508000" indent="-508000" eaLnBrk="1" hangingPunct="1">
              <a:lnSpc>
                <a:spcPct val="80000"/>
              </a:lnSpc>
              <a:buClr>
                <a:schemeClr val="tx1"/>
              </a:buClr>
              <a:buFont typeface="Wingdings" panose="05000000000000000000" pitchFamily="2" charset="2"/>
              <a:buAutoNum type="alphaLcParenR"/>
            </a:pPr>
            <a:r>
              <a:rPr lang="en-US" altLang="zh-CN" sz="2000" b="1" dirty="0">
                <a:latin typeface="Times New Roman" panose="02020603050405020304" pitchFamily="18" charset="0"/>
                <a:cs typeface="Times New Roman" panose="02020603050405020304" pitchFamily="18" charset="0"/>
              </a:rPr>
              <a:t>Read (A)</a:t>
            </a:r>
          </a:p>
          <a:p>
            <a:pPr marL="508000" indent="-508000" eaLnBrk="1" hangingPunct="1">
              <a:lnSpc>
                <a:spcPct val="80000"/>
              </a:lnSpc>
              <a:buClr>
                <a:schemeClr val="tx1"/>
              </a:buClr>
              <a:buFont typeface="Wingdings" panose="05000000000000000000" pitchFamily="2" charset="2"/>
              <a:buAutoNum type="alphaLcParenR"/>
            </a:pPr>
            <a:r>
              <a:rPr lang="en-US" altLang="zh-CN" sz="2000" b="1" dirty="0">
                <a:latin typeface="Times New Roman" panose="02020603050405020304" pitchFamily="18" charset="0"/>
                <a:cs typeface="Times New Roman" panose="02020603050405020304" pitchFamily="18" charset="0"/>
              </a:rPr>
              <a:t>A = A * 1.02</a:t>
            </a:r>
          </a:p>
          <a:p>
            <a:pPr marL="508000" indent="-508000" eaLnBrk="1" hangingPunct="1">
              <a:lnSpc>
                <a:spcPct val="80000"/>
              </a:lnSpc>
              <a:buClr>
                <a:schemeClr val="tx1"/>
              </a:buClr>
              <a:buFont typeface="Wingdings" panose="05000000000000000000" pitchFamily="2" charset="2"/>
              <a:buAutoNum type="alphaLcParenR"/>
            </a:pPr>
            <a:r>
              <a:rPr lang="en-US" altLang="zh-CN" sz="2000" b="1" dirty="0">
                <a:latin typeface="Times New Roman" panose="02020603050405020304" pitchFamily="18" charset="0"/>
                <a:cs typeface="Times New Roman" panose="02020603050405020304" pitchFamily="18" charset="0"/>
              </a:rPr>
              <a:t>Write (A) </a:t>
            </a:r>
          </a:p>
          <a:p>
            <a:pPr marL="508000" indent="-508000" eaLnBrk="1" hangingPunct="1">
              <a:lnSpc>
                <a:spcPct val="80000"/>
              </a:lnSpc>
              <a:buClr>
                <a:schemeClr val="tx1"/>
              </a:buClr>
              <a:buFont typeface="Wingdings" panose="05000000000000000000" pitchFamily="2" charset="2"/>
              <a:buAutoNum type="alphaLcParenR"/>
            </a:pPr>
            <a:r>
              <a:rPr lang="en-US" altLang="zh-CN" sz="2000" b="1" dirty="0">
                <a:latin typeface="Times New Roman" panose="02020603050405020304" pitchFamily="18" charset="0"/>
                <a:cs typeface="Times New Roman" panose="02020603050405020304" pitchFamily="18" charset="0"/>
              </a:rPr>
              <a:t>Read (B) </a:t>
            </a:r>
          </a:p>
          <a:p>
            <a:pPr marL="508000" indent="-508000" eaLnBrk="1" hangingPunct="1">
              <a:lnSpc>
                <a:spcPct val="80000"/>
              </a:lnSpc>
              <a:buClr>
                <a:schemeClr val="tx1"/>
              </a:buClr>
              <a:buFont typeface="Wingdings" panose="05000000000000000000" pitchFamily="2" charset="2"/>
              <a:buAutoNum type="alphaLcParenR"/>
            </a:pPr>
            <a:r>
              <a:rPr lang="en-US" altLang="zh-CN" sz="2000" b="1" dirty="0">
                <a:latin typeface="Times New Roman" panose="02020603050405020304" pitchFamily="18" charset="0"/>
                <a:cs typeface="Times New Roman" panose="02020603050405020304" pitchFamily="18" charset="0"/>
              </a:rPr>
              <a:t>B = B * 1.02 </a:t>
            </a:r>
          </a:p>
          <a:p>
            <a:pPr marL="508000" indent="-508000" eaLnBrk="1" hangingPunct="1">
              <a:lnSpc>
                <a:spcPct val="80000"/>
              </a:lnSpc>
              <a:buClr>
                <a:schemeClr val="tx1"/>
              </a:buClr>
              <a:buFont typeface="Wingdings" panose="05000000000000000000" pitchFamily="2" charset="2"/>
              <a:buAutoNum type="alphaLcParenR"/>
            </a:pPr>
            <a:r>
              <a:rPr lang="en-US" altLang="zh-CN" sz="2000" b="1" dirty="0">
                <a:latin typeface="Times New Roman" panose="02020603050405020304" pitchFamily="18" charset="0"/>
                <a:cs typeface="Times New Roman" panose="02020603050405020304" pitchFamily="18" charset="0"/>
              </a:rPr>
              <a:t>Write (B)</a:t>
            </a:r>
          </a:p>
        </p:txBody>
      </p:sp>
      <p:sp>
        <p:nvSpPr>
          <p:cNvPr id="178181" name="Rectangle 5"/>
          <p:cNvSpPr>
            <a:spLocks noChangeArrowheads="1"/>
          </p:cNvSpPr>
          <p:nvPr/>
        </p:nvSpPr>
        <p:spPr bwMode="auto">
          <a:xfrm>
            <a:off x="642938" y="3857625"/>
            <a:ext cx="7561262" cy="246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r>
              <a:rPr lang="zh-CN" altLang="en-US" sz="2200" dirty="0">
                <a:latin typeface="Times New Roman" panose="02020603050405020304" pitchFamily="18" charset="0"/>
                <a:ea typeface="楷体_GB2312" panose="02010609030101010101" pitchFamily="49" charset="-122"/>
                <a:cs typeface="Times New Roman" panose="02020603050405020304" pitchFamily="18" charset="0"/>
              </a:rPr>
              <a:t>设 </a:t>
            </a:r>
            <a:r>
              <a:rPr lang="en-US" altLang="zh-CN" sz="2200" dirty="0">
                <a:latin typeface="Times New Roman" panose="02020603050405020304" pitchFamily="18" charset="0"/>
                <a:ea typeface="楷体_GB2312" panose="02010609030101010101" pitchFamily="49" charset="-122"/>
                <a:cs typeface="Times New Roman" panose="02020603050405020304" pitchFamily="18" charset="0"/>
              </a:rPr>
              <a:t>A</a:t>
            </a:r>
            <a:r>
              <a:rPr lang="zh-CN" altLang="en-US" sz="2200"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200" dirty="0">
                <a:latin typeface="Times New Roman" panose="02020603050405020304" pitchFamily="18" charset="0"/>
                <a:ea typeface="楷体_GB2312" panose="02010609030101010101" pitchFamily="49" charset="-122"/>
                <a:cs typeface="Times New Roman" panose="02020603050405020304" pitchFamily="18" charset="0"/>
              </a:rPr>
              <a:t>B</a:t>
            </a:r>
            <a:r>
              <a:rPr lang="zh-CN" altLang="en-US" sz="2200" dirty="0">
                <a:latin typeface="Times New Roman" panose="02020603050405020304" pitchFamily="18" charset="0"/>
                <a:ea typeface="楷体_GB2312" panose="02010609030101010101" pitchFamily="49" charset="-122"/>
                <a:cs typeface="Times New Roman" panose="02020603050405020304" pitchFamily="18" charset="0"/>
              </a:rPr>
              <a:t>数据库中账户余额初始的余额分别为 </a:t>
            </a:r>
            <a:r>
              <a:rPr lang="en-US" altLang="zh-CN" sz="2200" dirty="0">
                <a:latin typeface="Times New Roman" panose="02020603050405020304" pitchFamily="18" charset="0"/>
                <a:ea typeface="楷体_GB2312" panose="02010609030101010101" pitchFamily="49" charset="-122"/>
                <a:cs typeface="Times New Roman" panose="02020603050405020304" pitchFamily="18" charset="0"/>
              </a:rPr>
              <a:t>1000</a:t>
            </a:r>
            <a:r>
              <a:rPr lang="zh-CN" altLang="en-US" sz="2200"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200" dirty="0">
                <a:latin typeface="Times New Roman" panose="02020603050405020304" pitchFamily="18" charset="0"/>
                <a:ea typeface="楷体_GB2312" panose="02010609030101010101" pitchFamily="49" charset="-122"/>
                <a:cs typeface="Times New Roman" panose="02020603050405020304" pitchFamily="18" charset="0"/>
              </a:rPr>
              <a:t>2000</a:t>
            </a:r>
          </a:p>
          <a:p>
            <a:pPr eaLnBrk="1" hangingPunct="1">
              <a:spcBef>
                <a:spcPct val="0"/>
              </a:spcBef>
              <a:buClrTx/>
              <a:buFontTx/>
              <a:buNone/>
            </a:pPr>
            <a:r>
              <a:rPr lang="zh-CN" altLang="en-US" sz="2200" dirty="0">
                <a:latin typeface="Times New Roman" panose="02020603050405020304" pitchFamily="18" charset="0"/>
                <a:ea typeface="楷体_GB2312" panose="02010609030101010101" pitchFamily="49" charset="-122"/>
                <a:cs typeface="Times New Roman" panose="02020603050405020304" pitchFamily="18" charset="0"/>
              </a:rPr>
              <a:t>如果调度不加控制，两个事务完后可能的结果有哪些？</a:t>
            </a:r>
          </a:p>
          <a:p>
            <a:pPr eaLnBrk="1" hangingPunct="1">
              <a:spcBef>
                <a:spcPct val="0"/>
              </a:spcBef>
              <a:buClrTx/>
              <a:buFontTx/>
              <a:buNone/>
            </a:pPr>
            <a:r>
              <a:rPr lang="en-US" altLang="zh-CN" sz="2200" dirty="0">
                <a:latin typeface="Times New Roman" panose="02020603050405020304" pitchFamily="18" charset="0"/>
                <a:ea typeface="楷体_GB2312" panose="02010609030101010101" pitchFamily="49" charset="-122"/>
                <a:cs typeface="Times New Roman" panose="02020603050405020304" pitchFamily="18" charset="0"/>
              </a:rPr>
              <a:t>1. </a:t>
            </a:r>
            <a:r>
              <a:rPr lang="zh-CN" altLang="en-US" sz="2200" dirty="0">
                <a:latin typeface="Times New Roman" panose="02020603050405020304" pitchFamily="18" charset="0"/>
                <a:ea typeface="楷体_GB2312" panose="02010609030101010101" pitchFamily="49" charset="-122"/>
                <a:cs typeface="Times New Roman" panose="02020603050405020304" pitchFamily="18" charset="0"/>
                <a:sym typeface="+mn-ea"/>
              </a:rPr>
              <a:t>串行调度一：先结息，后转账   </a:t>
            </a:r>
            <a:r>
              <a:rPr lang="en-US" altLang="zh-CN" sz="2200" dirty="0">
                <a:latin typeface="Times New Roman" panose="02020603050405020304" pitchFamily="18" charset="0"/>
                <a:ea typeface="楷体_GB2312" panose="02010609030101010101" pitchFamily="49" charset="-122"/>
                <a:cs typeface="Times New Roman" panose="02020603050405020304" pitchFamily="18" charset="0"/>
              </a:rPr>
              <a:t>A</a:t>
            </a:r>
            <a:r>
              <a:rPr lang="zh-CN" altLang="en-US" sz="2200"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200" dirty="0">
                <a:latin typeface="Times New Roman" panose="02020603050405020304" pitchFamily="18" charset="0"/>
                <a:ea typeface="楷体_GB2312" panose="02010609030101010101" pitchFamily="49" charset="-122"/>
                <a:cs typeface="Times New Roman" panose="02020603050405020304" pitchFamily="18" charset="0"/>
              </a:rPr>
              <a:t>918</a:t>
            </a:r>
            <a:r>
              <a:rPr lang="zh-CN" altLang="en-US" sz="2200"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200" dirty="0">
                <a:latin typeface="Times New Roman" panose="02020603050405020304" pitchFamily="18" charset="0"/>
                <a:ea typeface="楷体_GB2312" panose="02010609030101010101" pitchFamily="49" charset="-122"/>
                <a:cs typeface="Times New Roman" panose="02020603050405020304" pitchFamily="18" charset="0"/>
              </a:rPr>
              <a:t>B</a:t>
            </a:r>
            <a:r>
              <a:rPr lang="zh-CN" altLang="en-US" sz="2200"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200" dirty="0">
                <a:latin typeface="Times New Roman" panose="02020603050405020304" pitchFamily="18" charset="0"/>
                <a:ea typeface="楷体_GB2312" panose="02010609030101010101" pitchFamily="49" charset="-122"/>
                <a:cs typeface="Times New Roman" panose="02020603050405020304" pitchFamily="18" charset="0"/>
              </a:rPr>
              <a:t>2142</a:t>
            </a:r>
          </a:p>
          <a:p>
            <a:pPr eaLnBrk="1" hangingPunct="1">
              <a:spcBef>
                <a:spcPct val="0"/>
              </a:spcBef>
              <a:buClrTx/>
              <a:buFontTx/>
              <a:buNone/>
            </a:pPr>
            <a:r>
              <a:rPr lang="en-US" altLang="zh-CN" sz="2200" dirty="0">
                <a:latin typeface="Times New Roman" panose="02020603050405020304" pitchFamily="18" charset="0"/>
                <a:ea typeface="楷体_GB2312" panose="02010609030101010101" pitchFamily="49" charset="-122"/>
                <a:cs typeface="Times New Roman" panose="02020603050405020304" pitchFamily="18" charset="0"/>
              </a:rPr>
              <a:t>2. </a:t>
            </a:r>
            <a:r>
              <a:rPr lang="zh-CN" altLang="en-US" sz="2200" dirty="0">
                <a:latin typeface="Times New Roman" panose="02020603050405020304" pitchFamily="18" charset="0"/>
                <a:ea typeface="楷体_GB2312" panose="02010609030101010101" pitchFamily="49" charset="-122"/>
                <a:cs typeface="Times New Roman" panose="02020603050405020304" pitchFamily="18" charset="0"/>
                <a:sym typeface="+mn-ea"/>
              </a:rPr>
              <a:t>串行调度二：先转账，后结息   </a:t>
            </a:r>
            <a:r>
              <a:rPr lang="en-US" altLang="zh-CN" sz="2200" dirty="0">
                <a:latin typeface="Times New Roman" panose="02020603050405020304" pitchFamily="18" charset="0"/>
                <a:ea typeface="楷体_GB2312" panose="02010609030101010101" pitchFamily="49" charset="-122"/>
                <a:cs typeface="Times New Roman" panose="02020603050405020304" pitchFamily="18" charset="0"/>
              </a:rPr>
              <a:t>A</a:t>
            </a:r>
            <a:r>
              <a:rPr lang="zh-CN" altLang="en-US" sz="2200"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200" dirty="0">
                <a:latin typeface="Times New Roman" panose="02020603050405020304" pitchFamily="18" charset="0"/>
                <a:ea typeface="楷体_GB2312" panose="02010609030101010101" pitchFamily="49" charset="-122"/>
                <a:cs typeface="Times New Roman" panose="02020603050405020304" pitchFamily="18" charset="0"/>
              </a:rPr>
              <a:t>920</a:t>
            </a:r>
            <a:r>
              <a:rPr lang="zh-CN" altLang="en-US" sz="2200"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200" dirty="0">
                <a:latin typeface="Times New Roman" panose="02020603050405020304" pitchFamily="18" charset="0"/>
                <a:ea typeface="楷体_GB2312" panose="02010609030101010101" pitchFamily="49" charset="-122"/>
                <a:cs typeface="Times New Roman" panose="02020603050405020304" pitchFamily="18" charset="0"/>
              </a:rPr>
              <a:t>B</a:t>
            </a:r>
            <a:r>
              <a:rPr lang="zh-CN" altLang="en-US" sz="2200"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200" dirty="0">
                <a:latin typeface="Times New Roman" panose="02020603050405020304" pitchFamily="18" charset="0"/>
                <a:ea typeface="楷体_GB2312" panose="02010609030101010101" pitchFamily="49" charset="-122"/>
                <a:cs typeface="Times New Roman" panose="02020603050405020304" pitchFamily="18" charset="0"/>
              </a:rPr>
              <a:t>2140 </a:t>
            </a:r>
          </a:p>
          <a:p>
            <a:pPr eaLnBrk="1" hangingPunct="1">
              <a:spcBef>
                <a:spcPct val="0"/>
              </a:spcBef>
              <a:buClrTx/>
              <a:buFontTx/>
              <a:buNone/>
            </a:pPr>
            <a:r>
              <a:rPr lang="en-US" altLang="zh-CN" sz="2200" dirty="0">
                <a:latin typeface="Times New Roman" panose="02020603050405020304" pitchFamily="18" charset="0"/>
                <a:ea typeface="楷体_GB2312" panose="02010609030101010101" pitchFamily="49" charset="-122"/>
                <a:cs typeface="Times New Roman" panose="02020603050405020304" pitchFamily="18" charset="0"/>
              </a:rPr>
              <a:t>3. </a:t>
            </a:r>
            <a:r>
              <a:rPr lang="zh-CN" altLang="en-US" sz="2200" dirty="0">
                <a:latin typeface="Times New Roman" panose="02020603050405020304" pitchFamily="18" charset="0"/>
                <a:ea typeface="楷体_GB2312" panose="02010609030101010101" pitchFamily="49" charset="-122"/>
                <a:cs typeface="Times New Roman" panose="02020603050405020304" pitchFamily="18" charset="0"/>
              </a:rPr>
              <a:t>并行调度一：</a:t>
            </a:r>
            <a:r>
              <a:rPr lang="zh-CN" altLang="en-US" sz="2200" dirty="0">
                <a:solidFill>
                  <a:srgbClr val="0033CC"/>
                </a:solidFill>
                <a:latin typeface="Times New Roman" panose="02020603050405020304" pitchFamily="18" charset="0"/>
                <a:cs typeface="Times New Roman" panose="02020603050405020304" pitchFamily="18" charset="0"/>
                <a:sym typeface="+mn-ea"/>
              </a:rPr>
              <a:t>①</a:t>
            </a:r>
            <a:r>
              <a:rPr lang="en-US" altLang="zh-CN" sz="2200" dirty="0">
                <a:solidFill>
                  <a:srgbClr val="0033CC"/>
                </a:solidFill>
                <a:latin typeface="Times New Roman" panose="02020603050405020304" pitchFamily="18" charset="0"/>
                <a:cs typeface="Times New Roman" panose="02020603050405020304" pitchFamily="18" charset="0"/>
                <a:sym typeface="+mn-ea"/>
              </a:rPr>
              <a:t>②③</a:t>
            </a:r>
            <a:r>
              <a:rPr lang="en-US" altLang="zh-CN" sz="2200" dirty="0" err="1">
                <a:solidFill>
                  <a:srgbClr val="0033CC"/>
                </a:solidFill>
                <a:latin typeface="Times New Roman" panose="02020603050405020304" pitchFamily="18" charset="0"/>
                <a:cs typeface="Times New Roman" panose="02020603050405020304" pitchFamily="18" charset="0"/>
                <a:sym typeface="+mn-ea"/>
              </a:rPr>
              <a:t>abc</a:t>
            </a:r>
            <a:r>
              <a:rPr lang="en-US" altLang="zh-CN" sz="2200" dirty="0">
                <a:solidFill>
                  <a:srgbClr val="0033CC"/>
                </a:solidFill>
                <a:latin typeface="Times New Roman" panose="02020603050405020304" pitchFamily="18" charset="0"/>
                <a:cs typeface="Times New Roman" panose="02020603050405020304" pitchFamily="18" charset="0"/>
                <a:sym typeface="+mn-ea"/>
              </a:rPr>
              <a:t>④⑤⑥def   </a:t>
            </a:r>
            <a:r>
              <a:rPr lang="en-US" altLang="zh-CN" sz="2200" dirty="0">
                <a:latin typeface="Times New Roman" panose="02020603050405020304" pitchFamily="18" charset="0"/>
                <a:ea typeface="楷体_GB2312" panose="02010609030101010101" pitchFamily="49" charset="-122"/>
                <a:cs typeface="Times New Roman" panose="02020603050405020304" pitchFamily="18" charset="0"/>
                <a:sym typeface="+mn-ea"/>
              </a:rPr>
              <a:t>A</a:t>
            </a:r>
            <a:r>
              <a:rPr lang="zh-CN" altLang="en-US" sz="2200" dirty="0">
                <a:latin typeface="Times New Roman" panose="02020603050405020304" pitchFamily="18" charset="0"/>
                <a:ea typeface="楷体_GB2312" panose="02010609030101010101" pitchFamily="49" charset="-122"/>
                <a:cs typeface="Times New Roman" panose="02020603050405020304" pitchFamily="18" charset="0"/>
                <a:sym typeface="+mn-ea"/>
              </a:rPr>
              <a:t>：</a:t>
            </a:r>
            <a:r>
              <a:rPr lang="en-US" altLang="zh-CN" sz="2200" dirty="0">
                <a:latin typeface="Times New Roman" panose="02020603050405020304" pitchFamily="18" charset="0"/>
                <a:ea typeface="楷体_GB2312" panose="02010609030101010101" pitchFamily="49" charset="-122"/>
                <a:cs typeface="Times New Roman" panose="02020603050405020304" pitchFamily="18" charset="0"/>
                <a:sym typeface="+mn-ea"/>
              </a:rPr>
              <a:t>918</a:t>
            </a:r>
            <a:r>
              <a:rPr lang="zh-CN" altLang="en-US" sz="2200" dirty="0">
                <a:latin typeface="Times New Roman" panose="02020603050405020304" pitchFamily="18" charset="0"/>
                <a:ea typeface="楷体_GB2312" panose="02010609030101010101" pitchFamily="49" charset="-122"/>
                <a:cs typeface="Times New Roman" panose="02020603050405020304" pitchFamily="18" charset="0"/>
                <a:sym typeface="+mn-ea"/>
              </a:rPr>
              <a:t>， </a:t>
            </a:r>
            <a:r>
              <a:rPr lang="en-US" altLang="zh-CN" sz="2200" dirty="0">
                <a:latin typeface="Times New Roman" panose="02020603050405020304" pitchFamily="18" charset="0"/>
                <a:ea typeface="楷体_GB2312" panose="02010609030101010101" pitchFamily="49" charset="-122"/>
                <a:cs typeface="Times New Roman" panose="02020603050405020304" pitchFamily="18" charset="0"/>
                <a:sym typeface="+mn-ea"/>
              </a:rPr>
              <a:t>B</a:t>
            </a:r>
            <a:r>
              <a:rPr lang="zh-CN" altLang="en-US" sz="2200" dirty="0">
                <a:latin typeface="Times New Roman" panose="02020603050405020304" pitchFamily="18" charset="0"/>
                <a:ea typeface="楷体_GB2312" panose="02010609030101010101" pitchFamily="49" charset="-122"/>
                <a:cs typeface="Times New Roman" panose="02020603050405020304" pitchFamily="18" charset="0"/>
                <a:sym typeface="+mn-ea"/>
              </a:rPr>
              <a:t>：</a:t>
            </a:r>
            <a:r>
              <a:rPr lang="en-US" altLang="zh-CN" sz="2200" dirty="0">
                <a:latin typeface="Times New Roman" panose="02020603050405020304" pitchFamily="18" charset="0"/>
                <a:ea typeface="楷体_GB2312" panose="02010609030101010101" pitchFamily="49" charset="-122"/>
                <a:cs typeface="Times New Roman" panose="02020603050405020304" pitchFamily="18" charset="0"/>
                <a:sym typeface="+mn-ea"/>
              </a:rPr>
              <a:t>2142</a:t>
            </a:r>
            <a:endParaRPr lang="en-US" altLang="zh-CN" sz="2200" dirty="0">
              <a:latin typeface="Times New Roman" panose="02020603050405020304" pitchFamily="18" charset="0"/>
              <a:ea typeface="楷体_GB2312" panose="02010609030101010101" pitchFamily="49" charset="-122"/>
              <a:cs typeface="Times New Roman" panose="02020603050405020304" pitchFamily="18" charset="0"/>
            </a:endParaRPr>
          </a:p>
          <a:p>
            <a:pPr eaLnBrk="1" hangingPunct="1">
              <a:spcBef>
                <a:spcPct val="0"/>
              </a:spcBef>
              <a:buClrTx/>
              <a:buFontTx/>
              <a:buNone/>
            </a:pPr>
            <a:r>
              <a:rPr lang="en-US" altLang="zh-CN" sz="2200" dirty="0">
                <a:latin typeface="Times New Roman" panose="02020603050405020304" pitchFamily="18" charset="0"/>
                <a:ea typeface="楷体_GB2312" panose="02010609030101010101" pitchFamily="49" charset="-122"/>
                <a:cs typeface="Times New Roman" panose="02020603050405020304" pitchFamily="18" charset="0"/>
              </a:rPr>
              <a:t>4. </a:t>
            </a:r>
            <a:r>
              <a:rPr lang="zh-CN" altLang="en-US" sz="2200" dirty="0">
                <a:latin typeface="Times New Roman" panose="02020603050405020304" pitchFamily="18" charset="0"/>
                <a:ea typeface="楷体_GB2312" panose="02010609030101010101" pitchFamily="49" charset="-122"/>
                <a:cs typeface="Times New Roman" panose="02020603050405020304" pitchFamily="18" charset="0"/>
              </a:rPr>
              <a:t>并行调度二：</a:t>
            </a:r>
            <a:r>
              <a:rPr lang="zh-CN" altLang="en-US" sz="2200" dirty="0">
                <a:solidFill>
                  <a:srgbClr val="0033CC"/>
                </a:solidFill>
                <a:latin typeface="Times New Roman" panose="02020603050405020304" pitchFamily="18" charset="0"/>
                <a:cs typeface="Times New Roman" panose="02020603050405020304" pitchFamily="18" charset="0"/>
                <a:sym typeface="+mn-ea"/>
              </a:rPr>
              <a:t>①</a:t>
            </a:r>
            <a:r>
              <a:rPr lang="en-US" altLang="zh-CN" sz="2200" dirty="0">
                <a:solidFill>
                  <a:srgbClr val="0033CC"/>
                </a:solidFill>
                <a:latin typeface="Times New Roman" panose="02020603050405020304" pitchFamily="18" charset="0"/>
                <a:cs typeface="Times New Roman" panose="02020603050405020304" pitchFamily="18" charset="0"/>
                <a:sym typeface="+mn-ea"/>
              </a:rPr>
              <a:t>②</a:t>
            </a:r>
            <a:r>
              <a:rPr lang="en-US" altLang="zh-CN" sz="2200" dirty="0" err="1">
                <a:solidFill>
                  <a:srgbClr val="0033CC"/>
                </a:solidFill>
                <a:latin typeface="Times New Roman" panose="02020603050405020304" pitchFamily="18" charset="0"/>
                <a:cs typeface="Times New Roman" panose="02020603050405020304" pitchFamily="18" charset="0"/>
                <a:sym typeface="+mn-ea"/>
              </a:rPr>
              <a:t>ab③cde</a:t>
            </a:r>
            <a:r>
              <a:rPr lang="en-US" altLang="zh-CN" sz="2200" dirty="0">
                <a:solidFill>
                  <a:srgbClr val="0033CC"/>
                </a:solidFill>
                <a:latin typeface="Times New Roman" panose="02020603050405020304" pitchFamily="18" charset="0"/>
                <a:cs typeface="Times New Roman" panose="02020603050405020304" pitchFamily="18" charset="0"/>
                <a:sym typeface="+mn-ea"/>
              </a:rPr>
              <a:t>④⑤f⑥   </a:t>
            </a:r>
            <a:r>
              <a:rPr lang="en-US" altLang="zh-CN" sz="2200" dirty="0">
                <a:latin typeface="Times New Roman" panose="02020603050405020304" pitchFamily="18" charset="0"/>
                <a:ea typeface="楷体_GB2312" panose="02010609030101010101" pitchFamily="49" charset="-122"/>
                <a:cs typeface="Times New Roman" panose="02020603050405020304" pitchFamily="18" charset="0"/>
              </a:rPr>
              <a:t>A</a:t>
            </a:r>
            <a:r>
              <a:rPr lang="zh-CN" altLang="en-US" sz="2200"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200" dirty="0">
                <a:latin typeface="Times New Roman" panose="02020603050405020304" pitchFamily="18" charset="0"/>
                <a:ea typeface="楷体_GB2312" panose="02010609030101010101" pitchFamily="49" charset="-122"/>
                <a:cs typeface="Times New Roman" panose="02020603050405020304" pitchFamily="18" charset="0"/>
              </a:rPr>
              <a:t>1020</a:t>
            </a:r>
            <a:r>
              <a:rPr lang="zh-CN" altLang="en-US" sz="2200"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200" dirty="0">
                <a:latin typeface="Times New Roman" panose="02020603050405020304" pitchFamily="18" charset="0"/>
                <a:ea typeface="楷体_GB2312" panose="02010609030101010101" pitchFamily="49" charset="-122"/>
                <a:cs typeface="Times New Roman" panose="02020603050405020304" pitchFamily="18" charset="0"/>
              </a:rPr>
              <a:t>B</a:t>
            </a:r>
            <a:r>
              <a:rPr lang="zh-CN" altLang="en-US" sz="2200"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200" dirty="0">
                <a:latin typeface="Times New Roman" panose="02020603050405020304" pitchFamily="18" charset="0"/>
                <a:ea typeface="楷体_GB2312" panose="02010609030101010101" pitchFamily="49" charset="-122"/>
                <a:cs typeface="Times New Roman" panose="02020603050405020304" pitchFamily="18" charset="0"/>
              </a:rPr>
              <a:t>2100  </a:t>
            </a:r>
          </a:p>
          <a:p>
            <a:pPr eaLnBrk="1" hangingPunct="1">
              <a:spcBef>
                <a:spcPct val="0"/>
              </a:spcBef>
              <a:buClrTx/>
              <a:buFontTx/>
              <a:buNone/>
            </a:pPr>
            <a:r>
              <a:rPr lang="en-US" altLang="zh-CN" sz="2200" dirty="0">
                <a:latin typeface="Times New Roman" panose="02020603050405020304" pitchFamily="18" charset="0"/>
                <a:ea typeface="楷体_GB2312" panose="02010609030101010101" pitchFamily="49" charset="-122"/>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78181">
                                            <p:txEl>
                                              <p:pRg st="0" end="0"/>
                                            </p:txEl>
                                          </p:spTgt>
                                        </p:tgtEl>
                                        <p:attrNameLst>
                                          <p:attrName>style.visibility</p:attrName>
                                        </p:attrNameLst>
                                      </p:cBhvr>
                                      <p:to>
                                        <p:strVal val="visible"/>
                                      </p:to>
                                    </p:set>
                                    <p:animEffect transition="in" filter="slide(fromBottom)">
                                      <p:cBhvr>
                                        <p:cTn id="7" dur="500"/>
                                        <p:tgtEl>
                                          <p:spTgt spid="178181">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78181">
                                            <p:txEl>
                                              <p:pRg st="1" end="1"/>
                                            </p:txEl>
                                          </p:spTgt>
                                        </p:tgtEl>
                                        <p:attrNameLst>
                                          <p:attrName>style.visibility</p:attrName>
                                        </p:attrNameLst>
                                      </p:cBhvr>
                                      <p:to>
                                        <p:strVal val="visible"/>
                                      </p:to>
                                    </p:set>
                                    <p:animEffect transition="in" filter="slide(fromBottom)">
                                      <p:cBhvr>
                                        <p:cTn id="10" dur="500"/>
                                        <p:tgtEl>
                                          <p:spTgt spid="17818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178181">
                                            <p:txEl>
                                              <p:pRg st="2" end="2"/>
                                            </p:txEl>
                                          </p:spTgt>
                                        </p:tgtEl>
                                        <p:attrNameLst>
                                          <p:attrName>style.visibility</p:attrName>
                                        </p:attrNameLst>
                                      </p:cBhvr>
                                      <p:to>
                                        <p:strVal val="visible"/>
                                      </p:to>
                                    </p:set>
                                    <p:animEffect transition="in" filter="slide(fromBottom)">
                                      <p:cBhvr>
                                        <p:cTn id="15" dur="500"/>
                                        <p:tgtEl>
                                          <p:spTgt spid="17818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178181">
                                            <p:txEl>
                                              <p:pRg st="3" end="3"/>
                                            </p:txEl>
                                          </p:spTgt>
                                        </p:tgtEl>
                                        <p:attrNameLst>
                                          <p:attrName>style.visibility</p:attrName>
                                        </p:attrNameLst>
                                      </p:cBhvr>
                                      <p:to>
                                        <p:strVal val="visible"/>
                                      </p:to>
                                    </p:set>
                                    <p:animEffect transition="in" filter="slide(fromBottom)">
                                      <p:cBhvr>
                                        <p:cTn id="20" dur="500"/>
                                        <p:tgtEl>
                                          <p:spTgt spid="17818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78181">
                                            <p:txEl>
                                              <p:pRg st="4" end="4"/>
                                            </p:txEl>
                                          </p:spTgt>
                                        </p:tgtEl>
                                        <p:attrNameLst>
                                          <p:attrName>style.visibility</p:attrName>
                                        </p:attrNameLst>
                                      </p:cBhvr>
                                      <p:to>
                                        <p:strVal val="visible"/>
                                      </p:to>
                                    </p:set>
                                    <p:animEffect transition="in" filter="slide(fromBottom)">
                                      <p:cBhvr>
                                        <p:cTn id="25" dur="500"/>
                                        <p:tgtEl>
                                          <p:spTgt spid="17818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178181">
                                            <p:txEl>
                                              <p:pRg st="5" end="5"/>
                                            </p:txEl>
                                          </p:spTgt>
                                        </p:tgtEl>
                                        <p:attrNameLst>
                                          <p:attrName>style.visibility</p:attrName>
                                        </p:attrNameLst>
                                      </p:cBhvr>
                                      <p:to>
                                        <p:strVal val="visible"/>
                                      </p:to>
                                    </p:set>
                                    <p:animEffect transition="in" filter="slide(fromBottom)">
                                      <p:cBhvr>
                                        <p:cTn id="30" dur="500"/>
                                        <p:tgtEl>
                                          <p:spTgt spid="178181">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178181">
                                            <p:txEl>
                                              <p:pRg st="6" end="6"/>
                                            </p:txEl>
                                          </p:spTgt>
                                        </p:tgtEl>
                                        <p:attrNameLst>
                                          <p:attrName>style.visibility</p:attrName>
                                        </p:attrNameLst>
                                      </p:cBhvr>
                                      <p:to>
                                        <p:strVal val="visible"/>
                                      </p:to>
                                    </p:set>
                                    <p:animEffect transition="in" filter="slide(fromBottom)">
                                      <p:cBhvr>
                                        <p:cTn id="35" dur="500"/>
                                        <p:tgtEl>
                                          <p:spTgt spid="17818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30" name="Rectangle 6"/>
          <p:cNvSpPr>
            <a:spLocks noChangeArrowheads="1"/>
          </p:cNvSpPr>
          <p:nvPr/>
        </p:nvSpPr>
        <p:spPr bwMode="auto">
          <a:xfrm>
            <a:off x="827088" y="1701308"/>
            <a:ext cx="777240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3855" indent="-363855" defTabSz="939800">
              <a:spcBef>
                <a:spcPts val="400"/>
              </a:spcBef>
              <a:buClr>
                <a:schemeClr val="accent1"/>
              </a:buClr>
              <a:buFont typeface="Wingdings" panose="05000000000000000000" pitchFamily="2" charset="2"/>
              <a:buBlip>
                <a:blip r:embed="rId3"/>
              </a:buBlip>
              <a:tabLst>
                <a:tab pos="3582670" algn="l"/>
              </a:tabLst>
              <a:defRPr sz="2700">
                <a:solidFill>
                  <a:schemeClr val="tx1"/>
                </a:solidFill>
                <a:latin typeface="Lucida Sans Unicode" panose="020B0602030504020204" pitchFamily="34" charset="0"/>
              </a:defRPr>
            </a:lvl1pPr>
            <a:lvl2pPr marL="989330" indent="-446405" defTabSz="939800">
              <a:spcBef>
                <a:spcPts val="325"/>
              </a:spcBef>
              <a:buClr>
                <a:schemeClr val="accent1"/>
              </a:buClr>
              <a:buSzPct val="75000"/>
              <a:buFont typeface="Wingdings" panose="05000000000000000000" pitchFamily="2" charset="2"/>
              <a:buBlip>
                <a:blip r:embed="rId4"/>
              </a:buBlip>
              <a:tabLst>
                <a:tab pos="3582670" algn="l"/>
              </a:tabLst>
              <a:defRPr sz="2300">
                <a:solidFill>
                  <a:schemeClr val="tx1"/>
                </a:solidFill>
                <a:latin typeface="Lucida Sans Unicode" panose="020B0602030504020204" pitchFamily="34" charset="0"/>
              </a:defRPr>
            </a:lvl2pPr>
            <a:lvl3pPr marL="1143000" indent="-228600" defTabSz="939800">
              <a:spcBef>
                <a:spcPts val="350"/>
              </a:spcBef>
              <a:buClr>
                <a:schemeClr val="accent2"/>
              </a:buClr>
              <a:buSzPct val="75000"/>
              <a:buFont typeface="Wingdings" panose="05000000000000000000" pitchFamily="2" charset="2"/>
              <a:buBlip>
                <a:blip r:embed="rId5"/>
              </a:buBlip>
              <a:tabLst>
                <a:tab pos="3582670" algn="l"/>
              </a:tabLst>
              <a:defRPr sz="2100">
                <a:solidFill>
                  <a:schemeClr val="tx1"/>
                </a:solidFill>
                <a:latin typeface="Lucida Sans Unicode" panose="020B0602030504020204" pitchFamily="34" charset="0"/>
              </a:defRPr>
            </a:lvl3pPr>
            <a:lvl4pPr marL="1600200" indent="-228600" defTabSz="939800">
              <a:spcBef>
                <a:spcPts val="350"/>
              </a:spcBef>
              <a:buClr>
                <a:schemeClr val="accent2"/>
              </a:buClr>
              <a:buFont typeface="Wingdings 2" panose="05020102010507070707" pitchFamily="18" charset="2"/>
              <a:buChar char=""/>
              <a:tabLst>
                <a:tab pos="3582670" algn="l"/>
              </a:tabLst>
              <a:defRPr sz="1900">
                <a:solidFill>
                  <a:schemeClr val="tx1"/>
                </a:solidFill>
                <a:latin typeface="Lucida Sans Unicode" panose="020B0602030504020204" pitchFamily="34" charset="0"/>
              </a:defRPr>
            </a:lvl4pPr>
            <a:lvl5pPr marL="2057400" indent="-228600" defTabSz="939800">
              <a:spcBef>
                <a:spcPts val="350"/>
              </a:spcBef>
              <a:buClr>
                <a:schemeClr val="accent2"/>
              </a:buClr>
              <a:buFont typeface="Wingdings 2" panose="05020102010507070707" pitchFamily="18" charset="2"/>
              <a:buChar char=""/>
              <a:tabLst>
                <a:tab pos="3582670" algn="l"/>
              </a:tabLst>
              <a:defRPr sz="2000">
                <a:solidFill>
                  <a:schemeClr val="tx1"/>
                </a:solidFill>
                <a:latin typeface="Lucida Sans Unicode" panose="020B0602030504020204" pitchFamily="34" charset="0"/>
              </a:defRPr>
            </a:lvl5pPr>
            <a:lvl6pPr marL="2514600" indent="-228600" defTabSz="939800" eaLnBrk="0" fontAlgn="base" hangingPunct="0">
              <a:spcBef>
                <a:spcPts val="350"/>
              </a:spcBef>
              <a:spcAft>
                <a:spcPct val="0"/>
              </a:spcAft>
              <a:buClr>
                <a:schemeClr val="accent2"/>
              </a:buClr>
              <a:buFont typeface="Wingdings 2" panose="05020102010507070707" pitchFamily="18" charset="2"/>
              <a:buChar char=""/>
              <a:tabLst>
                <a:tab pos="3582670" algn="l"/>
              </a:tabLst>
              <a:defRPr sz="2000">
                <a:solidFill>
                  <a:schemeClr val="tx1"/>
                </a:solidFill>
                <a:latin typeface="Lucida Sans Unicode" panose="020B0602030504020204" pitchFamily="34" charset="0"/>
              </a:defRPr>
            </a:lvl6pPr>
            <a:lvl7pPr marL="2971800" indent="-228600" defTabSz="939800" eaLnBrk="0" fontAlgn="base" hangingPunct="0">
              <a:spcBef>
                <a:spcPts val="350"/>
              </a:spcBef>
              <a:spcAft>
                <a:spcPct val="0"/>
              </a:spcAft>
              <a:buClr>
                <a:schemeClr val="accent2"/>
              </a:buClr>
              <a:buFont typeface="Wingdings 2" panose="05020102010507070707" pitchFamily="18" charset="2"/>
              <a:buChar char=""/>
              <a:tabLst>
                <a:tab pos="3582670" algn="l"/>
              </a:tabLst>
              <a:defRPr sz="2000">
                <a:solidFill>
                  <a:schemeClr val="tx1"/>
                </a:solidFill>
                <a:latin typeface="Lucida Sans Unicode" panose="020B0602030504020204" pitchFamily="34" charset="0"/>
              </a:defRPr>
            </a:lvl7pPr>
            <a:lvl8pPr marL="3429000" indent="-228600" defTabSz="939800" eaLnBrk="0" fontAlgn="base" hangingPunct="0">
              <a:spcBef>
                <a:spcPts val="350"/>
              </a:spcBef>
              <a:spcAft>
                <a:spcPct val="0"/>
              </a:spcAft>
              <a:buClr>
                <a:schemeClr val="accent2"/>
              </a:buClr>
              <a:buFont typeface="Wingdings 2" panose="05020102010507070707" pitchFamily="18" charset="2"/>
              <a:buChar char=""/>
              <a:tabLst>
                <a:tab pos="3582670" algn="l"/>
              </a:tabLst>
              <a:defRPr sz="2000">
                <a:solidFill>
                  <a:schemeClr val="tx1"/>
                </a:solidFill>
                <a:latin typeface="Lucida Sans Unicode" panose="020B0602030504020204" pitchFamily="34" charset="0"/>
              </a:defRPr>
            </a:lvl8pPr>
            <a:lvl9pPr marL="3886200" indent="-228600" defTabSz="939800" eaLnBrk="0" fontAlgn="base" hangingPunct="0">
              <a:spcBef>
                <a:spcPts val="350"/>
              </a:spcBef>
              <a:spcAft>
                <a:spcPct val="0"/>
              </a:spcAft>
              <a:buClr>
                <a:schemeClr val="accent2"/>
              </a:buClr>
              <a:buFont typeface="Wingdings 2" panose="05020102010507070707" pitchFamily="18" charset="2"/>
              <a:buChar char=""/>
              <a:tabLst>
                <a:tab pos="3582670" algn="l"/>
              </a:tabLst>
              <a:defRPr sz="2000">
                <a:solidFill>
                  <a:schemeClr val="tx1"/>
                </a:solidFill>
                <a:latin typeface="Lucida Sans Unicode" panose="020B0602030504020204" pitchFamily="34" charset="0"/>
              </a:defRPr>
            </a:lvl9pPr>
          </a:lstStyle>
          <a:p>
            <a:pPr eaLnBrk="1" hangingPunct="1">
              <a:spcBef>
                <a:spcPct val="20000"/>
              </a:spcBef>
              <a:buClr>
                <a:schemeClr val="folHlink"/>
              </a:buClr>
              <a:buSzPct val="60000"/>
              <a:buFont typeface="Wingdings" panose="05000000000000000000" pitchFamily="2" charset="2"/>
              <a:buNone/>
            </a:pPr>
            <a:r>
              <a:rPr lang="en-US" altLang="zh-CN" sz="1800" b="1" dirty="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1800" b="1" u="sng" dirty="0">
                <a:latin typeface="Times New Roman" panose="02020603050405020304" pitchFamily="18" charset="0"/>
                <a:ea typeface="楷体_GB2312" panose="02010609030101010101" pitchFamily="49" charset="-122"/>
                <a:cs typeface="Times New Roman" panose="02020603050405020304" pitchFamily="18" charset="0"/>
              </a:rPr>
              <a:t>初值	</a:t>
            </a:r>
            <a:r>
              <a:rPr lang="en-US" altLang="zh-CN" sz="1800" b="1" u="sng" dirty="0">
                <a:latin typeface="Times New Roman" panose="02020603050405020304" pitchFamily="18" charset="0"/>
                <a:ea typeface="楷体_GB2312" panose="02010609030101010101" pitchFamily="49" charset="-122"/>
                <a:cs typeface="Times New Roman" panose="02020603050405020304" pitchFamily="18" charset="0"/>
              </a:rPr>
              <a:t>A</a:t>
            </a:r>
            <a:r>
              <a:rPr lang="zh-CN" altLang="en-US" sz="1800" b="1" u="sng"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1800" b="1" u="sng" dirty="0">
                <a:latin typeface="Times New Roman" panose="02020603050405020304" pitchFamily="18" charset="0"/>
                <a:ea typeface="楷体_GB2312" panose="02010609030101010101" pitchFamily="49" charset="-122"/>
                <a:cs typeface="Times New Roman" panose="02020603050405020304" pitchFamily="18" charset="0"/>
              </a:rPr>
              <a:t>1000</a:t>
            </a:r>
            <a:r>
              <a:rPr lang="zh-CN" altLang="en-US" sz="1800" b="1" u="sng"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dirty="0">
                <a:latin typeface="Times New Roman" panose="02020603050405020304" pitchFamily="18" charset="0"/>
                <a:ea typeface="楷体_GB2312" panose="02010609030101010101" pitchFamily="49" charset="-122"/>
                <a:cs typeface="Times New Roman" panose="02020603050405020304" pitchFamily="18" charset="0"/>
              </a:rPr>
              <a:t>B</a:t>
            </a:r>
            <a:r>
              <a:rPr lang="zh-CN" altLang="en-US" sz="1800" b="1" u="sng"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dirty="0">
                <a:latin typeface="Times New Roman" panose="02020603050405020304" pitchFamily="18" charset="0"/>
                <a:ea typeface="楷体_GB2312" panose="02010609030101010101" pitchFamily="49" charset="-122"/>
                <a:cs typeface="Times New Roman" panose="02020603050405020304" pitchFamily="18" charset="0"/>
              </a:rPr>
              <a:t>2000</a:t>
            </a:r>
          </a:p>
          <a:p>
            <a:pPr lvl="1" eaLnBrk="1" hangingPunct="1">
              <a:spcBef>
                <a:spcPct val="20000"/>
              </a:spcBef>
              <a:buClr>
                <a:schemeClr val="hlink"/>
              </a:buClr>
              <a:buSzPct val="55000"/>
              <a:buFont typeface="Wingdings" panose="05000000000000000000" pitchFamily="2" charset="2"/>
              <a:buNone/>
            </a:pPr>
            <a:endParaRPr lang="en-US" altLang="zh-CN" sz="1800" b="1" dirty="0">
              <a:solidFill>
                <a:srgbClr val="0033CC"/>
              </a:solidFill>
              <a:latin typeface="Times New Roman" panose="02020603050405020304" pitchFamily="18" charset="0"/>
              <a:ea typeface="楷体_GB2312" panose="02010609030101010101" pitchFamily="49" charset="-122"/>
              <a:cs typeface="Times New Roman" panose="02020603050405020304" pitchFamily="18" charset="0"/>
            </a:endParaRPr>
          </a:p>
          <a:p>
            <a:pPr lvl="1" eaLnBrk="1" hangingPunct="1">
              <a:spcBef>
                <a:spcPct val="20000"/>
              </a:spcBef>
              <a:buClr>
                <a:schemeClr val="hlink"/>
              </a:buClr>
              <a:buSzPct val="55000"/>
              <a:buFont typeface="Wingdings" panose="05000000000000000000" pitchFamily="2" charset="2"/>
              <a:buNone/>
            </a:pPr>
            <a:endParaRPr lang="en-US" altLang="zh-CN" sz="1800" b="1" dirty="0">
              <a:solidFill>
                <a:srgbClr val="0033CC"/>
              </a:solidFill>
              <a:latin typeface="Times New Roman" panose="02020603050405020304" pitchFamily="18" charset="0"/>
              <a:ea typeface="楷体_GB2312" panose="02010609030101010101" pitchFamily="49" charset="-122"/>
              <a:cs typeface="Times New Roman" panose="02020603050405020304" pitchFamily="18" charset="0"/>
            </a:endParaRPr>
          </a:p>
          <a:p>
            <a:pPr lvl="1" eaLnBrk="1" hangingPunct="1">
              <a:spcBef>
                <a:spcPct val="20000"/>
              </a:spcBef>
              <a:buClr>
                <a:schemeClr val="hlink"/>
              </a:buClr>
              <a:buSzPct val="55000"/>
              <a:buFont typeface="Wingdings" panose="05000000000000000000" pitchFamily="2" charset="2"/>
              <a:buNone/>
            </a:pPr>
            <a:r>
              <a:rPr lang="en-US" altLang="zh-CN" sz="1800" b="1" u="sng"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   		A</a:t>
            </a:r>
            <a:r>
              <a:rPr lang="zh-CN" altLang="en-US" sz="1800" b="1" u="sng"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900</a:t>
            </a:r>
            <a:r>
              <a:rPr lang="zh-CN" altLang="en-US" sz="1800" b="1" u="sng"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B</a:t>
            </a:r>
            <a:r>
              <a:rPr lang="zh-CN" altLang="en-US" sz="1800" b="1" u="sng"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2000</a:t>
            </a:r>
            <a:endParaRPr lang="en-US" altLang="zh-CN" sz="1800" b="1"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endParaRPr>
          </a:p>
          <a:p>
            <a:pPr lvl="1" eaLnBrk="1" hangingPunct="1">
              <a:spcBef>
                <a:spcPct val="20000"/>
              </a:spcBef>
              <a:buClr>
                <a:schemeClr val="hlink"/>
              </a:buClr>
              <a:buSzPct val="55000"/>
              <a:buFont typeface="Wingdings" panose="05000000000000000000" pitchFamily="2" charset="2"/>
              <a:buNone/>
            </a:pPr>
            <a:endParaRPr lang="en-US" altLang="zh-CN" sz="1800" b="1"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endParaRPr>
          </a:p>
          <a:p>
            <a:pPr lvl="1" eaLnBrk="1" hangingPunct="1">
              <a:spcBef>
                <a:spcPct val="20000"/>
              </a:spcBef>
              <a:buClr>
                <a:schemeClr val="hlink"/>
              </a:buClr>
              <a:buSzPct val="55000"/>
              <a:buFont typeface="Wingdings" panose="05000000000000000000" pitchFamily="2" charset="2"/>
              <a:buNone/>
            </a:pPr>
            <a:endParaRPr lang="en-US" altLang="zh-CN" sz="1800" b="1"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endParaRPr>
          </a:p>
          <a:p>
            <a:pPr lvl="1" eaLnBrk="1" hangingPunct="1">
              <a:spcBef>
                <a:spcPct val="20000"/>
              </a:spcBef>
              <a:buClr>
                <a:schemeClr val="hlink"/>
              </a:buClr>
              <a:buSzPct val="55000"/>
              <a:buFont typeface="Wingdings" panose="05000000000000000000" pitchFamily="2" charset="2"/>
              <a:buNone/>
            </a:pPr>
            <a:r>
              <a:rPr lang="en-US" altLang="zh-CN" sz="1800" b="1" u="sng"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		A</a:t>
            </a:r>
            <a:r>
              <a:rPr lang="zh-CN" altLang="en-US" sz="1800" b="1" u="sng"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900</a:t>
            </a:r>
            <a:r>
              <a:rPr lang="zh-CN" altLang="en-US" sz="1800" b="1" u="sng"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B</a:t>
            </a:r>
            <a:r>
              <a:rPr lang="zh-CN" altLang="en-US" sz="1800" b="1" u="sng"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2100</a:t>
            </a:r>
          </a:p>
          <a:p>
            <a:pPr lvl="1" eaLnBrk="1" hangingPunct="1">
              <a:spcBef>
                <a:spcPct val="20000"/>
              </a:spcBef>
              <a:buClr>
                <a:schemeClr val="tx1"/>
              </a:buClr>
              <a:buSzTx/>
              <a:buFont typeface="Wingdings" panose="05000000000000000000" pitchFamily="2" charset="2"/>
              <a:buNone/>
            </a:pPr>
            <a:endParaRPr lang="en-US" altLang="zh-CN" sz="1600" b="1" u="sng" dirty="0">
              <a:latin typeface="Times New Roman" panose="02020603050405020304" pitchFamily="18" charset="0"/>
              <a:ea typeface="楷体_GB2312" panose="02010609030101010101" pitchFamily="49" charset="-122"/>
              <a:cs typeface="Times New Roman" panose="02020603050405020304" pitchFamily="18" charset="0"/>
            </a:endParaRPr>
          </a:p>
          <a:p>
            <a:pPr lvl="1" eaLnBrk="1" hangingPunct="1">
              <a:spcBef>
                <a:spcPct val="20000"/>
              </a:spcBef>
              <a:buClr>
                <a:schemeClr val="tx1"/>
              </a:buClr>
              <a:buSzTx/>
              <a:buFont typeface="Wingdings" panose="05000000000000000000" pitchFamily="2" charset="2"/>
              <a:buNone/>
            </a:pPr>
            <a:endParaRPr lang="en-US" altLang="zh-CN" sz="1600" b="1" u="sng" dirty="0">
              <a:latin typeface="Times New Roman" panose="02020603050405020304" pitchFamily="18" charset="0"/>
              <a:ea typeface="楷体_GB2312" panose="02010609030101010101" pitchFamily="49" charset="-122"/>
              <a:cs typeface="Times New Roman" panose="02020603050405020304" pitchFamily="18" charset="0"/>
            </a:endParaRPr>
          </a:p>
          <a:p>
            <a:pPr lvl="1" eaLnBrk="1" hangingPunct="1">
              <a:spcBef>
                <a:spcPct val="20000"/>
              </a:spcBef>
              <a:buClr>
                <a:schemeClr val="tx1"/>
              </a:buClr>
              <a:buSzTx/>
              <a:buFont typeface="Wingdings" panose="05000000000000000000" pitchFamily="2" charset="2"/>
              <a:buNone/>
            </a:pPr>
            <a:r>
              <a:rPr lang="en-US" altLang="zh-CN" sz="1800" b="1" u="sng" dirty="0">
                <a:latin typeface="Times New Roman" panose="02020603050405020304" pitchFamily="18" charset="0"/>
                <a:ea typeface="楷体_GB2312" panose="02010609030101010101" pitchFamily="49" charset="-122"/>
                <a:cs typeface="Times New Roman" panose="02020603050405020304" pitchFamily="18" charset="0"/>
              </a:rPr>
              <a:t>		A</a:t>
            </a:r>
            <a:r>
              <a:rPr lang="zh-CN" altLang="en-US" sz="1800" b="1" u="sng"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dirty="0">
                <a:latin typeface="Times New Roman" panose="02020603050405020304" pitchFamily="18" charset="0"/>
                <a:ea typeface="楷体_GB2312" panose="02010609030101010101" pitchFamily="49" charset="-122"/>
                <a:cs typeface="Times New Roman" panose="02020603050405020304" pitchFamily="18" charset="0"/>
              </a:rPr>
              <a:t>918</a:t>
            </a:r>
            <a:r>
              <a:rPr lang="zh-CN" altLang="en-US" sz="1800" b="1" u="sng"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dirty="0">
                <a:latin typeface="Times New Roman" panose="02020603050405020304" pitchFamily="18" charset="0"/>
                <a:ea typeface="楷体_GB2312" panose="02010609030101010101" pitchFamily="49" charset="-122"/>
                <a:cs typeface="Times New Roman" panose="02020603050405020304" pitchFamily="18" charset="0"/>
              </a:rPr>
              <a:t>B</a:t>
            </a:r>
            <a:r>
              <a:rPr lang="zh-CN" altLang="en-US" sz="1800" b="1" u="sng"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dirty="0">
                <a:latin typeface="Times New Roman" panose="02020603050405020304" pitchFamily="18" charset="0"/>
                <a:ea typeface="楷体_GB2312" panose="02010609030101010101" pitchFamily="49" charset="-122"/>
                <a:cs typeface="Times New Roman" panose="02020603050405020304" pitchFamily="18" charset="0"/>
              </a:rPr>
              <a:t>2100</a:t>
            </a:r>
            <a:endParaRPr lang="en-US" altLang="zh-CN" sz="1800" b="1" dirty="0">
              <a:latin typeface="Times New Roman" panose="02020603050405020304" pitchFamily="18" charset="0"/>
              <a:ea typeface="楷体_GB2312" panose="02010609030101010101" pitchFamily="49" charset="-122"/>
              <a:cs typeface="Times New Roman" panose="02020603050405020304" pitchFamily="18" charset="0"/>
            </a:endParaRPr>
          </a:p>
          <a:p>
            <a:pPr lvl="1" eaLnBrk="1" hangingPunct="1">
              <a:spcBef>
                <a:spcPct val="20000"/>
              </a:spcBef>
              <a:buClr>
                <a:schemeClr val="tx1"/>
              </a:buClr>
              <a:buSzTx/>
              <a:buFont typeface="Wingdings" panose="05000000000000000000" pitchFamily="2" charset="2"/>
              <a:buNone/>
            </a:pPr>
            <a:endParaRPr lang="en-US" altLang="zh-CN" sz="1800" b="1" u="sng" dirty="0">
              <a:latin typeface="Times New Roman" panose="02020603050405020304" pitchFamily="18" charset="0"/>
              <a:ea typeface="楷体_GB2312" panose="02010609030101010101" pitchFamily="49" charset="-122"/>
              <a:cs typeface="Times New Roman" panose="02020603050405020304" pitchFamily="18" charset="0"/>
            </a:endParaRPr>
          </a:p>
          <a:p>
            <a:pPr lvl="1" eaLnBrk="1" hangingPunct="1">
              <a:spcBef>
                <a:spcPct val="20000"/>
              </a:spcBef>
              <a:buClr>
                <a:schemeClr val="tx1"/>
              </a:buClr>
              <a:buSzTx/>
              <a:buFont typeface="Wingdings" panose="05000000000000000000" pitchFamily="2" charset="2"/>
              <a:buNone/>
            </a:pPr>
            <a:endParaRPr lang="en-US" altLang="zh-CN" sz="1800" b="1" u="sng" dirty="0">
              <a:latin typeface="Times New Roman" panose="02020603050405020304" pitchFamily="18" charset="0"/>
              <a:ea typeface="楷体_GB2312" panose="02010609030101010101" pitchFamily="49" charset="-122"/>
              <a:cs typeface="Times New Roman" panose="02020603050405020304" pitchFamily="18" charset="0"/>
            </a:endParaRPr>
          </a:p>
          <a:p>
            <a:pPr lvl="1" eaLnBrk="1" hangingPunct="1">
              <a:spcBef>
                <a:spcPct val="20000"/>
              </a:spcBef>
              <a:buClr>
                <a:schemeClr val="tx1"/>
              </a:buClr>
              <a:buSzTx/>
              <a:buFont typeface="Wingdings" panose="05000000000000000000" pitchFamily="2" charset="2"/>
              <a:buNone/>
            </a:pPr>
            <a:r>
              <a:rPr lang="en-US" altLang="zh-CN" sz="1800" b="1" u="sng" dirty="0">
                <a:latin typeface="Times New Roman" panose="02020603050405020304" pitchFamily="18" charset="0"/>
                <a:ea typeface="楷体_GB2312" panose="02010609030101010101" pitchFamily="49" charset="-122"/>
                <a:cs typeface="Times New Roman" panose="02020603050405020304" pitchFamily="18" charset="0"/>
              </a:rPr>
              <a:t>	 	A</a:t>
            </a:r>
            <a:r>
              <a:rPr lang="zh-CN" altLang="en-US" sz="1800" b="1" u="sng"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dirty="0">
                <a:latin typeface="Times New Roman" panose="02020603050405020304" pitchFamily="18" charset="0"/>
                <a:ea typeface="楷体_GB2312" panose="02010609030101010101" pitchFamily="49" charset="-122"/>
                <a:cs typeface="Times New Roman" panose="02020603050405020304" pitchFamily="18" charset="0"/>
              </a:rPr>
              <a:t>918</a:t>
            </a:r>
            <a:r>
              <a:rPr lang="zh-CN" altLang="en-US" sz="1800" b="1" u="sng"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dirty="0">
                <a:latin typeface="Times New Roman" panose="02020603050405020304" pitchFamily="18" charset="0"/>
                <a:ea typeface="楷体_GB2312" panose="02010609030101010101" pitchFamily="49" charset="-122"/>
                <a:cs typeface="Times New Roman" panose="02020603050405020304" pitchFamily="18" charset="0"/>
              </a:rPr>
              <a:t>B</a:t>
            </a:r>
            <a:r>
              <a:rPr lang="zh-CN" altLang="en-US" sz="1800" b="1" u="sng"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dirty="0">
                <a:latin typeface="Times New Roman" panose="02020603050405020304" pitchFamily="18" charset="0"/>
                <a:ea typeface="楷体_GB2312" panose="02010609030101010101" pitchFamily="49" charset="-122"/>
                <a:cs typeface="Times New Roman" panose="02020603050405020304" pitchFamily="18" charset="0"/>
              </a:rPr>
              <a:t>2142</a:t>
            </a:r>
          </a:p>
        </p:txBody>
      </p:sp>
      <p:sp>
        <p:nvSpPr>
          <p:cNvPr id="40962" name="灯片编号占位符 17"/>
          <p:cNvSpPr>
            <a:spLocks noGrp="1"/>
          </p:cNvSpPr>
          <p:nvPr>
            <p:ph type="sldNum" sz="quarter" idx="12"/>
          </p:nvPr>
        </p:nvSpPr>
        <p:spPr bwMode="auto">
          <a:xfrm>
            <a:off x="8647113" y="6448251"/>
            <a:ext cx="3667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5994EBFD-2AF2-4537-95C4-146E85768D00}" type="slidenum">
              <a:rPr lang="en-US" altLang="zh-CN" sz="1000">
                <a:latin typeface="Times New Roman" panose="02020603050405020304" pitchFamily="18" charset="0"/>
                <a:cs typeface="Times New Roman" panose="02020603050405020304" pitchFamily="18" charset="0"/>
              </a:rPr>
              <a:t>23</a:t>
            </a:fld>
            <a:endParaRPr lang="en-US" altLang="zh-CN" sz="1000">
              <a:latin typeface="Times New Roman" panose="02020603050405020304" pitchFamily="18" charset="0"/>
              <a:cs typeface="Times New Roman" panose="02020603050405020304" pitchFamily="18" charset="0"/>
            </a:endParaRPr>
          </a:p>
        </p:txBody>
      </p:sp>
      <p:sp>
        <p:nvSpPr>
          <p:cNvPr id="40963" name="Rectangle 8"/>
          <p:cNvSpPr>
            <a:spLocks noGrp="1"/>
          </p:cNvSpPr>
          <p:nvPr>
            <p:ph type="title" idx="4294967295"/>
          </p:nvPr>
        </p:nvSpPr>
        <p:spPr/>
        <p:txBody>
          <a:bodyPr/>
          <a:lstStyle/>
          <a:p>
            <a:r>
              <a:rPr lang="en-US" altLang="zh-CN" sz="3700"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3700" dirty="0">
                <a:latin typeface="Times New Roman" panose="02020603050405020304" pitchFamily="18" charset="0"/>
                <a:ea typeface="黑体" panose="02010609060101010101" pitchFamily="49" charset="-122"/>
                <a:cs typeface="Times New Roman" panose="02020603050405020304" pitchFamily="18" charset="0"/>
              </a:rPr>
              <a:t>示例</a:t>
            </a:r>
            <a:br>
              <a:rPr lang="zh-CN" altLang="en-US" sz="3700" dirty="0">
                <a:latin typeface="Times New Roman" panose="02020603050405020304" pitchFamily="18" charset="0"/>
                <a:ea typeface="黑体" panose="02010609060101010101" pitchFamily="49" charset="-122"/>
                <a:cs typeface="Times New Roman" panose="02020603050405020304" pitchFamily="18" charset="0"/>
              </a:rPr>
            </a:b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串行调度一</a:t>
            </a:r>
          </a:p>
        </p:txBody>
      </p:sp>
      <p:sp>
        <p:nvSpPr>
          <p:cNvPr id="180227" name="Rectangle 3"/>
          <p:cNvSpPr>
            <a:spLocks noGrp="1" noChangeArrowheads="1"/>
          </p:cNvSpPr>
          <p:nvPr>
            <p:ph idx="1"/>
          </p:nvPr>
        </p:nvSpPr>
        <p:spPr>
          <a:xfrm>
            <a:off x="1022350" y="1428987"/>
            <a:ext cx="7991475" cy="4415790"/>
          </a:xfrm>
        </p:spPr>
        <p:txBody>
          <a:bodyPr/>
          <a:lstStyle/>
          <a:p>
            <a:pPr marL="363855" indent="-363855" defTabSz="939800" eaLnBrk="1" hangingPunct="1">
              <a:lnSpc>
                <a:spcPct val="90000"/>
              </a:lnSpc>
              <a:tabLst>
                <a:tab pos="3582670" algn="l"/>
              </a:tabLst>
            </a:pPr>
            <a:r>
              <a:rPr lang="zh-CN" altLang="en-US" sz="2000" b="1" dirty="0">
                <a:latin typeface="Times New Roman" panose="02020603050405020304" pitchFamily="18" charset="0"/>
                <a:cs typeface="Times New Roman" panose="02020603050405020304" pitchFamily="18" charset="0"/>
              </a:rPr>
              <a:t>先执行事务 </a:t>
            </a:r>
            <a:r>
              <a:rPr lang="en-US" altLang="zh-CN" sz="2000" b="1" dirty="0">
                <a:latin typeface="Times New Roman" panose="02020603050405020304" pitchFamily="18" charset="0"/>
                <a:cs typeface="Times New Roman" panose="02020603050405020304" pitchFamily="18" charset="0"/>
              </a:rPr>
              <a:t>T1 </a:t>
            </a:r>
            <a:r>
              <a:rPr lang="zh-CN" altLang="en-US" sz="2000" b="1" dirty="0">
                <a:latin typeface="Times New Roman" panose="02020603050405020304" pitchFamily="18" charset="0"/>
                <a:cs typeface="Times New Roman" panose="02020603050405020304" pitchFamily="18" charset="0"/>
              </a:rPr>
              <a:t>所有语句，再执行</a:t>
            </a:r>
            <a:r>
              <a:rPr lang="en-US" altLang="zh-CN" sz="2000" b="1" dirty="0">
                <a:latin typeface="Times New Roman" panose="02020603050405020304" pitchFamily="18" charset="0"/>
                <a:cs typeface="Times New Roman" panose="02020603050405020304" pitchFamily="18" charset="0"/>
              </a:rPr>
              <a:t>T2 </a:t>
            </a:r>
            <a:r>
              <a:rPr lang="zh-CN" altLang="en-US" sz="2000" b="1" dirty="0">
                <a:latin typeface="Times New Roman" panose="02020603050405020304" pitchFamily="18" charset="0"/>
                <a:cs typeface="Times New Roman" panose="02020603050405020304" pitchFamily="18" charset="0"/>
              </a:rPr>
              <a:t>所有语句</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省略</a:t>
            </a:r>
            <a:r>
              <a:rPr lang="en-US" altLang="zh-CN" sz="2000" b="1" dirty="0">
                <a:latin typeface="Times New Roman" panose="02020603050405020304" pitchFamily="18" charset="0"/>
                <a:cs typeface="Times New Roman" panose="02020603050405020304" pitchFamily="18" charset="0"/>
              </a:rPr>
              <a:t>commit)</a:t>
            </a:r>
          </a:p>
          <a:p>
            <a:pPr marL="901700" lvl="1" indent="-358775" defTabSz="939800" eaLnBrk="1" hangingPunct="1">
              <a:lnSpc>
                <a:spcPct val="90000"/>
              </a:lnSpc>
              <a:buFont typeface="Wingdings" panose="05000000000000000000" pitchFamily="2" charset="2"/>
              <a:buNone/>
              <a:tabLst>
                <a:tab pos="3582670" algn="l"/>
              </a:tabLst>
            </a:pPr>
            <a:endParaRPr lang="zh-CN" altLang="en-US" sz="2000" b="1" dirty="0">
              <a:solidFill>
                <a:srgbClr val="0033CC"/>
              </a:solidFill>
              <a:latin typeface="Times New Roman" panose="02020603050405020304" pitchFamily="18" charset="0"/>
              <a:cs typeface="Times New Roman" panose="02020603050405020304" pitchFamily="18" charset="0"/>
            </a:endParaRPr>
          </a:p>
          <a:p>
            <a:pPr marL="901700" lvl="1" indent="-358775" defTabSz="939800" eaLnBrk="1" hangingPunct="1">
              <a:lnSpc>
                <a:spcPct val="90000"/>
              </a:lnSpc>
              <a:buFont typeface="Wingdings" panose="05000000000000000000" pitchFamily="2" charset="2"/>
              <a:buNone/>
              <a:tabLst>
                <a:tab pos="3582670" algn="l"/>
              </a:tabLst>
            </a:pPr>
            <a:r>
              <a:rPr lang="zh-CN" altLang="en-US" sz="2000" b="1" dirty="0">
                <a:solidFill>
                  <a:srgbClr val="0033CC"/>
                </a:solidFill>
                <a:latin typeface="Times New Roman" panose="02020603050405020304" pitchFamily="18" charset="0"/>
                <a:cs typeface="Times New Roman" panose="02020603050405020304" pitchFamily="18" charset="0"/>
              </a:rPr>
              <a:t>①  </a:t>
            </a:r>
            <a:r>
              <a:rPr lang="en-US" altLang="zh-CN" sz="2000" b="1" dirty="0">
                <a:solidFill>
                  <a:srgbClr val="0033CC"/>
                </a:solidFill>
                <a:latin typeface="Times New Roman" panose="02020603050405020304" pitchFamily="18" charset="0"/>
                <a:cs typeface="Times New Roman" panose="02020603050405020304" pitchFamily="18" charset="0"/>
              </a:rPr>
              <a:t>Read (A)</a:t>
            </a:r>
          </a:p>
          <a:p>
            <a:pPr marL="901700" lvl="1" indent="-358775" defTabSz="939800" eaLnBrk="1" hangingPunct="1">
              <a:lnSpc>
                <a:spcPct val="90000"/>
              </a:lnSpc>
              <a:buFont typeface="Wingdings" panose="05000000000000000000" pitchFamily="2" charset="2"/>
              <a:buNone/>
              <a:tabLst>
                <a:tab pos="3582670" algn="l"/>
              </a:tabLst>
            </a:pPr>
            <a:r>
              <a:rPr lang="en-US" altLang="zh-CN" sz="2000" b="1" dirty="0">
                <a:solidFill>
                  <a:srgbClr val="0033CC"/>
                </a:solidFill>
                <a:latin typeface="Times New Roman" panose="02020603050405020304" pitchFamily="18" charset="0"/>
                <a:cs typeface="Times New Roman" panose="02020603050405020304" pitchFamily="18" charset="0"/>
              </a:rPr>
              <a:t>②  A = A - 100</a:t>
            </a:r>
          </a:p>
          <a:p>
            <a:pPr marL="901700" lvl="1" indent="-358775" defTabSz="939800" eaLnBrk="1" hangingPunct="1">
              <a:lnSpc>
                <a:spcPct val="90000"/>
              </a:lnSpc>
              <a:buFont typeface="Wingdings" panose="05000000000000000000" pitchFamily="2" charset="2"/>
              <a:buNone/>
              <a:tabLst>
                <a:tab pos="3582670" algn="l"/>
              </a:tabLst>
            </a:pPr>
            <a:r>
              <a:rPr lang="en-US" altLang="zh-CN" sz="2000" b="1" dirty="0">
                <a:solidFill>
                  <a:srgbClr val="0033CC"/>
                </a:solidFill>
                <a:latin typeface="Times New Roman" panose="02020603050405020304" pitchFamily="18" charset="0"/>
                <a:cs typeface="Times New Roman" panose="02020603050405020304" pitchFamily="18" charset="0"/>
              </a:rPr>
              <a:t>③  Write (A)</a:t>
            </a:r>
            <a:endParaRPr lang="en-US" altLang="zh-CN" sz="2000" b="1" dirty="0">
              <a:solidFill>
                <a:schemeClr val="folHlink"/>
              </a:solidFill>
              <a:latin typeface="Times New Roman" panose="02020603050405020304" pitchFamily="18" charset="0"/>
              <a:cs typeface="Times New Roman" panose="02020603050405020304" pitchFamily="18" charset="0"/>
            </a:endParaRPr>
          </a:p>
          <a:p>
            <a:pPr marL="901700" lvl="1" indent="-358775" defTabSz="939800" eaLnBrk="1" hangingPunct="1">
              <a:lnSpc>
                <a:spcPct val="90000"/>
              </a:lnSpc>
              <a:spcBef>
                <a:spcPts val="400"/>
              </a:spcBef>
              <a:buFont typeface="Wingdings" panose="05000000000000000000" pitchFamily="2" charset="2"/>
              <a:buNone/>
              <a:tabLst>
                <a:tab pos="3582670" algn="l"/>
              </a:tabLst>
            </a:pPr>
            <a:r>
              <a:rPr lang="en-US" altLang="zh-CN" sz="2000" b="1" dirty="0">
                <a:solidFill>
                  <a:schemeClr val="folHlink"/>
                </a:solidFill>
                <a:latin typeface="Times New Roman" panose="02020603050405020304" pitchFamily="18" charset="0"/>
                <a:cs typeface="Times New Roman" panose="02020603050405020304" pitchFamily="18" charset="0"/>
              </a:rPr>
              <a:t>④  Read (B)</a:t>
            </a:r>
          </a:p>
          <a:p>
            <a:pPr marL="901700" lvl="1" indent="-358775" defTabSz="939800" eaLnBrk="1" hangingPunct="1">
              <a:lnSpc>
                <a:spcPct val="90000"/>
              </a:lnSpc>
              <a:buFont typeface="Wingdings" panose="05000000000000000000" pitchFamily="2" charset="2"/>
              <a:buNone/>
              <a:tabLst>
                <a:tab pos="3582670" algn="l"/>
              </a:tabLst>
            </a:pPr>
            <a:r>
              <a:rPr lang="en-US" altLang="zh-CN" sz="2000" b="1" dirty="0">
                <a:solidFill>
                  <a:schemeClr val="folHlink"/>
                </a:solidFill>
                <a:latin typeface="Times New Roman" panose="02020603050405020304" pitchFamily="18" charset="0"/>
                <a:cs typeface="Times New Roman" panose="02020603050405020304" pitchFamily="18" charset="0"/>
              </a:rPr>
              <a:t>⑤  B = B + 100</a:t>
            </a:r>
          </a:p>
          <a:p>
            <a:pPr marL="901700" lvl="1" indent="-358775" defTabSz="939800" eaLnBrk="1" hangingPunct="1">
              <a:lnSpc>
                <a:spcPct val="90000"/>
              </a:lnSpc>
              <a:buFont typeface="Wingdings" panose="05000000000000000000" pitchFamily="2" charset="2"/>
              <a:buNone/>
              <a:tabLst>
                <a:tab pos="3582670" algn="l"/>
              </a:tabLst>
            </a:pPr>
            <a:r>
              <a:rPr lang="en-US" altLang="zh-CN" sz="2000" b="1" dirty="0">
                <a:solidFill>
                  <a:schemeClr val="folHlink"/>
                </a:solidFill>
                <a:latin typeface="Times New Roman" panose="02020603050405020304" pitchFamily="18" charset="0"/>
                <a:cs typeface="Times New Roman" panose="02020603050405020304" pitchFamily="18" charset="0"/>
              </a:rPr>
              <a:t>⑥  Write (B)</a:t>
            </a:r>
          </a:p>
          <a:p>
            <a:pPr marL="901700" lvl="1" indent="-358775" defTabSz="939800" eaLnBrk="1" hangingPunct="1">
              <a:lnSpc>
                <a:spcPct val="90000"/>
              </a:lnSpc>
              <a:buClr>
                <a:schemeClr val="tx1"/>
              </a:buClr>
              <a:buFont typeface="Wingdings" panose="05000000000000000000" pitchFamily="2" charset="2"/>
              <a:buAutoNum type="alphaLcParenR"/>
              <a:tabLst>
                <a:tab pos="3582670" algn="l"/>
              </a:tabLst>
            </a:pPr>
            <a:r>
              <a:rPr lang="en-US" altLang="zh-CN" sz="2000" b="1" dirty="0">
                <a:latin typeface="Times New Roman" panose="02020603050405020304" pitchFamily="18" charset="0"/>
                <a:cs typeface="Times New Roman" panose="02020603050405020304" pitchFamily="18" charset="0"/>
              </a:rPr>
              <a:t>Read (A)</a:t>
            </a:r>
          </a:p>
          <a:p>
            <a:pPr marL="901700" lvl="1" indent="-358775" defTabSz="939800" eaLnBrk="1" hangingPunct="1">
              <a:lnSpc>
                <a:spcPct val="90000"/>
              </a:lnSpc>
              <a:buClr>
                <a:schemeClr val="tx1"/>
              </a:buClr>
              <a:buFont typeface="Wingdings" panose="05000000000000000000" pitchFamily="2" charset="2"/>
              <a:buAutoNum type="alphaLcParenR"/>
              <a:tabLst>
                <a:tab pos="3582670" algn="l"/>
              </a:tabLst>
            </a:pPr>
            <a:r>
              <a:rPr lang="en-US" altLang="zh-CN" sz="2000" b="1" dirty="0">
                <a:latin typeface="Times New Roman" panose="02020603050405020304" pitchFamily="18" charset="0"/>
                <a:cs typeface="Times New Roman" panose="02020603050405020304" pitchFamily="18" charset="0"/>
              </a:rPr>
              <a:t>A = A * 1.02</a:t>
            </a:r>
          </a:p>
          <a:p>
            <a:pPr marL="901700" lvl="1" indent="-358775" defTabSz="939800" eaLnBrk="1" hangingPunct="1">
              <a:lnSpc>
                <a:spcPct val="90000"/>
              </a:lnSpc>
              <a:buClr>
                <a:schemeClr val="tx1"/>
              </a:buClr>
              <a:buFont typeface="Wingdings" panose="05000000000000000000" pitchFamily="2" charset="2"/>
              <a:buAutoNum type="alphaLcParenR"/>
              <a:tabLst>
                <a:tab pos="3582670" algn="l"/>
              </a:tabLst>
            </a:pPr>
            <a:r>
              <a:rPr lang="en-US" altLang="zh-CN" sz="2000" b="1" dirty="0">
                <a:latin typeface="Times New Roman" panose="02020603050405020304" pitchFamily="18" charset="0"/>
                <a:cs typeface="Times New Roman" panose="02020603050405020304" pitchFamily="18" charset="0"/>
              </a:rPr>
              <a:t>Write (A)</a:t>
            </a:r>
          </a:p>
          <a:p>
            <a:pPr marL="901700" lvl="1" indent="-358775" defTabSz="939800" eaLnBrk="1" hangingPunct="1">
              <a:lnSpc>
                <a:spcPct val="90000"/>
              </a:lnSpc>
              <a:buClr>
                <a:schemeClr val="tx1"/>
              </a:buClr>
              <a:buFont typeface="Wingdings" panose="05000000000000000000" pitchFamily="2" charset="2"/>
              <a:buAutoNum type="alphaLcParenR"/>
              <a:tabLst>
                <a:tab pos="3582670" algn="l"/>
              </a:tabLst>
            </a:pPr>
            <a:r>
              <a:rPr lang="en-US" altLang="zh-CN" sz="2000" b="1" dirty="0">
                <a:latin typeface="Times New Roman" panose="02020603050405020304" pitchFamily="18" charset="0"/>
                <a:cs typeface="Times New Roman" panose="02020603050405020304" pitchFamily="18" charset="0"/>
              </a:rPr>
              <a:t>Read (B) </a:t>
            </a:r>
          </a:p>
          <a:p>
            <a:pPr marL="901700" lvl="1" indent="-358775" defTabSz="939800" eaLnBrk="1" hangingPunct="1">
              <a:lnSpc>
                <a:spcPct val="90000"/>
              </a:lnSpc>
              <a:buClr>
                <a:schemeClr val="tx1"/>
              </a:buClr>
              <a:buFont typeface="Wingdings" panose="05000000000000000000" pitchFamily="2" charset="2"/>
              <a:buAutoNum type="alphaLcParenR"/>
              <a:tabLst>
                <a:tab pos="3582670" algn="l"/>
              </a:tabLst>
            </a:pPr>
            <a:r>
              <a:rPr lang="en-US" altLang="zh-CN" sz="2000" b="1" dirty="0">
                <a:latin typeface="Times New Roman" panose="02020603050405020304" pitchFamily="18" charset="0"/>
                <a:cs typeface="Times New Roman" panose="02020603050405020304" pitchFamily="18" charset="0"/>
              </a:rPr>
              <a:t>B = B * 1.02 </a:t>
            </a:r>
          </a:p>
          <a:p>
            <a:pPr marL="901700" lvl="1" indent="-358775" defTabSz="939800" eaLnBrk="1" hangingPunct="1">
              <a:lnSpc>
                <a:spcPct val="90000"/>
              </a:lnSpc>
              <a:buClr>
                <a:schemeClr val="tx1"/>
              </a:buClr>
              <a:buFont typeface="Wingdings" panose="05000000000000000000" pitchFamily="2" charset="2"/>
              <a:buAutoNum type="alphaLcParenR"/>
              <a:tabLst>
                <a:tab pos="3582670" algn="l"/>
              </a:tabLst>
            </a:pPr>
            <a:r>
              <a:rPr lang="en-US" altLang="zh-CN" sz="2000" b="1" dirty="0">
                <a:latin typeface="Times New Roman" panose="02020603050405020304" pitchFamily="18" charset="0"/>
                <a:cs typeface="Times New Roman" panose="02020603050405020304" pitchFamily="18" charset="0"/>
              </a:rPr>
              <a:t>Write (B)</a:t>
            </a:r>
          </a:p>
          <a:p>
            <a:pPr marL="363855" indent="-363855" defTabSz="939800" eaLnBrk="1" latinLnBrk="0" hangingPunct="1">
              <a:lnSpc>
                <a:spcPct val="90000"/>
              </a:lnSpc>
              <a:spcBef>
                <a:spcPts val="1000"/>
              </a:spcBef>
              <a:tabLst>
                <a:tab pos="3582670" algn="l"/>
              </a:tabLst>
            </a:pPr>
            <a:r>
              <a:rPr lang="zh-CN" altLang="en-US" sz="2000" b="1" dirty="0">
                <a:latin typeface="Times New Roman" panose="02020603050405020304" pitchFamily="18" charset="0"/>
                <a:cs typeface="Times New Roman" panose="02020603050405020304" pitchFamily="18" charset="0"/>
              </a:rPr>
              <a:t>串行调度都是正确的调度策略</a:t>
            </a:r>
          </a:p>
        </p:txBody>
      </p:sp>
      <p:pic>
        <p:nvPicPr>
          <p:cNvPr id="180228" name="Picture 4" descr="png-00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2950" y="4405138"/>
            <a:ext cx="146367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0230">
                                            <p:txEl>
                                              <p:pRg st="0" end="0"/>
                                            </p:txEl>
                                          </p:spTgt>
                                        </p:tgtEl>
                                        <p:attrNameLst>
                                          <p:attrName>style.visibility</p:attrName>
                                        </p:attrNameLst>
                                      </p:cBhvr>
                                      <p:to>
                                        <p:strVal val="visible"/>
                                      </p:to>
                                    </p:set>
                                    <p:animEffect transition="in" filter="wipe(left)">
                                      <p:cBhvr>
                                        <p:cTn id="7" dur="500"/>
                                        <p:tgtEl>
                                          <p:spTgt spid="1802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0230">
                                            <p:txEl>
                                              <p:pRg st="3" end="3"/>
                                            </p:txEl>
                                          </p:spTgt>
                                        </p:tgtEl>
                                        <p:attrNameLst>
                                          <p:attrName>style.visibility</p:attrName>
                                        </p:attrNameLst>
                                      </p:cBhvr>
                                      <p:to>
                                        <p:strVal val="visible"/>
                                      </p:to>
                                    </p:set>
                                    <p:animEffect transition="in" filter="wipe(left)">
                                      <p:cBhvr>
                                        <p:cTn id="12" dur="500"/>
                                        <p:tgtEl>
                                          <p:spTgt spid="180230">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0230">
                                            <p:txEl>
                                              <p:pRg st="6" end="6"/>
                                            </p:txEl>
                                          </p:spTgt>
                                        </p:tgtEl>
                                        <p:attrNameLst>
                                          <p:attrName>style.visibility</p:attrName>
                                        </p:attrNameLst>
                                      </p:cBhvr>
                                      <p:to>
                                        <p:strVal val="visible"/>
                                      </p:to>
                                    </p:set>
                                    <p:animEffect transition="in" filter="wipe(left)">
                                      <p:cBhvr>
                                        <p:cTn id="17" dur="500"/>
                                        <p:tgtEl>
                                          <p:spTgt spid="180230">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0230">
                                            <p:txEl>
                                              <p:pRg st="9" end="9"/>
                                            </p:txEl>
                                          </p:spTgt>
                                        </p:tgtEl>
                                        <p:attrNameLst>
                                          <p:attrName>style.visibility</p:attrName>
                                        </p:attrNameLst>
                                      </p:cBhvr>
                                      <p:to>
                                        <p:strVal val="visible"/>
                                      </p:to>
                                    </p:set>
                                    <p:animEffect transition="in" filter="wipe(left)">
                                      <p:cBhvr>
                                        <p:cTn id="22" dur="500"/>
                                        <p:tgtEl>
                                          <p:spTgt spid="180230">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0230">
                                            <p:txEl>
                                              <p:pRg st="12" end="12"/>
                                            </p:txEl>
                                          </p:spTgt>
                                        </p:tgtEl>
                                        <p:attrNameLst>
                                          <p:attrName>style.visibility</p:attrName>
                                        </p:attrNameLst>
                                      </p:cBhvr>
                                      <p:to>
                                        <p:strVal val="visible"/>
                                      </p:to>
                                    </p:set>
                                    <p:animEffect transition="in" filter="wipe(left)">
                                      <p:cBhvr>
                                        <p:cTn id="27" dur="500"/>
                                        <p:tgtEl>
                                          <p:spTgt spid="180230">
                                            <p:txEl>
                                              <p:pRg st="12" end="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180227">
                                            <p:txEl>
                                              <p:pRg st="14" end="14"/>
                                            </p:txEl>
                                          </p:spTgt>
                                        </p:tgtEl>
                                        <p:attrNameLst>
                                          <p:attrName>style.visibility</p:attrName>
                                        </p:attrNameLst>
                                      </p:cBhvr>
                                      <p:to>
                                        <p:strVal val="visible"/>
                                      </p:to>
                                    </p:set>
                                    <p:animEffect transition="in" filter="diamond(in)">
                                      <p:cBhvr>
                                        <p:cTn id="32" dur="1000"/>
                                        <p:tgtEl>
                                          <p:spTgt spid="180227">
                                            <p:txEl>
                                              <p:pRg st="14" end="14"/>
                                            </p:txEl>
                                          </p:spTgt>
                                        </p:tgtEl>
                                      </p:cBhvr>
                                    </p:animEffect>
                                  </p:childTnLst>
                                </p:cTn>
                              </p:par>
                            </p:childTnLst>
                          </p:cTn>
                        </p:par>
                        <p:par>
                          <p:cTn id="33" fill="hold">
                            <p:stCondLst>
                              <p:cond delay="1000"/>
                            </p:stCondLst>
                            <p:childTnLst>
                              <p:par>
                                <p:cTn id="34" presetID="53" presetClass="entr" presetSubtype="16" fill="hold" nodeType="afterEffect">
                                  <p:stCondLst>
                                    <p:cond delay="0"/>
                                  </p:stCondLst>
                                  <p:childTnLst>
                                    <p:set>
                                      <p:cBhvr>
                                        <p:cTn id="35" dur="1" fill="hold">
                                          <p:stCondLst>
                                            <p:cond delay="0"/>
                                          </p:stCondLst>
                                        </p:cTn>
                                        <p:tgtEl>
                                          <p:spTgt spid="180228"/>
                                        </p:tgtEl>
                                        <p:attrNameLst>
                                          <p:attrName>style.visibility</p:attrName>
                                        </p:attrNameLst>
                                      </p:cBhvr>
                                      <p:to>
                                        <p:strVal val="visible"/>
                                      </p:to>
                                    </p:set>
                                    <p:anim calcmode="lin" valueType="num">
                                      <p:cBhvr>
                                        <p:cTn id="36" dur="500" fill="hold"/>
                                        <p:tgtEl>
                                          <p:spTgt spid="180228"/>
                                        </p:tgtEl>
                                        <p:attrNameLst>
                                          <p:attrName>ppt_w</p:attrName>
                                        </p:attrNameLst>
                                      </p:cBhvr>
                                      <p:tavLst>
                                        <p:tav tm="0">
                                          <p:val>
                                            <p:fltVal val="0"/>
                                          </p:val>
                                        </p:tav>
                                        <p:tav tm="100000">
                                          <p:val>
                                            <p:strVal val="#ppt_w"/>
                                          </p:val>
                                        </p:tav>
                                      </p:tavLst>
                                    </p:anim>
                                    <p:anim calcmode="lin" valueType="num">
                                      <p:cBhvr>
                                        <p:cTn id="37" dur="500" fill="hold"/>
                                        <p:tgtEl>
                                          <p:spTgt spid="180228"/>
                                        </p:tgtEl>
                                        <p:attrNameLst>
                                          <p:attrName>ppt_h</p:attrName>
                                        </p:attrNameLst>
                                      </p:cBhvr>
                                      <p:tavLst>
                                        <p:tav tm="0">
                                          <p:val>
                                            <p:fltVal val="0"/>
                                          </p:val>
                                        </p:tav>
                                        <p:tav tm="100000">
                                          <p:val>
                                            <p:strVal val="#ppt_h"/>
                                          </p:val>
                                        </p:tav>
                                      </p:tavLst>
                                    </p:anim>
                                    <p:animEffect transition="in" filter="fade">
                                      <p:cBhvr>
                                        <p:cTn id="38" dur="500"/>
                                        <p:tgtEl>
                                          <p:spTgt spid="180228"/>
                                        </p:tgtEl>
                                      </p:cBhvr>
                                    </p:animEffect>
                                  </p:childTnLst>
                                </p:cTn>
                              </p:par>
                              <p:par>
                                <p:cTn id="39" presetID="26" presetClass="emph" presetSubtype="0" fill="hold" nodeType="withEffect">
                                  <p:stCondLst>
                                    <p:cond delay="0"/>
                                  </p:stCondLst>
                                  <p:childTnLst>
                                    <p:animEffect transition="out" filter="fade">
                                      <p:cBhvr>
                                        <p:cTn id="40" dur="2000" tmFilter="0, 0; .2, .5; .8, .5; 1, 0"/>
                                        <p:tgtEl>
                                          <p:spTgt spid="180228"/>
                                        </p:tgtEl>
                                      </p:cBhvr>
                                    </p:animEffect>
                                    <p:animScale>
                                      <p:cBhvr>
                                        <p:cTn id="41" dur="1000" autoRev="1" fill="hold"/>
                                        <p:tgtEl>
                                          <p:spTgt spid="18022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EB703602-3E45-409B-8364-B464497FD3D9}" type="slidenum">
              <a:rPr lang="en-US" altLang="zh-CN" sz="1000">
                <a:latin typeface="Times New Roman" panose="02020603050405020304" pitchFamily="18" charset="0"/>
                <a:cs typeface="Times New Roman" panose="02020603050405020304" pitchFamily="18" charset="0"/>
              </a:rPr>
              <a:t>24</a:t>
            </a:fld>
            <a:endParaRPr lang="en-US" altLang="zh-CN" sz="1000">
              <a:latin typeface="Times New Roman" panose="02020603050405020304" pitchFamily="18" charset="0"/>
              <a:cs typeface="Times New Roman" panose="02020603050405020304" pitchFamily="18" charset="0"/>
            </a:endParaRPr>
          </a:p>
        </p:txBody>
      </p:sp>
      <p:sp>
        <p:nvSpPr>
          <p:cNvPr id="43011" name="Rectangle 8"/>
          <p:cNvSpPr>
            <a:spLocks noGrp="1"/>
          </p:cNvSpPr>
          <p:nvPr>
            <p:ph type="title" idx="4294967295"/>
          </p:nvPr>
        </p:nvSpPr>
        <p:spPr/>
        <p:txBody>
          <a:bodyPr/>
          <a:lstStyle/>
          <a:p>
            <a:r>
              <a:rPr lang="en-US" altLang="zh-CN" sz="3700">
                <a:latin typeface="Times New Roman" panose="02020603050405020304" pitchFamily="18" charset="0"/>
                <a:ea typeface="黑体" panose="02010609060101010101" pitchFamily="49" charset="-122"/>
                <a:cs typeface="Times New Roman" panose="02020603050405020304" pitchFamily="18" charset="0"/>
              </a:rPr>
              <a:t>3.</a:t>
            </a:r>
            <a:r>
              <a:rPr lang="zh-CN" altLang="en-US" sz="3700">
                <a:latin typeface="Times New Roman" panose="02020603050405020304" pitchFamily="18" charset="0"/>
                <a:ea typeface="黑体" panose="02010609060101010101" pitchFamily="49" charset="-122"/>
                <a:cs typeface="Times New Roman" panose="02020603050405020304" pitchFamily="18" charset="0"/>
              </a:rPr>
              <a:t>示例</a:t>
            </a:r>
            <a:br>
              <a:rPr lang="zh-CN" altLang="en-US" sz="3700">
                <a:latin typeface="Times New Roman" panose="02020603050405020304" pitchFamily="18" charset="0"/>
                <a:ea typeface="黑体" panose="02010609060101010101" pitchFamily="49" charset="-122"/>
                <a:cs typeface="Times New Roman" panose="02020603050405020304" pitchFamily="18" charset="0"/>
              </a:rPr>
            </a:br>
            <a:r>
              <a:rPr lang="zh-CN" altLang="en-US" sz="2400">
                <a:latin typeface="Times New Roman" panose="02020603050405020304" pitchFamily="18" charset="0"/>
                <a:ea typeface="黑体" panose="02010609060101010101" pitchFamily="49" charset="-122"/>
                <a:cs typeface="Times New Roman" panose="02020603050405020304" pitchFamily="18" charset="0"/>
              </a:rPr>
              <a:t>串行调度二</a:t>
            </a:r>
            <a:endParaRPr lang="en-US" altLang="zh-CN"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1251" name="Rectangle 3"/>
          <p:cNvSpPr>
            <a:spLocks noGrp="1" noChangeArrowheads="1"/>
          </p:cNvSpPr>
          <p:nvPr>
            <p:ph type="body" idx="1"/>
          </p:nvPr>
        </p:nvSpPr>
        <p:spPr/>
        <p:txBody>
          <a:bodyPr/>
          <a:lstStyle/>
          <a:p>
            <a:pPr marL="533400" indent="-533400" defTabSz="939800" eaLnBrk="1" hangingPunct="1">
              <a:lnSpc>
                <a:spcPct val="110000"/>
              </a:lnSpc>
              <a:tabLst>
                <a:tab pos="3493770" algn="l"/>
              </a:tabLst>
            </a:pPr>
            <a:r>
              <a:rPr lang="zh-CN" altLang="en-US" sz="1800" b="1">
                <a:latin typeface="Times New Roman" panose="02020603050405020304" pitchFamily="18" charset="0"/>
                <a:cs typeface="Times New Roman" panose="02020603050405020304" pitchFamily="18" charset="0"/>
              </a:rPr>
              <a:t>先执行事务 </a:t>
            </a:r>
            <a:r>
              <a:rPr lang="en-US" altLang="zh-CN" sz="1800" b="1">
                <a:latin typeface="Times New Roman" panose="02020603050405020304" pitchFamily="18" charset="0"/>
                <a:cs typeface="Times New Roman" panose="02020603050405020304" pitchFamily="18" charset="0"/>
              </a:rPr>
              <a:t>T2 </a:t>
            </a:r>
            <a:r>
              <a:rPr lang="zh-CN" altLang="en-US" sz="1800" b="1">
                <a:latin typeface="Times New Roman" panose="02020603050405020304" pitchFamily="18" charset="0"/>
                <a:cs typeface="Times New Roman" panose="02020603050405020304" pitchFamily="18" charset="0"/>
              </a:rPr>
              <a:t>所有语句，再执行事务 </a:t>
            </a:r>
            <a:r>
              <a:rPr lang="en-US" altLang="zh-CN" sz="1800" b="1">
                <a:latin typeface="Times New Roman" panose="02020603050405020304" pitchFamily="18" charset="0"/>
                <a:cs typeface="Times New Roman" panose="02020603050405020304" pitchFamily="18" charset="0"/>
              </a:rPr>
              <a:t>T1 </a:t>
            </a:r>
            <a:r>
              <a:rPr lang="zh-CN" altLang="en-US" sz="1800" b="1">
                <a:latin typeface="Times New Roman" panose="02020603050405020304" pitchFamily="18" charset="0"/>
                <a:cs typeface="Times New Roman" panose="02020603050405020304" pitchFamily="18" charset="0"/>
              </a:rPr>
              <a:t>所有语句（省略</a:t>
            </a:r>
            <a:r>
              <a:rPr lang="en-US" altLang="zh-CN" sz="1800" b="1">
                <a:latin typeface="Times New Roman" panose="02020603050405020304" pitchFamily="18" charset="0"/>
                <a:cs typeface="Times New Roman" panose="02020603050405020304" pitchFamily="18" charset="0"/>
              </a:rPr>
              <a:t>commit</a:t>
            </a:r>
            <a:r>
              <a:rPr lang="zh-CN" altLang="en-US" sz="1800" b="1">
                <a:latin typeface="Times New Roman" panose="02020603050405020304" pitchFamily="18" charset="0"/>
                <a:cs typeface="Times New Roman" panose="02020603050405020304" pitchFamily="18" charset="0"/>
              </a:rPr>
              <a:t>）</a:t>
            </a:r>
          </a:p>
          <a:p>
            <a:pPr marL="533400" indent="-533400" defTabSz="939800" eaLnBrk="1" hangingPunct="1">
              <a:lnSpc>
                <a:spcPct val="110000"/>
              </a:lnSpc>
              <a:buFont typeface="Wingdings" panose="05000000000000000000" pitchFamily="2" charset="2"/>
              <a:buNone/>
              <a:tabLst>
                <a:tab pos="3493770" algn="l"/>
              </a:tabLst>
            </a:pPr>
            <a:r>
              <a:rPr lang="zh-CN" altLang="en-US" sz="1700" b="1">
                <a:latin typeface="Times New Roman" panose="02020603050405020304" pitchFamily="18" charset="0"/>
                <a:cs typeface="Times New Roman" panose="02020603050405020304" pitchFamily="18" charset="0"/>
              </a:rPr>
              <a:t>       </a:t>
            </a:r>
            <a:endParaRPr lang="zh-CN" altLang="en-US" sz="1700" b="1" u="sng">
              <a:latin typeface="Times New Roman" panose="02020603050405020304" pitchFamily="18" charset="0"/>
              <a:cs typeface="Times New Roman" panose="02020603050405020304" pitchFamily="18" charset="0"/>
            </a:endParaRPr>
          </a:p>
          <a:p>
            <a:pPr marL="884555" lvl="1" indent="-341630" defTabSz="939800" eaLnBrk="1" hangingPunct="1">
              <a:lnSpc>
                <a:spcPct val="110000"/>
              </a:lnSpc>
              <a:buClr>
                <a:schemeClr val="tx1"/>
              </a:buClr>
              <a:buFont typeface="Wingdings" panose="05000000000000000000" pitchFamily="2" charset="2"/>
              <a:buAutoNum type="alphaLcParenR"/>
              <a:tabLst>
                <a:tab pos="3493770" algn="l"/>
              </a:tabLst>
            </a:pPr>
            <a:r>
              <a:rPr lang="en-US" altLang="zh-CN" sz="1700" b="1">
                <a:latin typeface="Times New Roman" panose="02020603050405020304" pitchFamily="18" charset="0"/>
                <a:cs typeface="Times New Roman" panose="02020603050405020304" pitchFamily="18" charset="0"/>
              </a:rPr>
              <a:t>Read (A)</a:t>
            </a:r>
          </a:p>
          <a:p>
            <a:pPr marL="884555" lvl="1" indent="-341630" defTabSz="939800" eaLnBrk="1" hangingPunct="1">
              <a:lnSpc>
                <a:spcPct val="110000"/>
              </a:lnSpc>
              <a:buClr>
                <a:schemeClr val="tx1"/>
              </a:buClr>
              <a:buFont typeface="Wingdings" panose="05000000000000000000" pitchFamily="2" charset="2"/>
              <a:buAutoNum type="alphaLcParenR"/>
              <a:tabLst>
                <a:tab pos="3493770" algn="l"/>
              </a:tabLst>
            </a:pPr>
            <a:r>
              <a:rPr lang="en-US" altLang="zh-CN" sz="1700" b="1">
                <a:latin typeface="Times New Roman" panose="02020603050405020304" pitchFamily="18" charset="0"/>
                <a:cs typeface="Times New Roman" panose="02020603050405020304" pitchFamily="18" charset="0"/>
              </a:rPr>
              <a:t>A = A * 1.02</a:t>
            </a:r>
          </a:p>
          <a:p>
            <a:pPr marL="884555" lvl="1" indent="-341630" defTabSz="939800" eaLnBrk="1" hangingPunct="1">
              <a:lnSpc>
                <a:spcPct val="110000"/>
              </a:lnSpc>
              <a:buClr>
                <a:schemeClr val="tx1"/>
              </a:buClr>
              <a:buFont typeface="Wingdings" panose="05000000000000000000" pitchFamily="2" charset="2"/>
              <a:buAutoNum type="alphaLcParenR"/>
              <a:tabLst>
                <a:tab pos="3493770" algn="l"/>
              </a:tabLst>
            </a:pPr>
            <a:r>
              <a:rPr lang="en-US" altLang="zh-CN" sz="1700" b="1">
                <a:latin typeface="Times New Roman" panose="02020603050405020304" pitchFamily="18" charset="0"/>
                <a:cs typeface="Times New Roman" panose="02020603050405020304" pitchFamily="18" charset="0"/>
              </a:rPr>
              <a:t>Write (A)</a:t>
            </a:r>
          </a:p>
          <a:p>
            <a:pPr marL="884555" lvl="1" indent="-341630" defTabSz="939800" eaLnBrk="1" hangingPunct="1">
              <a:lnSpc>
                <a:spcPct val="110000"/>
              </a:lnSpc>
              <a:buClr>
                <a:schemeClr val="tx1"/>
              </a:buClr>
              <a:buFont typeface="Wingdings" panose="05000000000000000000" pitchFamily="2" charset="2"/>
              <a:buAutoNum type="alphaLcParenR"/>
              <a:tabLst>
                <a:tab pos="3493770" algn="l"/>
              </a:tabLst>
            </a:pPr>
            <a:r>
              <a:rPr lang="en-US" altLang="zh-CN" sz="1700" b="1">
                <a:latin typeface="Times New Roman" panose="02020603050405020304" pitchFamily="18" charset="0"/>
                <a:cs typeface="Times New Roman" panose="02020603050405020304" pitchFamily="18" charset="0"/>
              </a:rPr>
              <a:t>Read (B) </a:t>
            </a:r>
          </a:p>
          <a:p>
            <a:pPr marL="884555" lvl="1" indent="-341630" defTabSz="939800" eaLnBrk="1" hangingPunct="1">
              <a:lnSpc>
                <a:spcPct val="110000"/>
              </a:lnSpc>
              <a:buClr>
                <a:schemeClr val="tx1"/>
              </a:buClr>
              <a:buFont typeface="Wingdings" panose="05000000000000000000" pitchFamily="2" charset="2"/>
              <a:buAutoNum type="alphaLcParenR"/>
              <a:tabLst>
                <a:tab pos="3493770" algn="l"/>
              </a:tabLst>
            </a:pPr>
            <a:r>
              <a:rPr lang="en-US" altLang="zh-CN" sz="1700" b="1">
                <a:latin typeface="Times New Roman" panose="02020603050405020304" pitchFamily="18" charset="0"/>
                <a:cs typeface="Times New Roman" panose="02020603050405020304" pitchFamily="18" charset="0"/>
              </a:rPr>
              <a:t>B = B * 1.02 </a:t>
            </a:r>
          </a:p>
          <a:p>
            <a:pPr marL="884555" lvl="1" indent="-341630" defTabSz="939800" eaLnBrk="1" hangingPunct="1">
              <a:lnSpc>
                <a:spcPct val="110000"/>
              </a:lnSpc>
              <a:buClr>
                <a:schemeClr val="tx1"/>
              </a:buClr>
              <a:buFont typeface="Wingdings" panose="05000000000000000000" pitchFamily="2" charset="2"/>
              <a:buAutoNum type="alphaLcParenR"/>
              <a:tabLst>
                <a:tab pos="3493770" algn="l"/>
              </a:tabLst>
            </a:pPr>
            <a:r>
              <a:rPr lang="en-US" altLang="zh-CN" sz="1700" b="1">
                <a:latin typeface="Times New Roman" panose="02020603050405020304" pitchFamily="18" charset="0"/>
                <a:cs typeface="Times New Roman" panose="02020603050405020304" pitchFamily="18" charset="0"/>
              </a:rPr>
              <a:t>Write (B)</a:t>
            </a:r>
          </a:p>
          <a:p>
            <a:pPr marL="884555" lvl="1" indent="-341630" defTabSz="939800" eaLnBrk="1" hangingPunct="1">
              <a:lnSpc>
                <a:spcPct val="110000"/>
              </a:lnSpc>
              <a:buFont typeface="Wingdings" panose="05000000000000000000" pitchFamily="2" charset="2"/>
              <a:buNone/>
              <a:tabLst>
                <a:tab pos="3493770" algn="l"/>
              </a:tabLst>
            </a:pPr>
            <a:r>
              <a:rPr lang="en-US" altLang="zh-CN" sz="1700" b="1">
                <a:solidFill>
                  <a:srgbClr val="0033CC"/>
                </a:solidFill>
                <a:latin typeface="Times New Roman" panose="02020603050405020304" pitchFamily="18" charset="0"/>
                <a:cs typeface="Times New Roman" panose="02020603050405020304" pitchFamily="18" charset="0"/>
              </a:rPr>
              <a:t>①  Read (A)</a:t>
            </a:r>
          </a:p>
          <a:p>
            <a:pPr marL="884555" lvl="1" indent="-341630" defTabSz="939800" eaLnBrk="1" hangingPunct="1">
              <a:lnSpc>
                <a:spcPct val="110000"/>
              </a:lnSpc>
              <a:buFont typeface="Wingdings" panose="05000000000000000000" pitchFamily="2" charset="2"/>
              <a:buNone/>
              <a:tabLst>
                <a:tab pos="3493770" algn="l"/>
              </a:tabLst>
            </a:pPr>
            <a:r>
              <a:rPr lang="en-US" altLang="zh-CN" sz="1700" b="1">
                <a:solidFill>
                  <a:srgbClr val="0033CC"/>
                </a:solidFill>
                <a:latin typeface="Times New Roman" panose="02020603050405020304" pitchFamily="18" charset="0"/>
                <a:cs typeface="Times New Roman" panose="02020603050405020304" pitchFamily="18" charset="0"/>
              </a:rPr>
              <a:t>②  A = A - 100</a:t>
            </a:r>
          </a:p>
          <a:p>
            <a:pPr marL="884555" lvl="1" indent="-341630" defTabSz="939800" eaLnBrk="1" hangingPunct="1">
              <a:lnSpc>
                <a:spcPct val="110000"/>
              </a:lnSpc>
              <a:buFont typeface="Wingdings" panose="05000000000000000000" pitchFamily="2" charset="2"/>
              <a:buNone/>
              <a:tabLst>
                <a:tab pos="3493770" algn="l"/>
              </a:tabLst>
            </a:pPr>
            <a:r>
              <a:rPr lang="en-US" altLang="zh-CN" sz="1700" b="1">
                <a:solidFill>
                  <a:srgbClr val="0033CC"/>
                </a:solidFill>
                <a:latin typeface="Times New Roman" panose="02020603050405020304" pitchFamily="18" charset="0"/>
                <a:cs typeface="Times New Roman" panose="02020603050405020304" pitchFamily="18" charset="0"/>
              </a:rPr>
              <a:t>③  Write (A)</a:t>
            </a:r>
            <a:endParaRPr lang="en-US" altLang="zh-CN" sz="1700" b="1">
              <a:solidFill>
                <a:schemeClr val="folHlink"/>
              </a:solidFill>
              <a:latin typeface="Times New Roman" panose="02020603050405020304" pitchFamily="18" charset="0"/>
              <a:cs typeface="Times New Roman" panose="02020603050405020304" pitchFamily="18" charset="0"/>
            </a:endParaRPr>
          </a:p>
          <a:p>
            <a:pPr marL="884555" lvl="1" indent="-341630" defTabSz="939800" eaLnBrk="1" hangingPunct="1">
              <a:lnSpc>
                <a:spcPct val="110000"/>
              </a:lnSpc>
              <a:buFont typeface="Wingdings" panose="05000000000000000000" pitchFamily="2" charset="2"/>
              <a:buNone/>
              <a:tabLst>
                <a:tab pos="3493770" algn="l"/>
              </a:tabLst>
            </a:pPr>
            <a:r>
              <a:rPr lang="en-US" altLang="zh-CN" sz="1700" b="1">
                <a:solidFill>
                  <a:schemeClr val="folHlink"/>
                </a:solidFill>
                <a:latin typeface="Times New Roman" panose="02020603050405020304" pitchFamily="18" charset="0"/>
                <a:cs typeface="Times New Roman" panose="02020603050405020304" pitchFamily="18" charset="0"/>
              </a:rPr>
              <a:t>④  Read (B)</a:t>
            </a:r>
          </a:p>
          <a:p>
            <a:pPr marL="884555" lvl="1" indent="-341630" defTabSz="939800" eaLnBrk="1" hangingPunct="1">
              <a:lnSpc>
                <a:spcPct val="110000"/>
              </a:lnSpc>
              <a:buFont typeface="Wingdings" panose="05000000000000000000" pitchFamily="2" charset="2"/>
              <a:buNone/>
              <a:tabLst>
                <a:tab pos="3493770" algn="l"/>
              </a:tabLst>
            </a:pPr>
            <a:r>
              <a:rPr lang="en-US" altLang="zh-CN" sz="1700" b="1">
                <a:solidFill>
                  <a:schemeClr val="folHlink"/>
                </a:solidFill>
                <a:latin typeface="Times New Roman" panose="02020603050405020304" pitchFamily="18" charset="0"/>
                <a:cs typeface="Times New Roman" panose="02020603050405020304" pitchFamily="18" charset="0"/>
              </a:rPr>
              <a:t>⑤  B = B + 100</a:t>
            </a:r>
          </a:p>
          <a:p>
            <a:pPr marL="884555" lvl="1" indent="-341630" defTabSz="939800" eaLnBrk="1" hangingPunct="1">
              <a:lnSpc>
                <a:spcPct val="110000"/>
              </a:lnSpc>
              <a:buFont typeface="Wingdings" panose="05000000000000000000" pitchFamily="2" charset="2"/>
              <a:buNone/>
              <a:tabLst>
                <a:tab pos="3493770" algn="l"/>
              </a:tabLst>
            </a:pPr>
            <a:r>
              <a:rPr lang="en-US" altLang="zh-CN" sz="1700" b="1">
                <a:solidFill>
                  <a:schemeClr val="folHlink"/>
                </a:solidFill>
                <a:latin typeface="Times New Roman" panose="02020603050405020304" pitchFamily="18" charset="0"/>
                <a:cs typeface="Times New Roman" panose="02020603050405020304" pitchFamily="18" charset="0"/>
              </a:rPr>
              <a:t>⑥  Write (B)</a:t>
            </a:r>
          </a:p>
          <a:p>
            <a:pPr marL="533400" indent="-533400" defTabSz="939800" eaLnBrk="1" hangingPunct="1">
              <a:lnSpc>
                <a:spcPct val="110000"/>
              </a:lnSpc>
              <a:buFont typeface="Wingdings" panose="05000000000000000000" pitchFamily="2" charset="2"/>
              <a:buNone/>
              <a:tabLst>
                <a:tab pos="3493770" algn="l"/>
              </a:tabLst>
            </a:pPr>
            <a:r>
              <a:rPr lang="zh-CN" altLang="en-US" sz="1700" b="1">
                <a:latin typeface="Times New Roman" panose="02020603050405020304" pitchFamily="18" charset="0"/>
                <a:cs typeface="Times New Roman" panose="02020603050405020304" pitchFamily="18" charset="0"/>
              </a:rPr>
              <a:t>                                                          串行调度都是正确的调度策略</a:t>
            </a:r>
          </a:p>
        </p:txBody>
      </p:sp>
      <p:pic>
        <p:nvPicPr>
          <p:cNvPr id="181253" name="Picture 5" descr="png-00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5188" y="4929188"/>
            <a:ext cx="1463675" cy="159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254" name="Rectangle 6"/>
          <p:cNvSpPr>
            <a:spLocks noChangeArrowheads="1"/>
          </p:cNvSpPr>
          <p:nvPr/>
        </p:nvSpPr>
        <p:spPr bwMode="auto">
          <a:xfrm>
            <a:off x="611188" y="1857375"/>
            <a:ext cx="6121400" cy="419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3855" indent="-363855" defTabSz="939800">
              <a:spcBef>
                <a:spcPts val="400"/>
              </a:spcBef>
              <a:buClr>
                <a:schemeClr val="accent1"/>
              </a:buClr>
              <a:buFont typeface="Wingdings" panose="05000000000000000000" pitchFamily="2" charset="2"/>
              <a:buBlip>
                <a:blip r:embed="rId3"/>
              </a:buBlip>
              <a:tabLst>
                <a:tab pos="3582670" algn="l"/>
              </a:tabLst>
              <a:defRPr sz="2700">
                <a:solidFill>
                  <a:schemeClr val="tx1"/>
                </a:solidFill>
                <a:latin typeface="Lucida Sans Unicode" panose="020B0602030504020204" pitchFamily="34" charset="0"/>
              </a:defRPr>
            </a:lvl1pPr>
            <a:lvl2pPr marL="989330" indent="-446405" defTabSz="939800">
              <a:spcBef>
                <a:spcPts val="325"/>
              </a:spcBef>
              <a:buClr>
                <a:schemeClr val="accent1"/>
              </a:buClr>
              <a:buSzPct val="75000"/>
              <a:buFont typeface="Wingdings" panose="05000000000000000000" pitchFamily="2" charset="2"/>
              <a:buBlip>
                <a:blip r:embed="rId4"/>
              </a:buBlip>
              <a:tabLst>
                <a:tab pos="3582670" algn="l"/>
              </a:tabLst>
              <a:defRPr sz="2300">
                <a:solidFill>
                  <a:schemeClr val="tx1"/>
                </a:solidFill>
                <a:latin typeface="Lucida Sans Unicode" panose="020B0602030504020204" pitchFamily="34" charset="0"/>
              </a:defRPr>
            </a:lvl2pPr>
            <a:lvl3pPr marL="1143000" indent="-228600" defTabSz="939800">
              <a:spcBef>
                <a:spcPts val="350"/>
              </a:spcBef>
              <a:buClr>
                <a:schemeClr val="accent2"/>
              </a:buClr>
              <a:buSzPct val="75000"/>
              <a:buFont typeface="Wingdings" panose="05000000000000000000" pitchFamily="2" charset="2"/>
              <a:buBlip>
                <a:blip r:embed="rId5"/>
              </a:buBlip>
              <a:tabLst>
                <a:tab pos="3582670" algn="l"/>
              </a:tabLst>
              <a:defRPr sz="2100">
                <a:solidFill>
                  <a:schemeClr val="tx1"/>
                </a:solidFill>
                <a:latin typeface="Lucida Sans Unicode" panose="020B0602030504020204" pitchFamily="34" charset="0"/>
              </a:defRPr>
            </a:lvl3pPr>
            <a:lvl4pPr marL="1600200" indent="-228600" defTabSz="939800">
              <a:spcBef>
                <a:spcPts val="350"/>
              </a:spcBef>
              <a:buClr>
                <a:schemeClr val="accent2"/>
              </a:buClr>
              <a:buFont typeface="Wingdings 2" panose="05020102010507070707" pitchFamily="18" charset="2"/>
              <a:buChar char=""/>
              <a:tabLst>
                <a:tab pos="3582670" algn="l"/>
              </a:tabLst>
              <a:defRPr sz="1900">
                <a:solidFill>
                  <a:schemeClr val="tx1"/>
                </a:solidFill>
                <a:latin typeface="Lucida Sans Unicode" panose="020B0602030504020204" pitchFamily="34" charset="0"/>
              </a:defRPr>
            </a:lvl4pPr>
            <a:lvl5pPr marL="2057400" indent="-228600" defTabSz="939800">
              <a:spcBef>
                <a:spcPts val="350"/>
              </a:spcBef>
              <a:buClr>
                <a:schemeClr val="accent2"/>
              </a:buClr>
              <a:buFont typeface="Wingdings 2" panose="05020102010507070707" pitchFamily="18" charset="2"/>
              <a:buChar char=""/>
              <a:tabLst>
                <a:tab pos="3582670" algn="l"/>
              </a:tabLst>
              <a:defRPr sz="2000">
                <a:solidFill>
                  <a:schemeClr val="tx1"/>
                </a:solidFill>
                <a:latin typeface="Lucida Sans Unicode" panose="020B0602030504020204" pitchFamily="34" charset="0"/>
              </a:defRPr>
            </a:lvl5pPr>
            <a:lvl6pPr marL="2514600" indent="-228600" defTabSz="939800" eaLnBrk="0" fontAlgn="base" hangingPunct="0">
              <a:spcBef>
                <a:spcPts val="350"/>
              </a:spcBef>
              <a:spcAft>
                <a:spcPct val="0"/>
              </a:spcAft>
              <a:buClr>
                <a:schemeClr val="accent2"/>
              </a:buClr>
              <a:buFont typeface="Wingdings 2" panose="05020102010507070707" pitchFamily="18" charset="2"/>
              <a:buChar char=""/>
              <a:tabLst>
                <a:tab pos="3582670" algn="l"/>
              </a:tabLst>
              <a:defRPr sz="2000">
                <a:solidFill>
                  <a:schemeClr val="tx1"/>
                </a:solidFill>
                <a:latin typeface="Lucida Sans Unicode" panose="020B0602030504020204" pitchFamily="34" charset="0"/>
              </a:defRPr>
            </a:lvl6pPr>
            <a:lvl7pPr marL="2971800" indent="-228600" defTabSz="939800" eaLnBrk="0" fontAlgn="base" hangingPunct="0">
              <a:spcBef>
                <a:spcPts val="350"/>
              </a:spcBef>
              <a:spcAft>
                <a:spcPct val="0"/>
              </a:spcAft>
              <a:buClr>
                <a:schemeClr val="accent2"/>
              </a:buClr>
              <a:buFont typeface="Wingdings 2" panose="05020102010507070707" pitchFamily="18" charset="2"/>
              <a:buChar char=""/>
              <a:tabLst>
                <a:tab pos="3582670" algn="l"/>
              </a:tabLst>
              <a:defRPr sz="2000">
                <a:solidFill>
                  <a:schemeClr val="tx1"/>
                </a:solidFill>
                <a:latin typeface="Lucida Sans Unicode" panose="020B0602030504020204" pitchFamily="34" charset="0"/>
              </a:defRPr>
            </a:lvl7pPr>
            <a:lvl8pPr marL="3429000" indent="-228600" defTabSz="939800" eaLnBrk="0" fontAlgn="base" hangingPunct="0">
              <a:spcBef>
                <a:spcPts val="350"/>
              </a:spcBef>
              <a:spcAft>
                <a:spcPct val="0"/>
              </a:spcAft>
              <a:buClr>
                <a:schemeClr val="accent2"/>
              </a:buClr>
              <a:buFont typeface="Wingdings 2" panose="05020102010507070707" pitchFamily="18" charset="2"/>
              <a:buChar char=""/>
              <a:tabLst>
                <a:tab pos="3582670" algn="l"/>
              </a:tabLst>
              <a:defRPr sz="2000">
                <a:solidFill>
                  <a:schemeClr val="tx1"/>
                </a:solidFill>
                <a:latin typeface="Lucida Sans Unicode" panose="020B0602030504020204" pitchFamily="34" charset="0"/>
              </a:defRPr>
            </a:lvl8pPr>
            <a:lvl9pPr marL="3886200" indent="-228600" defTabSz="939800" eaLnBrk="0" fontAlgn="base" hangingPunct="0">
              <a:spcBef>
                <a:spcPts val="350"/>
              </a:spcBef>
              <a:spcAft>
                <a:spcPct val="0"/>
              </a:spcAft>
              <a:buClr>
                <a:schemeClr val="accent2"/>
              </a:buClr>
              <a:buFont typeface="Wingdings 2" panose="05020102010507070707" pitchFamily="18" charset="2"/>
              <a:buChar char=""/>
              <a:tabLst>
                <a:tab pos="3582670" algn="l"/>
              </a:tabLst>
              <a:defRPr sz="2000">
                <a:solidFill>
                  <a:schemeClr val="tx1"/>
                </a:solidFill>
                <a:latin typeface="Lucida Sans Unicode" panose="020B0602030504020204" pitchFamily="34" charset="0"/>
              </a:defRPr>
            </a:lvl9pPr>
          </a:lstStyle>
          <a:p>
            <a:pPr eaLnBrk="1" hangingPunct="1">
              <a:spcBef>
                <a:spcPct val="20000"/>
              </a:spcBef>
              <a:buClr>
                <a:schemeClr val="folHlink"/>
              </a:buClr>
              <a:buSzPct val="60000"/>
              <a:buFont typeface="Wingdings" panose="05000000000000000000" pitchFamily="2" charset="2"/>
              <a:buNone/>
            </a:pPr>
            <a:r>
              <a:rPr lang="en-US" altLang="zh-CN" sz="1800" b="1" dirty="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1800" b="1" u="sng" dirty="0">
                <a:latin typeface="Times New Roman" panose="02020603050405020304" pitchFamily="18" charset="0"/>
                <a:ea typeface="楷体_GB2312" panose="02010609030101010101" pitchFamily="49" charset="-122"/>
                <a:cs typeface="Times New Roman" panose="02020603050405020304" pitchFamily="18" charset="0"/>
              </a:rPr>
              <a:t>初值	</a:t>
            </a:r>
            <a:r>
              <a:rPr lang="en-US" altLang="zh-CN" sz="1800" b="1" u="sng" dirty="0">
                <a:latin typeface="Times New Roman" panose="02020603050405020304" pitchFamily="18" charset="0"/>
                <a:ea typeface="楷体_GB2312" panose="02010609030101010101" pitchFamily="49" charset="-122"/>
                <a:cs typeface="Times New Roman" panose="02020603050405020304" pitchFamily="18" charset="0"/>
              </a:rPr>
              <a:t>A</a:t>
            </a:r>
            <a:r>
              <a:rPr lang="zh-CN" altLang="en-US" sz="1800" b="1" u="sng"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1800" b="1" u="sng" dirty="0">
                <a:latin typeface="Times New Roman" panose="02020603050405020304" pitchFamily="18" charset="0"/>
                <a:ea typeface="楷体_GB2312" panose="02010609030101010101" pitchFamily="49" charset="-122"/>
                <a:cs typeface="Times New Roman" panose="02020603050405020304" pitchFamily="18" charset="0"/>
              </a:rPr>
              <a:t>1000</a:t>
            </a:r>
            <a:r>
              <a:rPr lang="zh-CN" altLang="en-US" sz="1800" b="1" u="sng"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dirty="0">
                <a:latin typeface="Times New Roman" panose="02020603050405020304" pitchFamily="18" charset="0"/>
                <a:ea typeface="楷体_GB2312" panose="02010609030101010101" pitchFamily="49" charset="-122"/>
                <a:cs typeface="Times New Roman" panose="02020603050405020304" pitchFamily="18" charset="0"/>
              </a:rPr>
              <a:t>B</a:t>
            </a:r>
            <a:r>
              <a:rPr lang="zh-CN" altLang="en-US" sz="1800" b="1" u="sng"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dirty="0">
                <a:latin typeface="Times New Roman" panose="02020603050405020304" pitchFamily="18" charset="0"/>
                <a:ea typeface="楷体_GB2312" panose="02010609030101010101" pitchFamily="49" charset="-122"/>
                <a:cs typeface="Times New Roman" panose="02020603050405020304" pitchFamily="18" charset="0"/>
              </a:rPr>
              <a:t>2000</a:t>
            </a:r>
          </a:p>
          <a:p>
            <a:pPr lvl="1" eaLnBrk="1" hangingPunct="1">
              <a:spcBef>
                <a:spcPct val="20000"/>
              </a:spcBef>
              <a:buClr>
                <a:schemeClr val="hlink"/>
              </a:buClr>
              <a:buSzPct val="55000"/>
              <a:buFont typeface="Wingdings" panose="05000000000000000000" pitchFamily="2" charset="2"/>
              <a:buNone/>
            </a:pPr>
            <a:endParaRPr lang="en-US" altLang="zh-CN" sz="1800" b="1" dirty="0">
              <a:solidFill>
                <a:srgbClr val="0033CC"/>
              </a:solidFill>
              <a:latin typeface="Times New Roman" panose="02020603050405020304" pitchFamily="18" charset="0"/>
              <a:ea typeface="楷体_GB2312" panose="02010609030101010101" pitchFamily="49" charset="-122"/>
              <a:cs typeface="Times New Roman" panose="02020603050405020304" pitchFamily="18" charset="0"/>
            </a:endParaRPr>
          </a:p>
          <a:p>
            <a:pPr lvl="1" eaLnBrk="1" hangingPunct="1">
              <a:spcBef>
                <a:spcPct val="20000"/>
              </a:spcBef>
              <a:buClr>
                <a:schemeClr val="hlink"/>
              </a:buClr>
              <a:buSzPct val="55000"/>
              <a:buFont typeface="Wingdings" panose="05000000000000000000" pitchFamily="2" charset="2"/>
              <a:buNone/>
            </a:pPr>
            <a:endParaRPr lang="en-US" altLang="zh-CN" sz="1800" b="1" dirty="0">
              <a:solidFill>
                <a:srgbClr val="0033CC"/>
              </a:solidFill>
              <a:latin typeface="Times New Roman" panose="02020603050405020304" pitchFamily="18" charset="0"/>
              <a:ea typeface="楷体_GB2312" panose="02010609030101010101" pitchFamily="49" charset="-122"/>
              <a:cs typeface="Times New Roman" panose="02020603050405020304" pitchFamily="18" charset="0"/>
            </a:endParaRPr>
          </a:p>
          <a:p>
            <a:pPr lvl="1" eaLnBrk="1" hangingPunct="1">
              <a:spcBef>
                <a:spcPct val="20000"/>
              </a:spcBef>
              <a:buClr>
                <a:schemeClr val="hlink"/>
              </a:buClr>
              <a:buSzPct val="55000"/>
              <a:buFont typeface="Wingdings" panose="05000000000000000000" pitchFamily="2" charset="2"/>
              <a:buNone/>
            </a:pPr>
            <a:r>
              <a:rPr lang="en-US" altLang="zh-CN" sz="1800" b="1" u="sng" dirty="0">
                <a:latin typeface="Times New Roman" panose="02020603050405020304" pitchFamily="18" charset="0"/>
                <a:ea typeface="楷体_GB2312" panose="02010609030101010101" pitchFamily="49" charset="-122"/>
                <a:cs typeface="Times New Roman" panose="02020603050405020304" pitchFamily="18" charset="0"/>
              </a:rPr>
              <a:t>   		A</a:t>
            </a:r>
            <a:r>
              <a:rPr lang="zh-CN" altLang="en-US" sz="1800" b="1" u="sng"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dirty="0">
                <a:latin typeface="Times New Roman" panose="02020603050405020304" pitchFamily="18" charset="0"/>
                <a:ea typeface="楷体_GB2312" panose="02010609030101010101" pitchFamily="49" charset="-122"/>
                <a:cs typeface="Times New Roman" panose="02020603050405020304" pitchFamily="18" charset="0"/>
              </a:rPr>
              <a:t>1020</a:t>
            </a:r>
            <a:r>
              <a:rPr lang="zh-CN" altLang="en-US" sz="1800" b="1" u="sng"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dirty="0">
                <a:latin typeface="Times New Roman" panose="02020603050405020304" pitchFamily="18" charset="0"/>
                <a:ea typeface="楷体_GB2312" panose="02010609030101010101" pitchFamily="49" charset="-122"/>
                <a:cs typeface="Times New Roman" panose="02020603050405020304" pitchFamily="18" charset="0"/>
              </a:rPr>
              <a:t>B</a:t>
            </a:r>
            <a:r>
              <a:rPr lang="zh-CN" altLang="en-US" sz="1800" b="1" u="sng"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dirty="0">
                <a:latin typeface="Times New Roman" panose="02020603050405020304" pitchFamily="18" charset="0"/>
                <a:ea typeface="楷体_GB2312" panose="02010609030101010101" pitchFamily="49" charset="-122"/>
                <a:cs typeface="Times New Roman" panose="02020603050405020304" pitchFamily="18" charset="0"/>
              </a:rPr>
              <a:t>2000</a:t>
            </a:r>
            <a:endParaRPr lang="en-US" altLang="zh-CN" sz="1800" b="1" dirty="0">
              <a:latin typeface="Times New Roman" panose="02020603050405020304" pitchFamily="18" charset="0"/>
              <a:ea typeface="楷体_GB2312" panose="02010609030101010101" pitchFamily="49" charset="-122"/>
              <a:cs typeface="Times New Roman" panose="02020603050405020304" pitchFamily="18" charset="0"/>
            </a:endParaRPr>
          </a:p>
          <a:p>
            <a:pPr lvl="1" eaLnBrk="1" hangingPunct="1">
              <a:spcBef>
                <a:spcPct val="20000"/>
              </a:spcBef>
              <a:buClr>
                <a:schemeClr val="hlink"/>
              </a:buClr>
              <a:buSzPct val="55000"/>
              <a:buFont typeface="Wingdings" panose="05000000000000000000" pitchFamily="2" charset="2"/>
              <a:buNone/>
            </a:pPr>
            <a:endParaRPr lang="en-US" altLang="zh-CN" sz="1800" b="1" dirty="0">
              <a:latin typeface="Times New Roman" panose="02020603050405020304" pitchFamily="18" charset="0"/>
              <a:ea typeface="楷体_GB2312" panose="02010609030101010101" pitchFamily="49" charset="-122"/>
              <a:cs typeface="Times New Roman" panose="02020603050405020304" pitchFamily="18" charset="0"/>
            </a:endParaRPr>
          </a:p>
          <a:p>
            <a:pPr lvl="1" eaLnBrk="1" hangingPunct="1">
              <a:spcBef>
                <a:spcPct val="20000"/>
              </a:spcBef>
              <a:buClr>
                <a:schemeClr val="hlink"/>
              </a:buClr>
              <a:buSzPct val="55000"/>
              <a:buFont typeface="Wingdings" panose="05000000000000000000" pitchFamily="2" charset="2"/>
              <a:buNone/>
            </a:pPr>
            <a:endParaRPr lang="en-US" altLang="zh-CN" sz="1800" b="1"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endParaRPr>
          </a:p>
          <a:p>
            <a:pPr lvl="1" eaLnBrk="1" hangingPunct="1">
              <a:spcBef>
                <a:spcPct val="20000"/>
              </a:spcBef>
              <a:buClr>
                <a:schemeClr val="hlink"/>
              </a:buClr>
              <a:buSzPct val="55000"/>
              <a:buFont typeface="Wingdings" panose="05000000000000000000" pitchFamily="2" charset="2"/>
              <a:buNone/>
            </a:pPr>
            <a:r>
              <a:rPr lang="en-US" altLang="zh-CN" sz="1800" b="1" u="sng" dirty="0">
                <a:latin typeface="Times New Roman" panose="02020603050405020304" pitchFamily="18" charset="0"/>
                <a:ea typeface="楷体_GB2312" panose="02010609030101010101" pitchFamily="49" charset="-122"/>
                <a:cs typeface="Times New Roman" panose="02020603050405020304" pitchFamily="18" charset="0"/>
              </a:rPr>
              <a:t>		A</a:t>
            </a:r>
            <a:r>
              <a:rPr lang="zh-CN" altLang="en-US" sz="1800" b="1" u="sng"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dirty="0">
                <a:latin typeface="Times New Roman" panose="02020603050405020304" pitchFamily="18" charset="0"/>
                <a:ea typeface="楷体_GB2312" panose="02010609030101010101" pitchFamily="49" charset="-122"/>
                <a:cs typeface="Times New Roman" panose="02020603050405020304" pitchFamily="18" charset="0"/>
              </a:rPr>
              <a:t>1020</a:t>
            </a:r>
            <a:r>
              <a:rPr lang="zh-CN" altLang="en-US" sz="1800" b="1" u="sng"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dirty="0">
                <a:latin typeface="Times New Roman" panose="02020603050405020304" pitchFamily="18" charset="0"/>
                <a:ea typeface="楷体_GB2312" panose="02010609030101010101" pitchFamily="49" charset="-122"/>
                <a:cs typeface="Times New Roman" panose="02020603050405020304" pitchFamily="18" charset="0"/>
              </a:rPr>
              <a:t>B</a:t>
            </a:r>
            <a:r>
              <a:rPr lang="zh-CN" altLang="en-US" sz="1800" b="1" u="sng"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dirty="0">
                <a:latin typeface="Times New Roman" panose="02020603050405020304" pitchFamily="18" charset="0"/>
                <a:ea typeface="楷体_GB2312" panose="02010609030101010101" pitchFamily="49" charset="-122"/>
                <a:cs typeface="Times New Roman" panose="02020603050405020304" pitchFamily="18" charset="0"/>
              </a:rPr>
              <a:t>2040</a:t>
            </a:r>
          </a:p>
          <a:p>
            <a:pPr lvl="1" eaLnBrk="1" hangingPunct="1">
              <a:spcBef>
                <a:spcPct val="20000"/>
              </a:spcBef>
              <a:buClr>
                <a:schemeClr val="tx1"/>
              </a:buClr>
              <a:buSzTx/>
              <a:buFont typeface="Wingdings" panose="05000000000000000000" pitchFamily="2" charset="2"/>
              <a:buNone/>
            </a:pPr>
            <a:endParaRPr lang="en-US" altLang="zh-CN" sz="1800" b="1" u="sng" dirty="0">
              <a:latin typeface="Times New Roman" panose="02020603050405020304" pitchFamily="18" charset="0"/>
              <a:ea typeface="楷体_GB2312" panose="02010609030101010101" pitchFamily="49" charset="-122"/>
              <a:cs typeface="Times New Roman" panose="02020603050405020304" pitchFamily="18" charset="0"/>
            </a:endParaRPr>
          </a:p>
          <a:p>
            <a:pPr lvl="1" eaLnBrk="1" hangingPunct="1">
              <a:spcBef>
                <a:spcPct val="20000"/>
              </a:spcBef>
              <a:buClr>
                <a:schemeClr val="tx1"/>
              </a:buClr>
              <a:buSzTx/>
              <a:buFont typeface="Wingdings" panose="05000000000000000000" pitchFamily="2" charset="2"/>
              <a:buNone/>
            </a:pPr>
            <a:endParaRPr lang="en-US" altLang="zh-CN" sz="1800" b="1" u="sng" dirty="0">
              <a:latin typeface="Times New Roman" panose="02020603050405020304" pitchFamily="18" charset="0"/>
              <a:ea typeface="楷体_GB2312" panose="02010609030101010101" pitchFamily="49" charset="-122"/>
              <a:cs typeface="Times New Roman" panose="02020603050405020304" pitchFamily="18" charset="0"/>
            </a:endParaRPr>
          </a:p>
          <a:p>
            <a:pPr lvl="1" eaLnBrk="1" hangingPunct="1">
              <a:spcBef>
                <a:spcPct val="20000"/>
              </a:spcBef>
              <a:buClr>
                <a:schemeClr val="tx1"/>
              </a:buClr>
              <a:buSzTx/>
              <a:buFont typeface="Wingdings" panose="05000000000000000000" pitchFamily="2" charset="2"/>
              <a:buNone/>
            </a:pPr>
            <a:r>
              <a:rPr lang="en-US" altLang="zh-CN" sz="1800" b="1" u="sng"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		A</a:t>
            </a:r>
            <a:r>
              <a:rPr lang="zh-CN" altLang="en-US" sz="1800" b="1" u="sng"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920</a:t>
            </a:r>
            <a:r>
              <a:rPr lang="zh-CN" altLang="en-US" sz="1800" b="1" u="sng"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B</a:t>
            </a:r>
            <a:r>
              <a:rPr lang="zh-CN" altLang="en-US" sz="1800" b="1" u="sng"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2040</a:t>
            </a:r>
            <a:endParaRPr lang="en-US" altLang="zh-CN" sz="1800" b="1"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endParaRPr>
          </a:p>
          <a:p>
            <a:pPr lvl="1" eaLnBrk="1" hangingPunct="1">
              <a:spcBef>
                <a:spcPct val="20000"/>
              </a:spcBef>
              <a:buClr>
                <a:schemeClr val="tx1"/>
              </a:buClr>
              <a:buSzTx/>
              <a:buFont typeface="Wingdings" panose="05000000000000000000" pitchFamily="2" charset="2"/>
              <a:buNone/>
            </a:pPr>
            <a:endParaRPr lang="en-US" altLang="zh-CN" sz="1800" b="1" u="sng"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endParaRPr>
          </a:p>
          <a:p>
            <a:pPr lvl="1" eaLnBrk="1" hangingPunct="1">
              <a:spcBef>
                <a:spcPct val="20000"/>
              </a:spcBef>
              <a:buClr>
                <a:schemeClr val="tx1"/>
              </a:buClr>
              <a:buSzTx/>
              <a:buFont typeface="Wingdings" panose="05000000000000000000" pitchFamily="2" charset="2"/>
              <a:buNone/>
            </a:pPr>
            <a:endParaRPr lang="en-US" altLang="zh-CN" sz="1800" b="1" u="sng" dirty="0">
              <a:latin typeface="Times New Roman" panose="02020603050405020304" pitchFamily="18" charset="0"/>
              <a:ea typeface="楷体_GB2312" panose="02010609030101010101" pitchFamily="49" charset="-122"/>
              <a:cs typeface="Times New Roman" panose="02020603050405020304" pitchFamily="18" charset="0"/>
            </a:endParaRPr>
          </a:p>
          <a:p>
            <a:pPr lvl="1" eaLnBrk="1" hangingPunct="1">
              <a:spcBef>
                <a:spcPct val="20000"/>
              </a:spcBef>
              <a:buClr>
                <a:schemeClr val="tx1"/>
              </a:buClr>
              <a:buSzTx/>
              <a:buFont typeface="Wingdings" panose="05000000000000000000" pitchFamily="2" charset="2"/>
              <a:buNone/>
            </a:pPr>
            <a:r>
              <a:rPr lang="en-US" altLang="zh-CN" sz="1800" b="1" u="sng"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	 	A</a:t>
            </a:r>
            <a:r>
              <a:rPr lang="zh-CN" altLang="en-US" sz="1800" b="1" u="sng"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920</a:t>
            </a:r>
            <a:r>
              <a:rPr lang="zh-CN" altLang="en-US" sz="1800" b="1" u="sng"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B</a:t>
            </a:r>
            <a:r>
              <a:rPr lang="zh-CN" altLang="en-US" sz="1800" b="1" u="sng"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2140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1254">
                                            <p:txEl>
                                              <p:pRg st="0" end="0"/>
                                            </p:txEl>
                                          </p:spTgt>
                                        </p:tgtEl>
                                        <p:attrNameLst>
                                          <p:attrName>style.visibility</p:attrName>
                                        </p:attrNameLst>
                                      </p:cBhvr>
                                      <p:to>
                                        <p:strVal val="visible"/>
                                      </p:to>
                                    </p:set>
                                    <p:animEffect transition="in" filter="wipe(left)">
                                      <p:cBhvr>
                                        <p:cTn id="7" dur="500"/>
                                        <p:tgtEl>
                                          <p:spTgt spid="1812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1254">
                                            <p:txEl>
                                              <p:pRg st="3" end="3"/>
                                            </p:txEl>
                                          </p:spTgt>
                                        </p:tgtEl>
                                        <p:attrNameLst>
                                          <p:attrName>style.visibility</p:attrName>
                                        </p:attrNameLst>
                                      </p:cBhvr>
                                      <p:to>
                                        <p:strVal val="visible"/>
                                      </p:to>
                                    </p:set>
                                    <p:animEffect transition="in" filter="wipe(left)">
                                      <p:cBhvr>
                                        <p:cTn id="12" dur="500"/>
                                        <p:tgtEl>
                                          <p:spTgt spid="18125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1254">
                                            <p:txEl>
                                              <p:pRg st="6" end="6"/>
                                            </p:txEl>
                                          </p:spTgt>
                                        </p:tgtEl>
                                        <p:attrNameLst>
                                          <p:attrName>style.visibility</p:attrName>
                                        </p:attrNameLst>
                                      </p:cBhvr>
                                      <p:to>
                                        <p:strVal val="visible"/>
                                      </p:to>
                                    </p:set>
                                    <p:animEffect transition="in" filter="wipe(left)">
                                      <p:cBhvr>
                                        <p:cTn id="17" dur="500"/>
                                        <p:tgtEl>
                                          <p:spTgt spid="18125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1254">
                                            <p:txEl>
                                              <p:pRg st="9" end="9"/>
                                            </p:txEl>
                                          </p:spTgt>
                                        </p:tgtEl>
                                        <p:attrNameLst>
                                          <p:attrName>style.visibility</p:attrName>
                                        </p:attrNameLst>
                                      </p:cBhvr>
                                      <p:to>
                                        <p:strVal val="visible"/>
                                      </p:to>
                                    </p:set>
                                    <p:animEffect transition="in" filter="wipe(left)">
                                      <p:cBhvr>
                                        <p:cTn id="22" dur="500"/>
                                        <p:tgtEl>
                                          <p:spTgt spid="181254">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1254">
                                            <p:txEl>
                                              <p:pRg st="12" end="12"/>
                                            </p:txEl>
                                          </p:spTgt>
                                        </p:tgtEl>
                                        <p:attrNameLst>
                                          <p:attrName>style.visibility</p:attrName>
                                        </p:attrNameLst>
                                      </p:cBhvr>
                                      <p:to>
                                        <p:strVal val="visible"/>
                                      </p:to>
                                    </p:set>
                                    <p:animEffect transition="in" filter="wipe(left)">
                                      <p:cBhvr>
                                        <p:cTn id="27" dur="500"/>
                                        <p:tgtEl>
                                          <p:spTgt spid="181254">
                                            <p:txEl>
                                              <p:pRg st="12" end="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81251">
                                            <p:txEl>
                                              <p:pRg st="14" end="14"/>
                                            </p:txEl>
                                          </p:spTgt>
                                        </p:tgtEl>
                                        <p:attrNameLst>
                                          <p:attrName>style.visibility</p:attrName>
                                        </p:attrNameLst>
                                      </p:cBhvr>
                                      <p:to>
                                        <p:strVal val="visible"/>
                                      </p:to>
                                    </p:set>
                                    <p:animEffect transition="in" filter="blinds(horizontal)">
                                      <p:cBhvr>
                                        <p:cTn id="32" dur="500"/>
                                        <p:tgtEl>
                                          <p:spTgt spid="181251">
                                            <p:txEl>
                                              <p:pRg st="14" end="14"/>
                                            </p:txEl>
                                          </p:spTgt>
                                        </p:tgtEl>
                                      </p:cBhvr>
                                    </p:animEffect>
                                  </p:childTnLst>
                                </p:cTn>
                              </p:par>
                            </p:childTnLst>
                          </p:cTn>
                        </p:par>
                        <p:par>
                          <p:cTn id="33" fill="hold">
                            <p:stCondLst>
                              <p:cond delay="500"/>
                            </p:stCondLst>
                            <p:childTnLst>
                              <p:par>
                                <p:cTn id="34" presetID="53" presetClass="entr" presetSubtype="16" fill="hold" nodeType="afterEffect">
                                  <p:stCondLst>
                                    <p:cond delay="0"/>
                                  </p:stCondLst>
                                  <p:childTnLst>
                                    <p:set>
                                      <p:cBhvr>
                                        <p:cTn id="35" dur="1" fill="hold">
                                          <p:stCondLst>
                                            <p:cond delay="0"/>
                                          </p:stCondLst>
                                        </p:cTn>
                                        <p:tgtEl>
                                          <p:spTgt spid="181253"/>
                                        </p:tgtEl>
                                        <p:attrNameLst>
                                          <p:attrName>style.visibility</p:attrName>
                                        </p:attrNameLst>
                                      </p:cBhvr>
                                      <p:to>
                                        <p:strVal val="visible"/>
                                      </p:to>
                                    </p:set>
                                    <p:anim calcmode="lin" valueType="num">
                                      <p:cBhvr>
                                        <p:cTn id="36" dur="500" fill="hold"/>
                                        <p:tgtEl>
                                          <p:spTgt spid="181253"/>
                                        </p:tgtEl>
                                        <p:attrNameLst>
                                          <p:attrName>ppt_w</p:attrName>
                                        </p:attrNameLst>
                                      </p:cBhvr>
                                      <p:tavLst>
                                        <p:tav tm="0">
                                          <p:val>
                                            <p:fltVal val="0"/>
                                          </p:val>
                                        </p:tav>
                                        <p:tav tm="100000">
                                          <p:val>
                                            <p:strVal val="#ppt_w"/>
                                          </p:val>
                                        </p:tav>
                                      </p:tavLst>
                                    </p:anim>
                                    <p:anim calcmode="lin" valueType="num">
                                      <p:cBhvr>
                                        <p:cTn id="37" dur="500" fill="hold"/>
                                        <p:tgtEl>
                                          <p:spTgt spid="181253"/>
                                        </p:tgtEl>
                                        <p:attrNameLst>
                                          <p:attrName>ppt_h</p:attrName>
                                        </p:attrNameLst>
                                      </p:cBhvr>
                                      <p:tavLst>
                                        <p:tav tm="0">
                                          <p:val>
                                            <p:fltVal val="0"/>
                                          </p:val>
                                        </p:tav>
                                        <p:tav tm="100000">
                                          <p:val>
                                            <p:strVal val="#ppt_h"/>
                                          </p:val>
                                        </p:tav>
                                      </p:tavLst>
                                    </p:anim>
                                    <p:animEffect transition="in" filter="fade">
                                      <p:cBhvr>
                                        <p:cTn id="38" dur="500"/>
                                        <p:tgtEl>
                                          <p:spTgt spid="181253"/>
                                        </p:tgtEl>
                                      </p:cBhvr>
                                    </p:animEffect>
                                  </p:childTnLst>
                                </p:cTn>
                              </p:par>
                              <p:par>
                                <p:cTn id="39" presetID="26" presetClass="emph" presetSubtype="0" fill="hold" nodeType="withEffect">
                                  <p:stCondLst>
                                    <p:cond delay="0"/>
                                  </p:stCondLst>
                                  <p:childTnLst>
                                    <p:animEffect transition="out" filter="fade">
                                      <p:cBhvr>
                                        <p:cTn id="40" dur="2000" tmFilter="0, 0; .2, .5; .8, .5; 1, 0"/>
                                        <p:tgtEl>
                                          <p:spTgt spid="181253"/>
                                        </p:tgtEl>
                                      </p:cBhvr>
                                    </p:animEffect>
                                    <p:animScale>
                                      <p:cBhvr>
                                        <p:cTn id="41" dur="1000" autoRev="1" fill="hold"/>
                                        <p:tgtEl>
                                          <p:spTgt spid="18125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0679FD6D-65A8-465D-953C-E548B00158BE}" type="slidenum">
              <a:rPr lang="en-US" altLang="zh-CN" sz="1000">
                <a:latin typeface="Times New Roman" panose="02020603050405020304" pitchFamily="18" charset="0"/>
                <a:cs typeface="Times New Roman" panose="02020603050405020304" pitchFamily="18" charset="0"/>
              </a:rPr>
              <a:t>25</a:t>
            </a:fld>
            <a:endParaRPr lang="en-US" altLang="zh-CN" sz="1000">
              <a:latin typeface="Times New Roman" panose="02020603050405020304" pitchFamily="18" charset="0"/>
              <a:cs typeface="Times New Roman" panose="02020603050405020304" pitchFamily="18" charset="0"/>
            </a:endParaRPr>
          </a:p>
        </p:txBody>
      </p:sp>
      <p:sp>
        <p:nvSpPr>
          <p:cNvPr id="45059" name="Rectangle 8"/>
          <p:cNvSpPr>
            <a:spLocks noGrp="1"/>
          </p:cNvSpPr>
          <p:nvPr>
            <p:ph type="title" idx="4294967295"/>
          </p:nvPr>
        </p:nvSpPr>
        <p:spPr/>
        <p:txBody>
          <a:bodyPr/>
          <a:lstStyle/>
          <a:p>
            <a:r>
              <a:rPr lang="en-US" altLang="zh-CN" sz="3700">
                <a:latin typeface="Times New Roman" panose="02020603050405020304" pitchFamily="18" charset="0"/>
                <a:ea typeface="黑体" panose="02010609060101010101" pitchFamily="49" charset="-122"/>
                <a:cs typeface="Times New Roman" panose="02020603050405020304" pitchFamily="18" charset="0"/>
              </a:rPr>
              <a:t>3.</a:t>
            </a:r>
            <a:r>
              <a:rPr lang="zh-CN" altLang="en-US" sz="3700">
                <a:latin typeface="Times New Roman" panose="02020603050405020304" pitchFamily="18" charset="0"/>
                <a:ea typeface="黑体" panose="02010609060101010101" pitchFamily="49" charset="-122"/>
                <a:cs typeface="Times New Roman" panose="02020603050405020304" pitchFamily="18" charset="0"/>
              </a:rPr>
              <a:t>示例</a:t>
            </a:r>
            <a:br>
              <a:rPr lang="zh-CN" altLang="en-US" sz="3700">
                <a:latin typeface="Times New Roman" panose="02020603050405020304" pitchFamily="18" charset="0"/>
                <a:ea typeface="黑体" panose="02010609060101010101" pitchFamily="49" charset="-122"/>
                <a:cs typeface="Times New Roman" panose="02020603050405020304" pitchFamily="18" charset="0"/>
              </a:rPr>
            </a:br>
            <a:r>
              <a:rPr lang="zh-CN" altLang="en-US" sz="2400">
                <a:latin typeface="Times New Roman" panose="02020603050405020304" pitchFamily="18" charset="0"/>
                <a:ea typeface="黑体" panose="02010609060101010101" pitchFamily="49" charset="-122"/>
                <a:cs typeface="Times New Roman" panose="02020603050405020304" pitchFamily="18" charset="0"/>
              </a:rPr>
              <a:t>并行调度三</a:t>
            </a:r>
            <a:endParaRPr lang="en-US" altLang="zh-CN"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2275" name="Rectangle 3"/>
          <p:cNvSpPr>
            <a:spLocks noGrp="1" noChangeArrowheads="1"/>
          </p:cNvSpPr>
          <p:nvPr>
            <p:ph type="body" idx="1"/>
          </p:nvPr>
        </p:nvSpPr>
        <p:spPr/>
        <p:txBody>
          <a:bodyPr/>
          <a:lstStyle/>
          <a:p>
            <a:pPr marL="533400" indent="-533400" eaLnBrk="1" hangingPunct="1">
              <a:buFont typeface="Wingdings" panose="05000000000000000000" pitchFamily="2" charset="2"/>
              <a:buNone/>
              <a:tabLst>
                <a:tab pos="3582670" algn="l"/>
              </a:tabLst>
            </a:pPr>
            <a:r>
              <a:rPr lang="en-US" altLang="zh-CN" sz="1800" b="1">
                <a:latin typeface="Times New Roman" panose="02020603050405020304" pitchFamily="18" charset="0"/>
                <a:cs typeface="Times New Roman" panose="02020603050405020304" pitchFamily="18" charset="0"/>
              </a:rPr>
              <a:t>        </a:t>
            </a:r>
            <a:endParaRPr lang="en-US" altLang="zh-CN" sz="1800" b="1" u="sng">
              <a:latin typeface="Times New Roman" panose="02020603050405020304" pitchFamily="18" charset="0"/>
              <a:cs typeface="Times New Roman" panose="02020603050405020304" pitchFamily="18" charset="0"/>
            </a:endParaRPr>
          </a:p>
          <a:p>
            <a:pPr marL="1087755" lvl="1" indent="-457200" eaLnBrk="1" hangingPunct="1">
              <a:buFont typeface="Wingdings" panose="05000000000000000000" pitchFamily="2" charset="2"/>
              <a:buNone/>
              <a:tabLst>
                <a:tab pos="3582670" algn="l"/>
              </a:tabLst>
            </a:pPr>
            <a:r>
              <a:rPr lang="en-US" altLang="zh-CN" sz="1800" b="1">
                <a:solidFill>
                  <a:srgbClr val="0033CC"/>
                </a:solidFill>
                <a:latin typeface="Times New Roman" panose="02020603050405020304" pitchFamily="18" charset="0"/>
                <a:cs typeface="Times New Roman" panose="02020603050405020304" pitchFamily="18" charset="0"/>
              </a:rPr>
              <a:t>①  Read (A)</a:t>
            </a:r>
          </a:p>
          <a:p>
            <a:pPr marL="1087755" lvl="1" indent="-457200" eaLnBrk="1" hangingPunct="1">
              <a:buFont typeface="Wingdings" panose="05000000000000000000" pitchFamily="2" charset="2"/>
              <a:buNone/>
              <a:tabLst>
                <a:tab pos="3582670" algn="l"/>
              </a:tabLst>
            </a:pPr>
            <a:r>
              <a:rPr lang="en-US" altLang="zh-CN" sz="1800" b="1">
                <a:solidFill>
                  <a:srgbClr val="0033CC"/>
                </a:solidFill>
                <a:latin typeface="Times New Roman" panose="02020603050405020304" pitchFamily="18" charset="0"/>
                <a:cs typeface="Times New Roman" panose="02020603050405020304" pitchFamily="18" charset="0"/>
              </a:rPr>
              <a:t>②  A = A - 100</a:t>
            </a:r>
          </a:p>
          <a:p>
            <a:pPr marL="1087755" lvl="1" indent="-457200" eaLnBrk="1" hangingPunct="1">
              <a:buFont typeface="Wingdings" panose="05000000000000000000" pitchFamily="2" charset="2"/>
              <a:buNone/>
              <a:tabLst>
                <a:tab pos="3582670" algn="l"/>
              </a:tabLst>
            </a:pPr>
            <a:r>
              <a:rPr lang="en-US" altLang="zh-CN" sz="1800" b="1">
                <a:solidFill>
                  <a:srgbClr val="0033CC"/>
                </a:solidFill>
                <a:latin typeface="Times New Roman" panose="02020603050405020304" pitchFamily="18" charset="0"/>
                <a:cs typeface="Times New Roman" panose="02020603050405020304" pitchFamily="18" charset="0"/>
              </a:rPr>
              <a:t>③  Write (A)</a:t>
            </a:r>
            <a:endParaRPr lang="en-US" altLang="zh-CN" sz="1800" b="1">
              <a:solidFill>
                <a:schemeClr val="folHlink"/>
              </a:solidFill>
              <a:latin typeface="Times New Roman" panose="02020603050405020304" pitchFamily="18" charset="0"/>
              <a:cs typeface="Times New Roman" panose="02020603050405020304" pitchFamily="18" charset="0"/>
            </a:endParaRPr>
          </a:p>
          <a:p>
            <a:pPr marL="1087755" lvl="1" indent="-457200" eaLnBrk="1" hangingPunct="1">
              <a:buClr>
                <a:schemeClr val="tx1"/>
              </a:buClr>
              <a:buFont typeface="Wingdings" panose="05000000000000000000" pitchFamily="2" charset="2"/>
              <a:buAutoNum type="alphaLcParenR"/>
              <a:tabLst>
                <a:tab pos="3582670" algn="l"/>
              </a:tabLst>
            </a:pPr>
            <a:r>
              <a:rPr lang="en-US" altLang="zh-CN" sz="1800" b="1">
                <a:latin typeface="Times New Roman" panose="02020603050405020304" pitchFamily="18" charset="0"/>
                <a:cs typeface="Times New Roman" panose="02020603050405020304" pitchFamily="18" charset="0"/>
              </a:rPr>
              <a:t>Read (A)</a:t>
            </a:r>
          </a:p>
          <a:p>
            <a:pPr marL="1087755" lvl="1" indent="-457200" eaLnBrk="1" hangingPunct="1">
              <a:buClr>
                <a:schemeClr val="tx1"/>
              </a:buClr>
              <a:buFont typeface="Wingdings" panose="05000000000000000000" pitchFamily="2" charset="2"/>
              <a:buAutoNum type="alphaLcParenR"/>
              <a:tabLst>
                <a:tab pos="3582670" algn="l"/>
              </a:tabLst>
            </a:pPr>
            <a:r>
              <a:rPr lang="en-US" altLang="zh-CN" sz="1800" b="1">
                <a:latin typeface="Times New Roman" panose="02020603050405020304" pitchFamily="18" charset="0"/>
                <a:cs typeface="Times New Roman" panose="02020603050405020304" pitchFamily="18" charset="0"/>
              </a:rPr>
              <a:t>A = A * 1.02</a:t>
            </a:r>
          </a:p>
          <a:p>
            <a:pPr marL="1087755" lvl="1" indent="-457200" eaLnBrk="1" hangingPunct="1">
              <a:buClr>
                <a:schemeClr val="tx1"/>
              </a:buClr>
              <a:buFont typeface="Wingdings" panose="05000000000000000000" pitchFamily="2" charset="2"/>
              <a:buAutoNum type="alphaLcParenR"/>
              <a:tabLst>
                <a:tab pos="3582670" algn="l"/>
              </a:tabLst>
            </a:pPr>
            <a:r>
              <a:rPr lang="en-US" altLang="zh-CN" sz="1800" b="1">
                <a:latin typeface="Times New Roman" panose="02020603050405020304" pitchFamily="18" charset="0"/>
                <a:cs typeface="Times New Roman" panose="02020603050405020304" pitchFamily="18" charset="0"/>
              </a:rPr>
              <a:t>Write (A)</a:t>
            </a:r>
          </a:p>
          <a:p>
            <a:pPr marL="1087755" lvl="1" indent="-457200" eaLnBrk="1" hangingPunct="1">
              <a:buFont typeface="Wingdings" panose="05000000000000000000" pitchFamily="2" charset="2"/>
              <a:buNone/>
              <a:tabLst>
                <a:tab pos="3582670" algn="l"/>
              </a:tabLst>
            </a:pPr>
            <a:r>
              <a:rPr lang="en-US" altLang="zh-CN" sz="1800" b="1">
                <a:solidFill>
                  <a:schemeClr val="folHlink"/>
                </a:solidFill>
                <a:latin typeface="Times New Roman" panose="02020603050405020304" pitchFamily="18" charset="0"/>
                <a:cs typeface="Times New Roman" panose="02020603050405020304" pitchFamily="18" charset="0"/>
              </a:rPr>
              <a:t>④  Read (B)</a:t>
            </a:r>
          </a:p>
          <a:p>
            <a:pPr marL="1087755" lvl="1" indent="-457200" eaLnBrk="1" hangingPunct="1">
              <a:buFont typeface="Wingdings" panose="05000000000000000000" pitchFamily="2" charset="2"/>
              <a:buNone/>
              <a:tabLst>
                <a:tab pos="3582670" algn="l"/>
              </a:tabLst>
            </a:pPr>
            <a:r>
              <a:rPr lang="en-US" altLang="zh-CN" sz="1800" b="1">
                <a:solidFill>
                  <a:schemeClr val="folHlink"/>
                </a:solidFill>
                <a:latin typeface="Times New Roman" panose="02020603050405020304" pitchFamily="18" charset="0"/>
                <a:cs typeface="Times New Roman" panose="02020603050405020304" pitchFamily="18" charset="0"/>
              </a:rPr>
              <a:t>⑤  B = B + 100</a:t>
            </a:r>
          </a:p>
          <a:p>
            <a:pPr marL="1087755" lvl="1" indent="-457200" eaLnBrk="1" hangingPunct="1">
              <a:buFont typeface="Wingdings" panose="05000000000000000000" pitchFamily="2" charset="2"/>
              <a:buNone/>
              <a:tabLst>
                <a:tab pos="3582670" algn="l"/>
              </a:tabLst>
            </a:pPr>
            <a:r>
              <a:rPr lang="en-US" altLang="zh-CN" sz="1800" b="1">
                <a:solidFill>
                  <a:schemeClr val="folHlink"/>
                </a:solidFill>
                <a:latin typeface="Times New Roman" panose="02020603050405020304" pitchFamily="18" charset="0"/>
                <a:cs typeface="Times New Roman" panose="02020603050405020304" pitchFamily="18" charset="0"/>
              </a:rPr>
              <a:t>⑥  Write (B)</a:t>
            </a:r>
          </a:p>
          <a:p>
            <a:pPr marL="1087755" lvl="1" indent="-457200" eaLnBrk="1" hangingPunct="1">
              <a:buClr>
                <a:schemeClr val="tx1"/>
              </a:buClr>
              <a:buFont typeface="Wingdings" panose="05000000000000000000" pitchFamily="2" charset="2"/>
              <a:buAutoNum type="alphaLcParenR" startAt="4"/>
              <a:tabLst>
                <a:tab pos="3582670" algn="l"/>
              </a:tabLst>
            </a:pPr>
            <a:r>
              <a:rPr lang="en-US" altLang="zh-CN" sz="1800" b="1">
                <a:latin typeface="Times New Roman" panose="02020603050405020304" pitchFamily="18" charset="0"/>
                <a:cs typeface="Times New Roman" panose="02020603050405020304" pitchFamily="18" charset="0"/>
              </a:rPr>
              <a:t>Read (B) </a:t>
            </a:r>
          </a:p>
          <a:p>
            <a:pPr marL="1087755" lvl="1" indent="-457200" eaLnBrk="1" hangingPunct="1">
              <a:buClr>
                <a:schemeClr val="tx1"/>
              </a:buClr>
              <a:buFont typeface="Wingdings" panose="05000000000000000000" pitchFamily="2" charset="2"/>
              <a:buAutoNum type="alphaLcParenR" startAt="4"/>
              <a:tabLst>
                <a:tab pos="3582670" algn="l"/>
              </a:tabLst>
            </a:pPr>
            <a:r>
              <a:rPr lang="en-US" altLang="zh-CN" sz="1800" b="1">
                <a:latin typeface="Times New Roman" panose="02020603050405020304" pitchFamily="18" charset="0"/>
                <a:cs typeface="Times New Roman" panose="02020603050405020304" pitchFamily="18" charset="0"/>
              </a:rPr>
              <a:t>B = B * 1.02 </a:t>
            </a:r>
          </a:p>
          <a:p>
            <a:pPr marL="1087755" lvl="1" indent="-457200" eaLnBrk="1" hangingPunct="1">
              <a:buClr>
                <a:schemeClr val="tx1"/>
              </a:buClr>
              <a:buFont typeface="Wingdings" panose="05000000000000000000" pitchFamily="2" charset="2"/>
              <a:buAutoNum type="alphaLcParenR" startAt="4"/>
              <a:tabLst>
                <a:tab pos="3582670" algn="l"/>
              </a:tabLst>
            </a:pPr>
            <a:r>
              <a:rPr lang="en-US" altLang="zh-CN" sz="1800" b="1">
                <a:latin typeface="Times New Roman" panose="02020603050405020304" pitchFamily="18" charset="0"/>
                <a:cs typeface="Times New Roman" panose="02020603050405020304" pitchFamily="18" charset="0"/>
              </a:rPr>
              <a:t>Write (B)</a:t>
            </a:r>
          </a:p>
          <a:p>
            <a:pPr marL="533400" indent="-533400" eaLnBrk="1" hangingPunct="1">
              <a:tabLst>
                <a:tab pos="3582670" algn="l"/>
              </a:tabLst>
            </a:pPr>
            <a:r>
              <a:rPr lang="zh-CN" altLang="en-US" sz="1800" b="1">
                <a:latin typeface="Times New Roman" panose="02020603050405020304" pitchFamily="18" charset="0"/>
                <a:cs typeface="Times New Roman" panose="02020603050405020304" pitchFamily="18" charset="0"/>
              </a:rPr>
              <a:t>它等价于先 </a:t>
            </a:r>
            <a:r>
              <a:rPr lang="en-US" altLang="zh-CN" sz="1800" b="1">
                <a:latin typeface="Times New Roman" panose="02020603050405020304" pitchFamily="18" charset="0"/>
                <a:cs typeface="Times New Roman" panose="02020603050405020304" pitchFamily="18" charset="0"/>
              </a:rPr>
              <a:t>T1 </a:t>
            </a:r>
            <a:r>
              <a:rPr lang="zh-CN" altLang="en-US" sz="1800" b="1">
                <a:latin typeface="Times New Roman" panose="02020603050405020304" pitchFamily="18" charset="0"/>
                <a:cs typeface="Times New Roman" panose="02020603050405020304" pitchFamily="18" charset="0"/>
              </a:rPr>
              <a:t>后 </a:t>
            </a:r>
            <a:r>
              <a:rPr lang="en-US" altLang="zh-CN" sz="1800" b="1">
                <a:latin typeface="Times New Roman" panose="02020603050405020304" pitchFamily="18" charset="0"/>
                <a:cs typeface="Times New Roman" panose="02020603050405020304" pitchFamily="18" charset="0"/>
              </a:rPr>
              <a:t>T2 </a:t>
            </a:r>
            <a:r>
              <a:rPr lang="zh-CN" altLang="en-US" sz="1800" b="1">
                <a:latin typeface="Times New Roman" panose="02020603050405020304" pitchFamily="18" charset="0"/>
                <a:cs typeface="Times New Roman" panose="02020603050405020304" pitchFamily="18" charset="0"/>
              </a:rPr>
              <a:t>的串行调度。 </a:t>
            </a:r>
          </a:p>
        </p:txBody>
      </p:sp>
      <p:pic>
        <p:nvPicPr>
          <p:cNvPr id="182277" name="Picture 5" descr="png-00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0" y="5143500"/>
            <a:ext cx="146367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2278" name="Rectangle 6"/>
          <p:cNvSpPr>
            <a:spLocks noChangeArrowheads="1"/>
          </p:cNvSpPr>
          <p:nvPr/>
        </p:nvSpPr>
        <p:spPr bwMode="auto">
          <a:xfrm>
            <a:off x="539750" y="1444625"/>
            <a:ext cx="6121400" cy="457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3855" indent="-363855" defTabSz="939800">
              <a:spcBef>
                <a:spcPts val="400"/>
              </a:spcBef>
              <a:buClr>
                <a:schemeClr val="accent1"/>
              </a:buClr>
              <a:buFont typeface="Wingdings" panose="05000000000000000000" pitchFamily="2" charset="2"/>
              <a:buBlip>
                <a:blip r:embed="rId3"/>
              </a:buBlip>
              <a:tabLst>
                <a:tab pos="3582670" algn="l"/>
              </a:tabLst>
              <a:defRPr sz="2700">
                <a:solidFill>
                  <a:schemeClr val="tx1"/>
                </a:solidFill>
                <a:latin typeface="Lucida Sans Unicode" panose="020B0602030504020204" pitchFamily="34" charset="0"/>
              </a:defRPr>
            </a:lvl1pPr>
            <a:lvl2pPr marL="989330" indent="-446405" defTabSz="939800">
              <a:spcBef>
                <a:spcPts val="325"/>
              </a:spcBef>
              <a:buClr>
                <a:schemeClr val="accent1"/>
              </a:buClr>
              <a:buSzPct val="75000"/>
              <a:buFont typeface="Wingdings" panose="05000000000000000000" pitchFamily="2" charset="2"/>
              <a:buBlip>
                <a:blip r:embed="rId4"/>
              </a:buBlip>
              <a:tabLst>
                <a:tab pos="3582670" algn="l"/>
              </a:tabLst>
              <a:defRPr sz="2300">
                <a:solidFill>
                  <a:schemeClr val="tx1"/>
                </a:solidFill>
                <a:latin typeface="Lucida Sans Unicode" panose="020B0602030504020204" pitchFamily="34" charset="0"/>
              </a:defRPr>
            </a:lvl2pPr>
            <a:lvl3pPr marL="1143000" indent="-228600" defTabSz="939800">
              <a:spcBef>
                <a:spcPts val="350"/>
              </a:spcBef>
              <a:buClr>
                <a:schemeClr val="accent2"/>
              </a:buClr>
              <a:buSzPct val="75000"/>
              <a:buFont typeface="Wingdings" panose="05000000000000000000" pitchFamily="2" charset="2"/>
              <a:buBlip>
                <a:blip r:embed="rId5"/>
              </a:buBlip>
              <a:tabLst>
                <a:tab pos="3582670" algn="l"/>
              </a:tabLst>
              <a:defRPr sz="2100">
                <a:solidFill>
                  <a:schemeClr val="tx1"/>
                </a:solidFill>
                <a:latin typeface="Lucida Sans Unicode" panose="020B0602030504020204" pitchFamily="34" charset="0"/>
              </a:defRPr>
            </a:lvl3pPr>
            <a:lvl4pPr marL="1600200" indent="-228600" defTabSz="939800">
              <a:spcBef>
                <a:spcPts val="350"/>
              </a:spcBef>
              <a:buClr>
                <a:schemeClr val="accent2"/>
              </a:buClr>
              <a:buFont typeface="Wingdings 2" panose="05020102010507070707" pitchFamily="18" charset="2"/>
              <a:buChar char=""/>
              <a:tabLst>
                <a:tab pos="3582670" algn="l"/>
              </a:tabLst>
              <a:defRPr sz="1900">
                <a:solidFill>
                  <a:schemeClr val="tx1"/>
                </a:solidFill>
                <a:latin typeface="Lucida Sans Unicode" panose="020B0602030504020204" pitchFamily="34" charset="0"/>
              </a:defRPr>
            </a:lvl4pPr>
            <a:lvl5pPr marL="2057400" indent="-228600" defTabSz="939800">
              <a:spcBef>
                <a:spcPts val="350"/>
              </a:spcBef>
              <a:buClr>
                <a:schemeClr val="accent2"/>
              </a:buClr>
              <a:buFont typeface="Wingdings 2" panose="05020102010507070707" pitchFamily="18" charset="2"/>
              <a:buChar char=""/>
              <a:tabLst>
                <a:tab pos="3582670" algn="l"/>
              </a:tabLst>
              <a:defRPr sz="2000">
                <a:solidFill>
                  <a:schemeClr val="tx1"/>
                </a:solidFill>
                <a:latin typeface="Lucida Sans Unicode" panose="020B0602030504020204" pitchFamily="34" charset="0"/>
              </a:defRPr>
            </a:lvl5pPr>
            <a:lvl6pPr marL="2514600" indent="-228600" defTabSz="939800" eaLnBrk="0" fontAlgn="base" hangingPunct="0">
              <a:spcBef>
                <a:spcPts val="350"/>
              </a:spcBef>
              <a:spcAft>
                <a:spcPct val="0"/>
              </a:spcAft>
              <a:buClr>
                <a:schemeClr val="accent2"/>
              </a:buClr>
              <a:buFont typeface="Wingdings 2" panose="05020102010507070707" pitchFamily="18" charset="2"/>
              <a:buChar char=""/>
              <a:tabLst>
                <a:tab pos="3582670" algn="l"/>
              </a:tabLst>
              <a:defRPr sz="2000">
                <a:solidFill>
                  <a:schemeClr val="tx1"/>
                </a:solidFill>
                <a:latin typeface="Lucida Sans Unicode" panose="020B0602030504020204" pitchFamily="34" charset="0"/>
              </a:defRPr>
            </a:lvl6pPr>
            <a:lvl7pPr marL="2971800" indent="-228600" defTabSz="939800" eaLnBrk="0" fontAlgn="base" hangingPunct="0">
              <a:spcBef>
                <a:spcPts val="350"/>
              </a:spcBef>
              <a:spcAft>
                <a:spcPct val="0"/>
              </a:spcAft>
              <a:buClr>
                <a:schemeClr val="accent2"/>
              </a:buClr>
              <a:buFont typeface="Wingdings 2" panose="05020102010507070707" pitchFamily="18" charset="2"/>
              <a:buChar char=""/>
              <a:tabLst>
                <a:tab pos="3582670" algn="l"/>
              </a:tabLst>
              <a:defRPr sz="2000">
                <a:solidFill>
                  <a:schemeClr val="tx1"/>
                </a:solidFill>
                <a:latin typeface="Lucida Sans Unicode" panose="020B0602030504020204" pitchFamily="34" charset="0"/>
              </a:defRPr>
            </a:lvl7pPr>
            <a:lvl8pPr marL="3429000" indent="-228600" defTabSz="939800" eaLnBrk="0" fontAlgn="base" hangingPunct="0">
              <a:spcBef>
                <a:spcPts val="350"/>
              </a:spcBef>
              <a:spcAft>
                <a:spcPct val="0"/>
              </a:spcAft>
              <a:buClr>
                <a:schemeClr val="accent2"/>
              </a:buClr>
              <a:buFont typeface="Wingdings 2" panose="05020102010507070707" pitchFamily="18" charset="2"/>
              <a:buChar char=""/>
              <a:tabLst>
                <a:tab pos="3582670" algn="l"/>
              </a:tabLst>
              <a:defRPr sz="2000">
                <a:solidFill>
                  <a:schemeClr val="tx1"/>
                </a:solidFill>
                <a:latin typeface="Lucida Sans Unicode" panose="020B0602030504020204" pitchFamily="34" charset="0"/>
              </a:defRPr>
            </a:lvl8pPr>
            <a:lvl9pPr marL="3886200" indent="-228600" defTabSz="939800" eaLnBrk="0" fontAlgn="base" hangingPunct="0">
              <a:spcBef>
                <a:spcPts val="350"/>
              </a:spcBef>
              <a:spcAft>
                <a:spcPct val="0"/>
              </a:spcAft>
              <a:buClr>
                <a:schemeClr val="accent2"/>
              </a:buClr>
              <a:buFont typeface="Wingdings 2" panose="05020102010507070707" pitchFamily="18" charset="2"/>
              <a:buChar char=""/>
              <a:tabLst>
                <a:tab pos="3582670" algn="l"/>
              </a:tabLst>
              <a:defRPr sz="2000">
                <a:solidFill>
                  <a:schemeClr val="tx1"/>
                </a:solidFill>
                <a:latin typeface="Lucida Sans Unicode" panose="020B0602030504020204" pitchFamily="34" charset="0"/>
              </a:defRPr>
            </a:lvl9pPr>
          </a:lstStyle>
          <a:p>
            <a:pPr eaLnBrk="1" hangingPunct="1">
              <a:spcBef>
                <a:spcPct val="20000"/>
              </a:spcBef>
              <a:buClr>
                <a:schemeClr val="folHlink"/>
              </a:buClr>
              <a:buSzPct val="60000"/>
              <a:buFont typeface="Wingdings" panose="05000000000000000000" pitchFamily="2" charset="2"/>
              <a:buNone/>
            </a:pPr>
            <a:r>
              <a:rPr lang="en-US" altLang="zh-CN" sz="1800" b="1">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1800" b="1" u="sng">
                <a:latin typeface="Times New Roman" panose="02020603050405020304" pitchFamily="18" charset="0"/>
                <a:ea typeface="楷体_GB2312" panose="02010609030101010101" pitchFamily="49" charset="-122"/>
                <a:cs typeface="Times New Roman" panose="02020603050405020304" pitchFamily="18" charset="0"/>
              </a:rPr>
              <a:t>初值	</a:t>
            </a:r>
            <a:r>
              <a:rPr lang="en-US" altLang="zh-CN" sz="1800" b="1" u="sng">
                <a:latin typeface="Times New Roman" panose="02020603050405020304" pitchFamily="18" charset="0"/>
                <a:ea typeface="楷体_GB2312" panose="02010609030101010101" pitchFamily="49" charset="-122"/>
                <a:cs typeface="Times New Roman" panose="02020603050405020304" pitchFamily="18" charset="0"/>
              </a:rPr>
              <a:t>A</a:t>
            </a:r>
            <a:r>
              <a:rPr lang="zh-CN" altLang="en-US" sz="1800" b="1" u="sng">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1800" b="1" u="sng">
                <a:latin typeface="Times New Roman" panose="02020603050405020304" pitchFamily="18" charset="0"/>
                <a:ea typeface="楷体_GB2312" panose="02010609030101010101" pitchFamily="49" charset="-122"/>
                <a:cs typeface="Times New Roman" panose="02020603050405020304" pitchFamily="18" charset="0"/>
              </a:rPr>
              <a:t>1000</a:t>
            </a:r>
            <a:r>
              <a:rPr lang="zh-CN" altLang="en-US" sz="1800" b="1" u="sng">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a:latin typeface="Times New Roman" panose="02020603050405020304" pitchFamily="18" charset="0"/>
                <a:ea typeface="楷体_GB2312" panose="02010609030101010101" pitchFamily="49" charset="-122"/>
                <a:cs typeface="Times New Roman" panose="02020603050405020304" pitchFamily="18" charset="0"/>
              </a:rPr>
              <a:t>B</a:t>
            </a:r>
            <a:r>
              <a:rPr lang="zh-CN" altLang="en-US" sz="1800" b="1" u="sng">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a:latin typeface="Times New Roman" panose="02020603050405020304" pitchFamily="18" charset="0"/>
                <a:ea typeface="楷体_GB2312" panose="02010609030101010101" pitchFamily="49" charset="-122"/>
                <a:cs typeface="Times New Roman" panose="02020603050405020304" pitchFamily="18" charset="0"/>
              </a:rPr>
              <a:t>2000</a:t>
            </a:r>
          </a:p>
          <a:p>
            <a:pPr lvl="1" eaLnBrk="1" hangingPunct="1">
              <a:spcBef>
                <a:spcPct val="20000"/>
              </a:spcBef>
              <a:buClr>
                <a:schemeClr val="hlink"/>
              </a:buClr>
              <a:buSzPct val="55000"/>
              <a:buFont typeface="Wingdings" panose="05000000000000000000" pitchFamily="2" charset="2"/>
              <a:buNone/>
            </a:pPr>
            <a:endParaRPr lang="en-US" altLang="zh-CN" sz="1800" b="1">
              <a:solidFill>
                <a:srgbClr val="0033CC"/>
              </a:solidFill>
              <a:latin typeface="Times New Roman" panose="02020603050405020304" pitchFamily="18" charset="0"/>
              <a:ea typeface="楷体_GB2312" panose="02010609030101010101" pitchFamily="49" charset="-122"/>
              <a:cs typeface="Times New Roman" panose="02020603050405020304" pitchFamily="18" charset="0"/>
            </a:endParaRPr>
          </a:p>
          <a:p>
            <a:pPr lvl="1" eaLnBrk="1" hangingPunct="1">
              <a:spcBef>
                <a:spcPct val="20000"/>
              </a:spcBef>
              <a:buClr>
                <a:schemeClr val="hlink"/>
              </a:buClr>
              <a:buSzPct val="55000"/>
              <a:buFont typeface="Wingdings" panose="05000000000000000000" pitchFamily="2" charset="2"/>
              <a:buNone/>
            </a:pPr>
            <a:endParaRPr lang="en-US" altLang="zh-CN" sz="1800" b="1">
              <a:solidFill>
                <a:srgbClr val="0033CC"/>
              </a:solidFill>
              <a:latin typeface="Times New Roman" panose="02020603050405020304" pitchFamily="18" charset="0"/>
              <a:ea typeface="楷体_GB2312" panose="02010609030101010101" pitchFamily="49" charset="-122"/>
              <a:cs typeface="Times New Roman" panose="02020603050405020304" pitchFamily="18" charset="0"/>
            </a:endParaRPr>
          </a:p>
          <a:p>
            <a:pPr lvl="1" eaLnBrk="1" hangingPunct="1">
              <a:spcBef>
                <a:spcPct val="20000"/>
              </a:spcBef>
              <a:buClr>
                <a:schemeClr val="hlink"/>
              </a:buClr>
              <a:buSzPct val="55000"/>
              <a:buFont typeface="Wingdings" panose="05000000000000000000" pitchFamily="2" charset="2"/>
              <a:buNone/>
            </a:pPr>
            <a:r>
              <a:rPr lang="en-US" altLang="zh-CN" sz="1800" b="1" u="sng">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   		A</a:t>
            </a:r>
            <a:r>
              <a:rPr lang="zh-CN" altLang="en-US" sz="1800" b="1" u="sng">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900  </a:t>
            </a:r>
            <a:r>
              <a:rPr lang="zh-CN" altLang="en-US" sz="1800" b="1" u="sng">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B</a:t>
            </a:r>
            <a:r>
              <a:rPr lang="zh-CN" altLang="en-US" sz="1800" b="1" u="sng">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2000</a:t>
            </a:r>
            <a:endParaRPr lang="en-US" altLang="zh-CN" sz="1800" b="1">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endParaRPr>
          </a:p>
          <a:p>
            <a:pPr lvl="1" eaLnBrk="1" hangingPunct="1">
              <a:spcBef>
                <a:spcPct val="20000"/>
              </a:spcBef>
              <a:buClr>
                <a:schemeClr val="hlink"/>
              </a:buClr>
              <a:buSzPct val="55000"/>
              <a:buFont typeface="Wingdings" panose="05000000000000000000" pitchFamily="2" charset="2"/>
              <a:buNone/>
            </a:pPr>
            <a:r>
              <a:rPr lang="en-US" altLang="zh-CN" sz="1800" b="1" u="sng">
                <a:latin typeface="Times New Roman" panose="02020603050405020304" pitchFamily="18" charset="0"/>
                <a:ea typeface="楷体_GB2312" panose="02010609030101010101" pitchFamily="49" charset="-122"/>
                <a:cs typeface="Times New Roman" panose="02020603050405020304" pitchFamily="18" charset="0"/>
              </a:rPr>
              <a:t>		A:  900</a:t>
            </a:r>
          </a:p>
          <a:p>
            <a:pPr lvl="1" eaLnBrk="1" hangingPunct="1">
              <a:spcBef>
                <a:spcPct val="20000"/>
              </a:spcBef>
              <a:buClr>
                <a:schemeClr val="hlink"/>
              </a:buClr>
              <a:buSzPct val="55000"/>
              <a:buFont typeface="Wingdings" panose="05000000000000000000" pitchFamily="2" charset="2"/>
              <a:buNone/>
            </a:pPr>
            <a:endParaRPr lang="en-US" altLang="zh-CN" sz="1800" b="1" u="sng">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endParaRPr>
          </a:p>
          <a:p>
            <a:pPr lvl="1" eaLnBrk="1" hangingPunct="1">
              <a:spcBef>
                <a:spcPct val="20000"/>
              </a:spcBef>
              <a:buClr>
                <a:schemeClr val="hlink"/>
              </a:buClr>
              <a:buSzPct val="55000"/>
              <a:buFont typeface="Wingdings" panose="05000000000000000000" pitchFamily="2" charset="2"/>
              <a:buNone/>
            </a:pPr>
            <a:r>
              <a:rPr lang="en-US" altLang="zh-CN" sz="1800" b="1" u="sng">
                <a:latin typeface="Times New Roman" panose="02020603050405020304" pitchFamily="18" charset="0"/>
                <a:ea typeface="楷体_GB2312" panose="02010609030101010101" pitchFamily="49" charset="-122"/>
                <a:cs typeface="Times New Roman" panose="02020603050405020304" pitchFamily="18" charset="0"/>
              </a:rPr>
              <a:t>		A</a:t>
            </a:r>
            <a:r>
              <a:rPr lang="zh-CN" altLang="en-US" sz="1800" b="1" u="sng">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a:latin typeface="Times New Roman" panose="02020603050405020304" pitchFamily="18" charset="0"/>
                <a:ea typeface="楷体_GB2312" panose="02010609030101010101" pitchFamily="49" charset="-122"/>
                <a:cs typeface="Times New Roman" panose="02020603050405020304" pitchFamily="18" charset="0"/>
              </a:rPr>
              <a:t>918  </a:t>
            </a:r>
            <a:r>
              <a:rPr lang="zh-CN" altLang="en-US" sz="1800" b="1" u="sng">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a:latin typeface="Times New Roman" panose="02020603050405020304" pitchFamily="18" charset="0"/>
                <a:ea typeface="楷体_GB2312" panose="02010609030101010101" pitchFamily="49" charset="-122"/>
                <a:cs typeface="Times New Roman" panose="02020603050405020304" pitchFamily="18" charset="0"/>
              </a:rPr>
              <a:t>B</a:t>
            </a:r>
            <a:r>
              <a:rPr lang="zh-CN" altLang="en-US" sz="1800" b="1" u="sng">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a:latin typeface="Times New Roman" panose="02020603050405020304" pitchFamily="18" charset="0"/>
                <a:ea typeface="楷体_GB2312" panose="02010609030101010101" pitchFamily="49" charset="-122"/>
                <a:cs typeface="Times New Roman" panose="02020603050405020304" pitchFamily="18" charset="0"/>
              </a:rPr>
              <a:t>2000</a:t>
            </a:r>
          </a:p>
          <a:p>
            <a:pPr lvl="1" eaLnBrk="1" hangingPunct="1">
              <a:spcBef>
                <a:spcPct val="20000"/>
              </a:spcBef>
              <a:buClr>
                <a:schemeClr val="tx1"/>
              </a:buClr>
              <a:buSzTx/>
              <a:buFont typeface="Wingdings" panose="05000000000000000000" pitchFamily="2" charset="2"/>
              <a:buNone/>
            </a:pPr>
            <a:endParaRPr lang="en-US" altLang="zh-CN" sz="1800" b="1" u="sng">
              <a:latin typeface="Times New Roman" panose="02020603050405020304" pitchFamily="18" charset="0"/>
              <a:ea typeface="楷体_GB2312" panose="02010609030101010101" pitchFamily="49" charset="-122"/>
              <a:cs typeface="Times New Roman" panose="02020603050405020304" pitchFamily="18" charset="0"/>
            </a:endParaRPr>
          </a:p>
          <a:p>
            <a:pPr lvl="1" eaLnBrk="1" hangingPunct="1">
              <a:spcBef>
                <a:spcPct val="20000"/>
              </a:spcBef>
              <a:buClr>
                <a:schemeClr val="tx1"/>
              </a:buClr>
              <a:buSzTx/>
              <a:buFont typeface="Wingdings" panose="05000000000000000000" pitchFamily="2" charset="2"/>
              <a:buNone/>
            </a:pPr>
            <a:endParaRPr lang="en-US" altLang="zh-CN" sz="1800" b="1" u="sng">
              <a:latin typeface="Times New Roman" panose="02020603050405020304" pitchFamily="18" charset="0"/>
              <a:ea typeface="楷体_GB2312" panose="02010609030101010101" pitchFamily="49" charset="-122"/>
              <a:cs typeface="Times New Roman" panose="02020603050405020304" pitchFamily="18" charset="0"/>
            </a:endParaRPr>
          </a:p>
          <a:p>
            <a:pPr lvl="1" eaLnBrk="1" hangingPunct="1">
              <a:spcBef>
                <a:spcPct val="20000"/>
              </a:spcBef>
              <a:buClr>
                <a:schemeClr val="tx1"/>
              </a:buClr>
              <a:buSzTx/>
              <a:buFont typeface="Wingdings" panose="05000000000000000000" pitchFamily="2" charset="2"/>
              <a:buNone/>
            </a:pPr>
            <a:r>
              <a:rPr lang="en-US" altLang="zh-CN" sz="1800" b="1" u="sng">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		A</a:t>
            </a:r>
            <a:r>
              <a:rPr lang="zh-CN" altLang="en-US" sz="1800" b="1" u="sng">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918  </a:t>
            </a:r>
            <a:r>
              <a:rPr lang="zh-CN" altLang="en-US" sz="1800" b="1" u="sng">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B</a:t>
            </a:r>
            <a:r>
              <a:rPr lang="zh-CN" altLang="en-US" sz="1800" b="1" u="sng">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2100</a:t>
            </a:r>
            <a:endParaRPr lang="en-US" altLang="zh-CN" sz="1800" b="1">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endParaRPr>
          </a:p>
          <a:p>
            <a:pPr lvl="1" eaLnBrk="1" hangingPunct="1">
              <a:spcBef>
                <a:spcPct val="20000"/>
              </a:spcBef>
              <a:buClr>
                <a:schemeClr val="tx1"/>
              </a:buClr>
              <a:buSzTx/>
              <a:buFont typeface="Wingdings" panose="05000000000000000000" pitchFamily="2" charset="2"/>
              <a:buNone/>
            </a:pPr>
            <a:endParaRPr lang="en-US" altLang="zh-CN" sz="1400" b="1" u="sng">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endParaRPr>
          </a:p>
          <a:p>
            <a:pPr lvl="1" eaLnBrk="1" hangingPunct="1">
              <a:spcBef>
                <a:spcPct val="20000"/>
              </a:spcBef>
              <a:buClr>
                <a:schemeClr val="tx1"/>
              </a:buClr>
              <a:buSzTx/>
              <a:buFont typeface="Wingdings" panose="05000000000000000000" pitchFamily="2" charset="2"/>
              <a:buNone/>
            </a:pPr>
            <a:endParaRPr lang="en-US" altLang="zh-CN" sz="1400" b="1" u="sng">
              <a:latin typeface="Times New Roman" panose="02020603050405020304" pitchFamily="18" charset="0"/>
              <a:ea typeface="楷体_GB2312" panose="02010609030101010101" pitchFamily="49" charset="-122"/>
              <a:cs typeface="Times New Roman" panose="02020603050405020304" pitchFamily="18" charset="0"/>
            </a:endParaRPr>
          </a:p>
          <a:p>
            <a:pPr lvl="1" eaLnBrk="1" hangingPunct="1">
              <a:spcBef>
                <a:spcPct val="20000"/>
              </a:spcBef>
              <a:buClr>
                <a:schemeClr val="tx1"/>
              </a:buClr>
              <a:buSzTx/>
              <a:buFont typeface="Wingdings" panose="05000000000000000000" pitchFamily="2" charset="2"/>
              <a:buNone/>
            </a:pPr>
            <a:r>
              <a:rPr lang="en-US" altLang="zh-CN" sz="1800" b="1" u="sng">
                <a:latin typeface="Times New Roman" panose="02020603050405020304" pitchFamily="18" charset="0"/>
                <a:ea typeface="楷体_GB2312" panose="02010609030101010101" pitchFamily="49" charset="-122"/>
                <a:cs typeface="Times New Roman" panose="02020603050405020304" pitchFamily="18" charset="0"/>
              </a:rPr>
              <a:t>	 	A</a:t>
            </a:r>
            <a:r>
              <a:rPr lang="zh-CN" altLang="en-US" sz="1800" b="1" u="sng">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a:latin typeface="Times New Roman" panose="02020603050405020304" pitchFamily="18" charset="0"/>
                <a:ea typeface="楷体_GB2312" panose="02010609030101010101" pitchFamily="49" charset="-122"/>
                <a:cs typeface="Times New Roman" panose="02020603050405020304" pitchFamily="18" charset="0"/>
              </a:rPr>
              <a:t>918  </a:t>
            </a:r>
            <a:r>
              <a:rPr lang="zh-CN" altLang="en-US" sz="1800" b="1" u="sng">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a:latin typeface="Times New Roman" panose="02020603050405020304" pitchFamily="18" charset="0"/>
                <a:ea typeface="楷体_GB2312" panose="02010609030101010101" pitchFamily="49" charset="-122"/>
                <a:cs typeface="Times New Roman" panose="02020603050405020304" pitchFamily="18" charset="0"/>
              </a:rPr>
              <a:t>B</a:t>
            </a:r>
            <a:r>
              <a:rPr lang="zh-CN" altLang="en-US" sz="1800" b="1" u="sng">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a:latin typeface="Times New Roman" panose="02020603050405020304" pitchFamily="18" charset="0"/>
                <a:ea typeface="楷体_GB2312" panose="02010609030101010101" pitchFamily="49" charset="-122"/>
                <a:cs typeface="Times New Roman" panose="02020603050405020304" pitchFamily="18" charset="0"/>
              </a:rPr>
              <a:t>2142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2278">
                                            <p:txEl>
                                              <p:pRg st="0" end="0"/>
                                            </p:txEl>
                                          </p:spTgt>
                                        </p:tgtEl>
                                        <p:attrNameLst>
                                          <p:attrName>style.visibility</p:attrName>
                                        </p:attrNameLst>
                                      </p:cBhvr>
                                      <p:to>
                                        <p:strVal val="visible"/>
                                      </p:to>
                                    </p:set>
                                    <p:animEffect transition="in" filter="wipe(left)">
                                      <p:cBhvr>
                                        <p:cTn id="7" dur="500"/>
                                        <p:tgtEl>
                                          <p:spTgt spid="1822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2278">
                                            <p:txEl>
                                              <p:pRg st="3" end="3"/>
                                            </p:txEl>
                                          </p:spTgt>
                                        </p:tgtEl>
                                        <p:attrNameLst>
                                          <p:attrName>style.visibility</p:attrName>
                                        </p:attrNameLst>
                                      </p:cBhvr>
                                      <p:to>
                                        <p:strVal val="visible"/>
                                      </p:to>
                                    </p:set>
                                    <p:animEffect transition="in" filter="wipe(left)">
                                      <p:cBhvr>
                                        <p:cTn id="12" dur="500"/>
                                        <p:tgtEl>
                                          <p:spTgt spid="18227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2278">
                                            <p:txEl>
                                              <p:pRg st="4" end="4"/>
                                            </p:txEl>
                                          </p:spTgt>
                                        </p:tgtEl>
                                        <p:attrNameLst>
                                          <p:attrName>style.visibility</p:attrName>
                                        </p:attrNameLst>
                                      </p:cBhvr>
                                      <p:to>
                                        <p:strVal val="visible"/>
                                      </p:to>
                                    </p:set>
                                    <p:animEffect transition="in" filter="wipe(left)">
                                      <p:cBhvr>
                                        <p:cTn id="17" dur="500"/>
                                        <p:tgtEl>
                                          <p:spTgt spid="18227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2278">
                                            <p:txEl>
                                              <p:pRg st="6" end="6"/>
                                            </p:txEl>
                                          </p:spTgt>
                                        </p:tgtEl>
                                        <p:attrNameLst>
                                          <p:attrName>style.visibility</p:attrName>
                                        </p:attrNameLst>
                                      </p:cBhvr>
                                      <p:to>
                                        <p:strVal val="visible"/>
                                      </p:to>
                                    </p:set>
                                    <p:animEffect transition="in" filter="wipe(left)">
                                      <p:cBhvr>
                                        <p:cTn id="22" dur="500"/>
                                        <p:tgtEl>
                                          <p:spTgt spid="182278">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2278">
                                            <p:txEl>
                                              <p:pRg st="9" end="9"/>
                                            </p:txEl>
                                          </p:spTgt>
                                        </p:tgtEl>
                                        <p:attrNameLst>
                                          <p:attrName>style.visibility</p:attrName>
                                        </p:attrNameLst>
                                      </p:cBhvr>
                                      <p:to>
                                        <p:strVal val="visible"/>
                                      </p:to>
                                    </p:set>
                                    <p:animEffect transition="in" filter="wipe(left)">
                                      <p:cBhvr>
                                        <p:cTn id="27" dur="500"/>
                                        <p:tgtEl>
                                          <p:spTgt spid="182278">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2278">
                                            <p:txEl>
                                              <p:pRg st="12" end="12"/>
                                            </p:txEl>
                                          </p:spTgt>
                                        </p:tgtEl>
                                        <p:attrNameLst>
                                          <p:attrName>style.visibility</p:attrName>
                                        </p:attrNameLst>
                                      </p:cBhvr>
                                      <p:to>
                                        <p:strVal val="visible"/>
                                      </p:to>
                                    </p:set>
                                    <p:animEffect transition="in" filter="wipe(left)">
                                      <p:cBhvr>
                                        <p:cTn id="32" dur="500"/>
                                        <p:tgtEl>
                                          <p:spTgt spid="182278">
                                            <p:txEl>
                                              <p:pRg st="12" end="1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182275">
                                            <p:txEl>
                                              <p:pRg st="13" end="13"/>
                                            </p:txEl>
                                          </p:spTgt>
                                        </p:tgtEl>
                                        <p:attrNameLst>
                                          <p:attrName>style.visibility</p:attrName>
                                        </p:attrNameLst>
                                      </p:cBhvr>
                                      <p:to>
                                        <p:strVal val="visible"/>
                                      </p:to>
                                    </p:set>
                                    <p:anim calcmode="lin" valueType="num">
                                      <p:cBhvr>
                                        <p:cTn id="37" dur="500" fill="hold"/>
                                        <p:tgtEl>
                                          <p:spTgt spid="182275">
                                            <p:txEl>
                                              <p:pRg st="13" end="13"/>
                                            </p:txEl>
                                          </p:spTgt>
                                        </p:tgtEl>
                                        <p:attrNameLst>
                                          <p:attrName>ppt_w</p:attrName>
                                        </p:attrNameLst>
                                      </p:cBhvr>
                                      <p:tavLst>
                                        <p:tav tm="0">
                                          <p:val>
                                            <p:fltVal val="0"/>
                                          </p:val>
                                        </p:tav>
                                        <p:tav tm="100000">
                                          <p:val>
                                            <p:strVal val="#ppt_w"/>
                                          </p:val>
                                        </p:tav>
                                      </p:tavLst>
                                    </p:anim>
                                    <p:anim calcmode="lin" valueType="num">
                                      <p:cBhvr>
                                        <p:cTn id="38" dur="500" fill="hold"/>
                                        <p:tgtEl>
                                          <p:spTgt spid="182275">
                                            <p:txEl>
                                              <p:pRg st="13" end="13"/>
                                            </p:txEl>
                                          </p:spTgt>
                                        </p:tgtEl>
                                        <p:attrNameLst>
                                          <p:attrName>ppt_h</p:attrName>
                                        </p:attrNameLst>
                                      </p:cBhvr>
                                      <p:tavLst>
                                        <p:tav tm="0">
                                          <p:val>
                                            <p:fltVal val="0"/>
                                          </p:val>
                                        </p:tav>
                                        <p:tav tm="100000">
                                          <p:val>
                                            <p:strVal val="#ppt_h"/>
                                          </p:val>
                                        </p:tav>
                                      </p:tavLst>
                                    </p:anim>
                                    <p:animEffect transition="in" filter="fade">
                                      <p:cBhvr>
                                        <p:cTn id="39" dur="500"/>
                                        <p:tgtEl>
                                          <p:spTgt spid="182275">
                                            <p:txEl>
                                              <p:pRg st="13" end="13"/>
                                            </p:txEl>
                                          </p:spTgt>
                                        </p:tgtEl>
                                      </p:cBhvr>
                                    </p:animEffect>
                                  </p:childTnLst>
                                </p:cTn>
                              </p:par>
                            </p:childTnLst>
                          </p:cTn>
                        </p:par>
                        <p:par>
                          <p:cTn id="40" fill="hold">
                            <p:stCondLst>
                              <p:cond delay="500"/>
                            </p:stCondLst>
                            <p:childTnLst>
                              <p:par>
                                <p:cTn id="41" presetID="53" presetClass="entr" presetSubtype="16" fill="hold" nodeType="afterEffect">
                                  <p:stCondLst>
                                    <p:cond delay="0"/>
                                  </p:stCondLst>
                                  <p:childTnLst>
                                    <p:set>
                                      <p:cBhvr>
                                        <p:cTn id="42" dur="1" fill="hold">
                                          <p:stCondLst>
                                            <p:cond delay="0"/>
                                          </p:stCondLst>
                                        </p:cTn>
                                        <p:tgtEl>
                                          <p:spTgt spid="182277"/>
                                        </p:tgtEl>
                                        <p:attrNameLst>
                                          <p:attrName>style.visibility</p:attrName>
                                        </p:attrNameLst>
                                      </p:cBhvr>
                                      <p:to>
                                        <p:strVal val="visible"/>
                                      </p:to>
                                    </p:set>
                                    <p:anim calcmode="lin" valueType="num">
                                      <p:cBhvr>
                                        <p:cTn id="43" dur="500" fill="hold"/>
                                        <p:tgtEl>
                                          <p:spTgt spid="182277"/>
                                        </p:tgtEl>
                                        <p:attrNameLst>
                                          <p:attrName>ppt_w</p:attrName>
                                        </p:attrNameLst>
                                      </p:cBhvr>
                                      <p:tavLst>
                                        <p:tav tm="0">
                                          <p:val>
                                            <p:fltVal val="0"/>
                                          </p:val>
                                        </p:tav>
                                        <p:tav tm="100000">
                                          <p:val>
                                            <p:strVal val="#ppt_w"/>
                                          </p:val>
                                        </p:tav>
                                      </p:tavLst>
                                    </p:anim>
                                    <p:anim calcmode="lin" valueType="num">
                                      <p:cBhvr>
                                        <p:cTn id="44" dur="500" fill="hold"/>
                                        <p:tgtEl>
                                          <p:spTgt spid="182277"/>
                                        </p:tgtEl>
                                        <p:attrNameLst>
                                          <p:attrName>ppt_h</p:attrName>
                                        </p:attrNameLst>
                                      </p:cBhvr>
                                      <p:tavLst>
                                        <p:tav tm="0">
                                          <p:val>
                                            <p:fltVal val="0"/>
                                          </p:val>
                                        </p:tav>
                                        <p:tav tm="100000">
                                          <p:val>
                                            <p:strVal val="#ppt_h"/>
                                          </p:val>
                                        </p:tav>
                                      </p:tavLst>
                                    </p:anim>
                                    <p:animEffect transition="in" filter="fade">
                                      <p:cBhvr>
                                        <p:cTn id="45" dur="500"/>
                                        <p:tgtEl>
                                          <p:spTgt spid="182277"/>
                                        </p:tgtEl>
                                      </p:cBhvr>
                                    </p:animEffect>
                                  </p:childTnLst>
                                </p:cTn>
                              </p:par>
                              <p:par>
                                <p:cTn id="46" presetID="26" presetClass="emph" presetSubtype="0" fill="hold" nodeType="withEffect">
                                  <p:stCondLst>
                                    <p:cond delay="0"/>
                                  </p:stCondLst>
                                  <p:childTnLst>
                                    <p:animEffect transition="out" filter="fade">
                                      <p:cBhvr>
                                        <p:cTn id="47" dur="2000" tmFilter="0, 0; .2, .5; .8, .5; 1, 0"/>
                                        <p:tgtEl>
                                          <p:spTgt spid="182277"/>
                                        </p:tgtEl>
                                      </p:cBhvr>
                                    </p:animEffect>
                                    <p:animScale>
                                      <p:cBhvr>
                                        <p:cTn id="48" dur="1000" autoRev="1" fill="hold"/>
                                        <p:tgtEl>
                                          <p:spTgt spid="18227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38353E9E-44E1-4F8A-ABC8-E2583E3D4FC0}" type="slidenum">
              <a:rPr lang="en-US" altLang="zh-CN" sz="1000">
                <a:latin typeface="Times New Roman" panose="02020603050405020304" pitchFamily="18" charset="0"/>
                <a:cs typeface="Times New Roman" panose="02020603050405020304" pitchFamily="18" charset="0"/>
              </a:rPr>
              <a:t>26</a:t>
            </a:fld>
            <a:endParaRPr lang="en-US" altLang="zh-CN" sz="1000">
              <a:latin typeface="Times New Roman" panose="02020603050405020304" pitchFamily="18" charset="0"/>
              <a:cs typeface="Times New Roman" panose="02020603050405020304" pitchFamily="18" charset="0"/>
            </a:endParaRPr>
          </a:p>
        </p:txBody>
      </p:sp>
      <p:sp>
        <p:nvSpPr>
          <p:cNvPr id="47107" name="Rectangle 8"/>
          <p:cNvSpPr>
            <a:spLocks noGrp="1"/>
          </p:cNvSpPr>
          <p:nvPr>
            <p:ph type="title" idx="4294967295"/>
          </p:nvPr>
        </p:nvSpPr>
        <p:spPr/>
        <p:txBody>
          <a:bodyPr/>
          <a:lstStyle/>
          <a:p>
            <a:r>
              <a:rPr lang="en-US" altLang="zh-CN" sz="3700">
                <a:latin typeface="Times New Roman" panose="02020603050405020304" pitchFamily="18" charset="0"/>
                <a:ea typeface="黑体" panose="02010609060101010101" pitchFamily="49" charset="-122"/>
                <a:cs typeface="Times New Roman" panose="02020603050405020304" pitchFamily="18" charset="0"/>
              </a:rPr>
              <a:t>3.</a:t>
            </a:r>
            <a:r>
              <a:rPr lang="zh-CN" altLang="en-US" sz="3700">
                <a:latin typeface="Times New Roman" panose="02020603050405020304" pitchFamily="18" charset="0"/>
                <a:ea typeface="黑体" panose="02010609060101010101" pitchFamily="49" charset="-122"/>
                <a:cs typeface="Times New Roman" panose="02020603050405020304" pitchFamily="18" charset="0"/>
              </a:rPr>
              <a:t>示例</a:t>
            </a:r>
            <a:br>
              <a:rPr lang="zh-CN" altLang="en-US" sz="3700">
                <a:latin typeface="Times New Roman" panose="02020603050405020304" pitchFamily="18" charset="0"/>
                <a:ea typeface="黑体" panose="02010609060101010101" pitchFamily="49" charset="-122"/>
                <a:cs typeface="Times New Roman" panose="02020603050405020304" pitchFamily="18" charset="0"/>
              </a:rPr>
            </a:br>
            <a:r>
              <a:rPr lang="zh-CN" altLang="en-US" sz="2400">
                <a:latin typeface="Times New Roman" panose="02020603050405020304" pitchFamily="18" charset="0"/>
                <a:ea typeface="黑体" panose="02010609060101010101" pitchFamily="49" charset="-122"/>
                <a:cs typeface="Times New Roman" panose="02020603050405020304" pitchFamily="18" charset="0"/>
              </a:rPr>
              <a:t>并行调度四</a:t>
            </a:r>
          </a:p>
        </p:txBody>
      </p:sp>
      <p:sp>
        <p:nvSpPr>
          <p:cNvPr id="183299" name="Rectangle 3"/>
          <p:cNvSpPr>
            <a:spLocks noGrp="1" noChangeArrowheads="1"/>
          </p:cNvSpPr>
          <p:nvPr>
            <p:ph type="body" idx="1"/>
          </p:nvPr>
        </p:nvSpPr>
        <p:spPr/>
        <p:txBody>
          <a:bodyPr/>
          <a:lstStyle/>
          <a:p>
            <a:pPr marL="533400" indent="-533400" eaLnBrk="1" hangingPunct="1">
              <a:buFont typeface="Wingdings" panose="05000000000000000000" pitchFamily="2" charset="2"/>
              <a:buNone/>
              <a:tabLst>
                <a:tab pos="3582670" algn="l"/>
              </a:tabLst>
            </a:pPr>
            <a:r>
              <a:rPr lang="en-US" altLang="zh-CN" sz="1800" b="1">
                <a:latin typeface="Times New Roman" panose="02020603050405020304" pitchFamily="18" charset="0"/>
                <a:cs typeface="Times New Roman" panose="02020603050405020304" pitchFamily="18" charset="0"/>
              </a:rPr>
              <a:t>            </a:t>
            </a:r>
            <a:endParaRPr lang="en-US" altLang="zh-CN" sz="1800" b="1" u="sng">
              <a:latin typeface="Times New Roman" panose="02020603050405020304" pitchFamily="18" charset="0"/>
              <a:cs typeface="Times New Roman" panose="02020603050405020304" pitchFamily="18" charset="0"/>
            </a:endParaRPr>
          </a:p>
          <a:p>
            <a:pPr marL="1087755" lvl="1" indent="-457200" eaLnBrk="1" hangingPunct="1">
              <a:buFont typeface="Wingdings" panose="05000000000000000000" pitchFamily="2" charset="2"/>
              <a:buNone/>
              <a:tabLst>
                <a:tab pos="3582670" algn="l"/>
              </a:tabLst>
            </a:pPr>
            <a:r>
              <a:rPr lang="en-US" altLang="zh-CN" sz="1800" b="1">
                <a:solidFill>
                  <a:srgbClr val="0033CC"/>
                </a:solidFill>
                <a:latin typeface="Times New Roman" panose="02020603050405020304" pitchFamily="18" charset="0"/>
                <a:cs typeface="Times New Roman" panose="02020603050405020304" pitchFamily="18" charset="0"/>
              </a:rPr>
              <a:t>①  Read (A)	</a:t>
            </a:r>
          </a:p>
          <a:p>
            <a:pPr marL="1087755" lvl="1" indent="-457200" eaLnBrk="1" hangingPunct="1">
              <a:buFont typeface="Wingdings" panose="05000000000000000000" pitchFamily="2" charset="2"/>
              <a:buNone/>
              <a:tabLst>
                <a:tab pos="3582670" algn="l"/>
              </a:tabLst>
            </a:pPr>
            <a:r>
              <a:rPr lang="en-US" altLang="zh-CN" sz="1800" b="1">
                <a:solidFill>
                  <a:srgbClr val="0033CC"/>
                </a:solidFill>
                <a:latin typeface="Times New Roman" panose="02020603050405020304" pitchFamily="18" charset="0"/>
                <a:cs typeface="Times New Roman" panose="02020603050405020304" pitchFamily="18" charset="0"/>
              </a:rPr>
              <a:t>②  A = A – 100	</a:t>
            </a:r>
          </a:p>
          <a:p>
            <a:pPr marL="1087755" lvl="1" indent="-457200" eaLnBrk="1" hangingPunct="1">
              <a:buClr>
                <a:schemeClr val="tx1"/>
              </a:buClr>
              <a:buFont typeface="Wingdings" panose="05000000000000000000" pitchFamily="2" charset="2"/>
              <a:buAutoNum type="alphaLcParenR"/>
              <a:tabLst>
                <a:tab pos="3582670" algn="l"/>
              </a:tabLst>
            </a:pPr>
            <a:r>
              <a:rPr lang="en-US" altLang="zh-CN" sz="1800" b="1">
                <a:latin typeface="Times New Roman" panose="02020603050405020304" pitchFamily="18" charset="0"/>
                <a:cs typeface="Times New Roman" panose="02020603050405020304" pitchFamily="18" charset="0"/>
              </a:rPr>
              <a:t>Read (A’)	</a:t>
            </a:r>
          </a:p>
          <a:p>
            <a:pPr marL="1087755" lvl="1" indent="-457200" eaLnBrk="1" hangingPunct="1">
              <a:buClr>
                <a:schemeClr val="tx1"/>
              </a:buClr>
              <a:buFont typeface="Wingdings" panose="05000000000000000000" pitchFamily="2" charset="2"/>
              <a:buAutoNum type="alphaLcParenR"/>
              <a:tabLst>
                <a:tab pos="3582670" algn="l"/>
              </a:tabLst>
            </a:pPr>
            <a:r>
              <a:rPr lang="en-US" altLang="zh-CN" sz="1800" b="1">
                <a:latin typeface="Times New Roman" panose="02020603050405020304" pitchFamily="18" charset="0"/>
                <a:cs typeface="Times New Roman" panose="02020603050405020304" pitchFamily="18" charset="0"/>
              </a:rPr>
              <a:t>A’ = A’ * 1.02	</a:t>
            </a:r>
          </a:p>
          <a:p>
            <a:pPr marL="1087755" lvl="1" indent="-457200" eaLnBrk="1" hangingPunct="1">
              <a:buFont typeface="Wingdings" panose="05000000000000000000" pitchFamily="2" charset="2"/>
              <a:buNone/>
              <a:tabLst>
                <a:tab pos="3582670" algn="l"/>
              </a:tabLst>
            </a:pPr>
            <a:r>
              <a:rPr lang="en-US" altLang="zh-CN" sz="1800" b="1">
                <a:solidFill>
                  <a:srgbClr val="0033CC"/>
                </a:solidFill>
                <a:latin typeface="Times New Roman" panose="02020603050405020304" pitchFamily="18" charset="0"/>
                <a:cs typeface="Times New Roman" panose="02020603050405020304" pitchFamily="18" charset="0"/>
              </a:rPr>
              <a:t>③  Write (A) </a:t>
            </a:r>
            <a:r>
              <a:rPr lang="en-US" altLang="zh-CN" sz="1800" b="1">
                <a:solidFill>
                  <a:schemeClr val="folHlink"/>
                </a:solidFill>
                <a:latin typeface="Times New Roman" panose="02020603050405020304" pitchFamily="18" charset="0"/>
                <a:cs typeface="Times New Roman" panose="02020603050405020304" pitchFamily="18" charset="0"/>
              </a:rPr>
              <a:t>	</a:t>
            </a:r>
          </a:p>
          <a:p>
            <a:pPr marL="1087755" lvl="1" indent="-457200" eaLnBrk="1" hangingPunct="1">
              <a:buClr>
                <a:schemeClr val="tx1"/>
              </a:buClr>
              <a:buFont typeface="Wingdings" panose="05000000000000000000" pitchFamily="2" charset="2"/>
              <a:buAutoNum type="alphaLcParenR" startAt="3"/>
              <a:tabLst>
                <a:tab pos="3582670" algn="l"/>
              </a:tabLst>
            </a:pPr>
            <a:r>
              <a:rPr lang="en-US" altLang="zh-CN" sz="1800" b="1">
                <a:latin typeface="Times New Roman" panose="02020603050405020304" pitchFamily="18" charset="0"/>
                <a:cs typeface="Times New Roman" panose="02020603050405020304" pitchFamily="18" charset="0"/>
              </a:rPr>
              <a:t>Write (A’) 	</a:t>
            </a:r>
          </a:p>
          <a:p>
            <a:pPr marL="1087755" lvl="1" indent="-457200" eaLnBrk="1" hangingPunct="1">
              <a:buClr>
                <a:schemeClr val="tx1"/>
              </a:buClr>
              <a:buFont typeface="Wingdings" panose="05000000000000000000" pitchFamily="2" charset="2"/>
              <a:buAutoNum type="alphaLcParenR" startAt="3"/>
              <a:tabLst>
                <a:tab pos="3582670" algn="l"/>
              </a:tabLst>
            </a:pPr>
            <a:r>
              <a:rPr lang="en-US" altLang="zh-CN" sz="1800" b="1">
                <a:latin typeface="Times New Roman" panose="02020603050405020304" pitchFamily="18" charset="0"/>
                <a:cs typeface="Times New Roman" panose="02020603050405020304" pitchFamily="18" charset="0"/>
              </a:rPr>
              <a:t>Read (B’) 	</a:t>
            </a:r>
          </a:p>
          <a:p>
            <a:pPr marL="1087755" lvl="1" indent="-457200" eaLnBrk="1" hangingPunct="1">
              <a:buClr>
                <a:schemeClr val="tx1"/>
              </a:buClr>
              <a:buFont typeface="Wingdings" panose="05000000000000000000" pitchFamily="2" charset="2"/>
              <a:buAutoNum type="alphaLcParenR" startAt="3"/>
              <a:tabLst>
                <a:tab pos="3582670" algn="l"/>
              </a:tabLst>
            </a:pPr>
            <a:r>
              <a:rPr lang="en-US" altLang="zh-CN" sz="1800" b="1">
                <a:latin typeface="Times New Roman" panose="02020603050405020304" pitchFamily="18" charset="0"/>
                <a:cs typeface="Times New Roman" panose="02020603050405020304" pitchFamily="18" charset="0"/>
              </a:rPr>
              <a:t>B’ = B’ * 1.02 	</a:t>
            </a:r>
          </a:p>
          <a:p>
            <a:pPr marL="1087755" lvl="1" indent="-457200" eaLnBrk="1" hangingPunct="1">
              <a:buFont typeface="Wingdings" panose="05000000000000000000" pitchFamily="2" charset="2"/>
              <a:buNone/>
              <a:tabLst>
                <a:tab pos="3582670" algn="l"/>
              </a:tabLst>
            </a:pPr>
            <a:r>
              <a:rPr lang="en-US" altLang="zh-CN" sz="1800" b="1">
                <a:solidFill>
                  <a:schemeClr val="folHlink"/>
                </a:solidFill>
                <a:latin typeface="Times New Roman" panose="02020603050405020304" pitchFamily="18" charset="0"/>
                <a:cs typeface="Times New Roman" panose="02020603050405020304" pitchFamily="18" charset="0"/>
              </a:rPr>
              <a:t>④  Read (B)	</a:t>
            </a:r>
          </a:p>
          <a:p>
            <a:pPr marL="1087755" lvl="1" indent="-457200" eaLnBrk="1" hangingPunct="1">
              <a:buFont typeface="Wingdings" panose="05000000000000000000" pitchFamily="2" charset="2"/>
              <a:buNone/>
              <a:tabLst>
                <a:tab pos="3582670" algn="l"/>
              </a:tabLst>
            </a:pPr>
            <a:r>
              <a:rPr lang="en-US" altLang="zh-CN" sz="1800" b="1">
                <a:solidFill>
                  <a:schemeClr val="folHlink"/>
                </a:solidFill>
                <a:latin typeface="Times New Roman" panose="02020603050405020304" pitchFamily="18" charset="0"/>
                <a:cs typeface="Times New Roman" panose="02020603050405020304" pitchFamily="18" charset="0"/>
              </a:rPr>
              <a:t>⑤  B = B + 100	</a:t>
            </a:r>
          </a:p>
          <a:p>
            <a:pPr marL="1087755" lvl="1" indent="-457200" eaLnBrk="1" hangingPunct="1">
              <a:buClr>
                <a:schemeClr val="tx1"/>
              </a:buClr>
              <a:buFont typeface="Wingdings" panose="05000000000000000000" pitchFamily="2" charset="2"/>
              <a:buAutoNum type="alphaLcParenR" startAt="6"/>
              <a:tabLst>
                <a:tab pos="3582670" algn="l"/>
              </a:tabLst>
            </a:pPr>
            <a:r>
              <a:rPr lang="en-US" altLang="zh-CN" sz="1800" b="1">
                <a:latin typeface="Times New Roman" panose="02020603050405020304" pitchFamily="18" charset="0"/>
                <a:cs typeface="Times New Roman" panose="02020603050405020304" pitchFamily="18" charset="0"/>
              </a:rPr>
              <a:t>Write (B’)	</a:t>
            </a:r>
          </a:p>
          <a:p>
            <a:pPr marL="1087755" lvl="1" indent="-457200" eaLnBrk="1" hangingPunct="1">
              <a:buFont typeface="Wingdings" panose="05000000000000000000" pitchFamily="2" charset="2"/>
              <a:buNone/>
              <a:tabLst>
                <a:tab pos="3582670" algn="l"/>
              </a:tabLst>
            </a:pPr>
            <a:r>
              <a:rPr lang="en-US" altLang="zh-CN" sz="1800" b="1">
                <a:solidFill>
                  <a:schemeClr val="folHlink"/>
                </a:solidFill>
                <a:latin typeface="Times New Roman" panose="02020603050405020304" pitchFamily="18" charset="0"/>
                <a:cs typeface="Times New Roman" panose="02020603050405020304" pitchFamily="18" charset="0"/>
              </a:rPr>
              <a:t>⑥  Write (B)	</a:t>
            </a:r>
          </a:p>
          <a:p>
            <a:pPr marL="533400" indent="-533400" eaLnBrk="1" latinLnBrk="0" hangingPunct="1">
              <a:spcBef>
                <a:spcPts val="1000"/>
              </a:spcBef>
              <a:tabLst>
                <a:tab pos="3582670" algn="l"/>
              </a:tabLst>
            </a:pPr>
            <a:r>
              <a:rPr lang="zh-CN" altLang="en-US" sz="1800" b="1">
                <a:latin typeface="Times New Roman" panose="02020603050405020304" pitchFamily="18" charset="0"/>
                <a:cs typeface="Times New Roman" panose="02020603050405020304" pitchFamily="18" charset="0"/>
              </a:rPr>
              <a:t>不等价于任何一个由 </a:t>
            </a:r>
            <a:r>
              <a:rPr lang="en-US" altLang="zh-CN" sz="1800" b="1">
                <a:latin typeface="Times New Roman" panose="02020603050405020304" pitchFamily="18" charset="0"/>
                <a:cs typeface="Times New Roman" panose="02020603050405020304" pitchFamily="18" charset="0"/>
              </a:rPr>
              <a:t>T1 </a:t>
            </a:r>
            <a:r>
              <a:rPr lang="zh-CN" altLang="en-US" sz="1800" b="1">
                <a:latin typeface="Times New Roman" panose="02020603050405020304" pitchFamily="18" charset="0"/>
                <a:cs typeface="Times New Roman" panose="02020603050405020304" pitchFamily="18" charset="0"/>
              </a:rPr>
              <a:t>和 </a:t>
            </a:r>
            <a:r>
              <a:rPr lang="en-US" altLang="zh-CN" sz="1800" b="1">
                <a:latin typeface="Times New Roman" panose="02020603050405020304" pitchFamily="18" charset="0"/>
                <a:cs typeface="Times New Roman" panose="02020603050405020304" pitchFamily="18" charset="0"/>
              </a:rPr>
              <a:t>T2 </a:t>
            </a:r>
            <a:r>
              <a:rPr lang="zh-CN" altLang="en-US" sz="1800" b="1">
                <a:latin typeface="Times New Roman" panose="02020603050405020304" pitchFamily="18" charset="0"/>
                <a:cs typeface="Times New Roman" panose="02020603050405020304" pitchFamily="18" charset="0"/>
              </a:rPr>
              <a:t>组成的串行调度。</a:t>
            </a:r>
          </a:p>
        </p:txBody>
      </p:sp>
      <p:pic>
        <p:nvPicPr>
          <p:cNvPr id="183300" name="Picture 4" descr="png-06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2950" y="4581525"/>
            <a:ext cx="146367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301" name="Rectangle 5"/>
          <p:cNvSpPr>
            <a:spLocks noChangeArrowheads="1"/>
          </p:cNvSpPr>
          <p:nvPr/>
        </p:nvSpPr>
        <p:spPr bwMode="auto">
          <a:xfrm>
            <a:off x="785813" y="1412875"/>
            <a:ext cx="61214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0850" indent="-450850">
              <a:spcBef>
                <a:spcPts val="400"/>
              </a:spcBef>
              <a:buClr>
                <a:schemeClr val="accent1"/>
              </a:buClr>
              <a:buFont typeface="Wingdings" panose="05000000000000000000" pitchFamily="2" charset="2"/>
              <a:buBlip>
                <a:blip r:embed="rId3"/>
              </a:buBlip>
              <a:tabLst>
                <a:tab pos="3582670" algn="l"/>
              </a:tabLst>
              <a:defRPr sz="2700">
                <a:solidFill>
                  <a:schemeClr val="tx1"/>
                </a:solidFill>
                <a:latin typeface="Lucida Sans Unicode" panose="020B0602030504020204" pitchFamily="34" charset="0"/>
              </a:defRPr>
            </a:lvl1pPr>
            <a:lvl2pPr marL="935355" indent="-304800">
              <a:spcBef>
                <a:spcPts val="325"/>
              </a:spcBef>
              <a:buClr>
                <a:schemeClr val="accent1"/>
              </a:buClr>
              <a:buSzPct val="75000"/>
              <a:buFont typeface="Wingdings" panose="05000000000000000000" pitchFamily="2" charset="2"/>
              <a:buBlip>
                <a:blip r:embed="rId4"/>
              </a:buBlip>
              <a:tabLst>
                <a:tab pos="3582670" algn="l"/>
              </a:tabLst>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tabLst>
                <a:tab pos="3582670" algn="l"/>
              </a:tabLst>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tabLst>
                <a:tab pos="3582670" algn="l"/>
              </a:tabLst>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tabLst>
                <a:tab pos="3582670" algn="l"/>
              </a:tabLst>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tabLst>
                <a:tab pos="3582670" algn="l"/>
              </a:tabLst>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tabLst>
                <a:tab pos="3582670" algn="l"/>
              </a:tabLst>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tabLst>
                <a:tab pos="3582670" algn="l"/>
              </a:tabLst>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tabLst>
                <a:tab pos="3582670" algn="l"/>
              </a:tabLst>
              <a:defRPr sz="2000">
                <a:solidFill>
                  <a:schemeClr val="tx1"/>
                </a:solidFill>
                <a:latin typeface="Lucida Sans Unicode" panose="020B0602030504020204" pitchFamily="34" charset="0"/>
              </a:defRPr>
            </a:lvl9pPr>
          </a:lstStyle>
          <a:p>
            <a:pPr eaLnBrk="1" hangingPunct="1">
              <a:spcBef>
                <a:spcPct val="20000"/>
              </a:spcBef>
              <a:buClr>
                <a:schemeClr val="folHlink"/>
              </a:buClr>
              <a:buSzPct val="60000"/>
              <a:buFont typeface="Wingdings" panose="05000000000000000000" pitchFamily="2" charset="2"/>
              <a:buNone/>
            </a:pPr>
            <a:r>
              <a:rPr lang="en-US" altLang="zh-CN" sz="1800" b="1">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1800" b="1" u="sng">
                <a:latin typeface="Times New Roman" panose="02020603050405020304" pitchFamily="18" charset="0"/>
                <a:ea typeface="楷体_GB2312" panose="02010609030101010101" pitchFamily="49" charset="-122"/>
                <a:cs typeface="Times New Roman" panose="02020603050405020304" pitchFamily="18" charset="0"/>
              </a:rPr>
              <a:t>初值	</a:t>
            </a:r>
            <a:r>
              <a:rPr lang="en-US" altLang="zh-CN" sz="1800" b="1" u="sng">
                <a:latin typeface="Times New Roman" panose="02020603050405020304" pitchFamily="18" charset="0"/>
                <a:ea typeface="楷体_GB2312" panose="02010609030101010101" pitchFamily="49" charset="-122"/>
                <a:cs typeface="Times New Roman" panose="02020603050405020304" pitchFamily="18" charset="0"/>
              </a:rPr>
              <a:t>A</a:t>
            </a:r>
            <a:r>
              <a:rPr lang="zh-CN" altLang="en-US" sz="1800" b="1" u="sng">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1800" b="1" u="sng">
                <a:latin typeface="Times New Roman" panose="02020603050405020304" pitchFamily="18" charset="0"/>
                <a:ea typeface="楷体_GB2312" panose="02010609030101010101" pitchFamily="49" charset="-122"/>
                <a:cs typeface="Times New Roman" panose="02020603050405020304" pitchFamily="18" charset="0"/>
              </a:rPr>
              <a:t>1000</a:t>
            </a:r>
            <a:r>
              <a:rPr lang="zh-CN" altLang="en-US" sz="1800" b="1" u="sng">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a:latin typeface="Times New Roman" panose="02020603050405020304" pitchFamily="18" charset="0"/>
                <a:ea typeface="楷体_GB2312" panose="02010609030101010101" pitchFamily="49" charset="-122"/>
                <a:cs typeface="Times New Roman" panose="02020603050405020304" pitchFamily="18" charset="0"/>
              </a:rPr>
              <a:t>B</a:t>
            </a:r>
            <a:r>
              <a:rPr lang="zh-CN" altLang="en-US" sz="1800" b="1" u="sng">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a:latin typeface="Times New Roman" panose="02020603050405020304" pitchFamily="18" charset="0"/>
                <a:ea typeface="楷体_GB2312" panose="02010609030101010101" pitchFamily="49" charset="-122"/>
                <a:cs typeface="Times New Roman" panose="02020603050405020304" pitchFamily="18" charset="0"/>
              </a:rPr>
              <a:t>2000</a:t>
            </a:r>
          </a:p>
          <a:p>
            <a:pPr lvl="1" eaLnBrk="1" hangingPunct="1">
              <a:spcBef>
                <a:spcPct val="20000"/>
              </a:spcBef>
              <a:buClr>
                <a:schemeClr val="hlink"/>
              </a:buClr>
              <a:buSzPct val="55000"/>
              <a:buFont typeface="Wingdings" panose="05000000000000000000" pitchFamily="2" charset="2"/>
              <a:buNone/>
            </a:pPr>
            <a:r>
              <a:rPr lang="en-US" altLang="zh-CN" sz="1800" b="1">
                <a:solidFill>
                  <a:srgbClr val="0033CC"/>
                </a:solidFill>
                <a:latin typeface="Times New Roman" panose="02020603050405020304" pitchFamily="18" charset="0"/>
                <a:ea typeface="楷体_GB2312" panose="02010609030101010101" pitchFamily="49" charset="-122"/>
                <a:cs typeface="Times New Roman" panose="02020603050405020304" pitchFamily="18" charset="0"/>
              </a:rPr>
              <a:t>		A</a:t>
            </a:r>
            <a:r>
              <a:rPr lang="zh-CN" altLang="en-US" sz="1800" b="1">
                <a:solidFill>
                  <a:srgbClr val="0033CC"/>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a:solidFill>
                  <a:srgbClr val="0033CC"/>
                </a:solidFill>
                <a:latin typeface="Times New Roman" panose="02020603050405020304" pitchFamily="18" charset="0"/>
                <a:ea typeface="楷体_GB2312" panose="02010609030101010101" pitchFamily="49" charset="-122"/>
                <a:cs typeface="Times New Roman" panose="02020603050405020304" pitchFamily="18" charset="0"/>
              </a:rPr>
              <a:t>1000</a:t>
            </a:r>
          </a:p>
          <a:p>
            <a:pPr lvl="1" eaLnBrk="1" hangingPunct="1">
              <a:spcBef>
                <a:spcPct val="20000"/>
              </a:spcBef>
              <a:buClr>
                <a:schemeClr val="hlink"/>
              </a:buClr>
              <a:buSzPct val="55000"/>
              <a:buFont typeface="Wingdings" panose="05000000000000000000" pitchFamily="2" charset="2"/>
              <a:buNone/>
            </a:pPr>
            <a:r>
              <a:rPr lang="en-US" altLang="zh-CN" sz="1800" b="1">
                <a:solidFill>
                  <a:srgbClr val="0033CC"/>
                </a:solidFill>
                <a:latin typeface="Times New Roman" panose="02020603050405020304" pitchFamily="18" charset="0"/>
                <a:ea typeface="楷体_GB2312" panose="02010609030101010101" pitchFamily="49" charset="-122"/>
                <a:cs typeface="Times New Roman" panose="02020603050405020304" pitchFamily="18" charset="0"/>
              </a:rPr>
              <a:t>		A</a:t>
            </a:r>
            <a:r>
              <a:rPr lang="zh-CN" altLang="en-US" sz="1800" b="1">
                <a:solidFill>
                  <a:srgbClr val="0033CC"/>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a:solidFill>
                  <a:srgbClr val="0033CC"/>
                </a:solidFill>
                <a:latin typeface="Times New Roman" panose="02020603050405020304" pitchFamily="18" charset="0"/>
                <a:ea typeface="楷体_GB2312" panose="02010609030101010101" pitchFamily="49" charset="-122"/>
                <a:cs typeface="Times New Roman" panose="02020603050405020304" pitchFamily="18" charset="0"/>
              </a:rPr>
              <a:t>900</a:t>
            </a:r>
          </a:p>
          <a:p>
            <a:pPr lvl="1" eaLnBrk="1" hangingPunct="1">
              <a:spcBef>
                <a:spcPct val="20000"/>
              </a:spcBef>
              <a:buClr>
                <a:schemeClr val="tx1"/>
              </a:buClr>
              <a:buSzTx/>
              <a:buFont typeface="Wingdings" panose="05000000000000000000" pitchFamily="2" charset="2"/>
              <a:buNone/>
            </a:pPr>
            <a:r>
              <a:rPr lang="en-US" altLang="zh-CN" sz="1800" b="1">
                <a:latin typeface="Times New Roman" panose="02020603050405020304" pitchFamily="18" charset="0"/>
                <a:ea typeface="楷体_GB2312" panose="02010609030101010101" pitchFamily="49" charset="-122"/>
                <a:cs typeface="Times New Roman" panose="02020603050405020304" pitchFamily="18" charset="0"/>
              </a:rPr>
              <a:t>		A’</a:t>
            </a:r>
            <a:r>
              <a:rPr lang="zh-CN" altLang="en-US" sz="1800" b="1">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a:latin typeface="Times New Roman" panose="02020603050405020304" pitchFamily="18" charset="0"/>
                <a:ea typeface="楷体_GB2312" panose="02010609030101010101" pitchFamily="49" charset="-122"/>
                <a:cs typeface="Times New Roman" panose="02020603050405020304" pitchFamily="18" charset="0"/>
              </a:rPr>
              <a:t>1000</a:t>
            </a:r>
          </a:p>
          <a:p>
            <a:pPr lvl="1" eaLnBrk="1" hangingPunct="1">
              <a:spcBef>
                <a:spcPct val="20000"/>
              </a:spcBef>
              <a:buClr>
                <a:schemeClr val="tx1"/>
              </a:buClr>
              <a:buSzTx/>
              <a:buFont typeface="Wingdings" panose="05000000000000000000" pitchFamily="2" charset="2"/>
              <a:buNone/>
            </a:pPr>
            <a:r>
              <a:rPr lang="en-US" altLang="zh-CN" sz="1800" b="1">
                <a:latin typeface="Times New Roman" panose="02020603050405020304" pitchFamily="18" charset="0"/>
                <a:ea typeface="楷体_GB2312" panose="02010609030101010101" pitchFamily="49" charset="-122"/>
                <a:cs typeface="Times New Roman" panose="02020603050405020304" pitchFamily="18" charset="0"/>
              </a:rPr>
              <a:t>		A’</a:t>
            </a:r>
            <a:r>
              <a:rPr lang="zh-CN" altLang="en-US" sz="1800" b="1">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a:latin typeface="Times New Roman" panose="02020603050405020304" pitchFamily="18" charset="0"/>
                <a:ea typeface="楷体_GB2312" panose="02010609030101010101" pitchFamily="49" charset="-122"/>
                <a:cs typeface="Times New Roman" panose="02020603050405020304" pitchFamily="18" charset="0"/>
              </a:rPr>
              <a:t>1020</a:t>
            </a:r>
          </a:p>
          <a:p>
            <a:pPr lvl="1" eaLnBrk="1" hangingPunct="1">
              <a:spcBef>
                <a:spcPct val="20000"/>
              </a:spcBef>
              <a:buClr>
                <a:schemeClr val="hlink"/>
              </a:buClr>
              <a:buSzPct val="55000"/>
              <a:buFont typeface="Wingdings" panose="05000000000000000000" pitchFamily="2" charset="2"/>
              <a:buNone/>
            </a:pPr>
            <a:r>
              <a:rPr lang="en-US" altLang="zh-CN" sz="1800" b="1" u="sng">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		A</a:t>
            </a:r>
            <a:r>
              <a:rPr lang="zh-CN" altLang="en-US" sz="1800" b="1" u="sng">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900</a:t>
            </a:r>
            <a:r>
              <a:rPr lang="zh-CN" altLang="en-US" sz="1800" b="1" u="sng">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B</a:t>
            </a:r>
            <a:r>
              <a:rPr lang="zh-CN" altLang="en-US" sz="1800" b="1" u="sng">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2000</a:t>
            </a:r>
            <a:endParaRPr lang="en-US" altLang="zh-CN" sz="1800" b="1">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endParaRPr>
          </a:p>
          <a:p>
            <a:pPr lvl="1" eaLnBrk="1" hangingPunct="1">
              <a:spcBef>
                <a:spcPct val="20000"/>
              </a:spcBef>
              <a:buClr>
                <a:schemeClr val="tx1"/>
              </a:buClr>
              <a:buSzTx/>
              <a:buFont typeface="Wingdings" panose="05000000000000000000" pitchFamily="2" charset="2"/>
              <a:buNone/>
            </a:pPr>
            <a:r>
              <a:rPr lang="en-US" altLang="zh-CN" sz="1800" b="1" u="sng">
                <a:latin typeface="Times New Roman" panose="02020603050405020304" pitchFamily="18" charset="0"/>
                <a:ea typeface="楷体_GB2312" panose="02010609030101010101" pitchFamily="49" charset="-122"/>
                <a:cs typeface="Times New Roman" panose="02020603050405020304" pitchFamily="18" charset="0"/>
              </a:rPr>
              <a:t>		A</a:t>
            </a:r>
            <a:r>
              <a:rPr lang="zh-CN" altLang="en-US" sz="1800" b="1" u="sng">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a:latin typeface="Times New Roman" panose="02020603050405020304" pitchFamily="18" charset="0"/>
                <a:ea typeface="楷体_GB2312" panose="02010609030101010101" pitchFamily="49" charset="-122"/>
                <a:cs typeface="Times New Roman" panose="02020603050405020304" pitchFamily="18" charset="0"/>
              </a:rPr>
              <a:t>1020</a:t>
            </a:r>
            <a:r>
              <a:rPr lang="zh-CN" altLang="en-US" sz="1800" b="1" u="sng">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a:latin typeface="Times New Roman" panose="02020603050405020304" pitchFamily="18" charset="0"/>
                <a:ea typeface="楷体_GB2312" panose="02010609030101010101" pitchFamily="49" charset="-122"/>
                <a:cs typeface="Times New Roman" panose="02020603050405020304" pitchFamily="18" charset="0"/>
              </a:rPr>
              <a:t>B</a:t>
            </a:r>
            <a:r>
              <a:rPr lang="zh-CN" altLang="en-US" sz="1800" b="1" u="sng">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a:latin typeface="Times New Roman" panose="02020603050405020304" pitchFamily="18" charset="0"/>
                <a:ea typeface="楷体_GB2312" panose="02010609030101010101" pitchFamily="49" charset="-122"/>
                <a:cs typeface="Times New Roman" panose="02020603050405020304" pitchFamily="18" charset="0"/>
              </a:rPr>
              <a:t>2000</a:t>
            </a:r>
            <a:endParaRPr lang="en-US" altLang="zh-CN" sz="1800" b="1">
              <a:latin typeface="Times New Roman" panose="02020603050405020304" pitchFamily="18" charset="0"/>
              <a:ea typeface="楷体_GB2312" panose="02010609030101010101" pitchFamily="49" charset="-122"/>
              <a:cs typeface="Times New Roman" panose="02020603050405020304" pitchFamily="18" charset="0"/>
            </a:endParaRPr>
          </a:p>
          <a:p>
            <a:pPr lvl="1" eaLnBrk="1" hangingPunct="1">
              <a:spcBef>
                <a:spcPct val="20000"/>
              </a:spcBef>
              <a:buClr>
                <a:schemeClr val="tx1"/>
              </a:buClr>
              <a:buSzTx/>
              <a:buFont typeface="Wingdings" panose="05000000000000000000" pitchFamily="2" charset="2"/>
              <a:buNone/>
            </a:pPr>
            <a:r>
              <a:rPr lang="en-US" altLang="zh-CN" sz="1800" b="1">
                <a:latin typeface="Times New Roman" panose="02020603050405020304" pitchFamily="18" charset="0"/>
                <a:ea typeface="楷体_GB2312" panose="02010609030101010101" pitchFamily="49" charset="-122"/>
                <a:cs typeface="Times New Roman" panose="02020603050405020304" pitchFamily="18" charset="0"/>
              </a:rPr>
              <a:t>		                 B’</a:t>
            </a:r>
            <a:r>
              <a:rPr lang="zh-CN" altLang="en-US" sz="1800" b="1">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a:latin typeface="Times New Roman" panose="02020603050405020304" pitchFamily="18" charset="0"/>
                <a:ea typeface="楷体_GB2312" panose="02010609030101010101" pitchFamily="49" charset="-122"/>
                <a:cs typeface="Times New Roman" panose="02020603050405020304" pitchFamily="18" charset="0"/>
              </a:rPr>
              <a:t>2000</a:t>
            </a:r>
          </a:p>
          <a:p>
            <a:pPr lvl="1" eaLnBrk="1" hangingPunct="1">
              <a:spcBef>
                <a:spcPct val="20000"/>
              </a:spcBef>
              <a:buClr>
                <a:schemeClr val="tx1"/>
              </a:buClr>
              <a:buSzTx/>
              <a:buFont typeface="Wingdings" panose="05000000000000000000" pitchFamily="2" charset="2"/>
              <a:buNone/>
            </a:pPr>
            <a:r>
              <a:rPr lang="en-US" altLang="zh-CN" sz="1800" b="1">
                <a:latin typeface="Times New Roman" panose="02020603050405020304" pitchFamily="18" charset="0"/>
                <a:ea typeface="楷体_GB2312" panose="02010609030101010101" pitchFamily="49" charset="-122"/>
                <a:cs typeface="Times New Roman" panose="02020603050405020304" pitchFamily="18" charset="0"/>
              </a:rPr>
              <a:t>		                 B’</a:t>
            </a:r>
            <a:r>
              <a:rPr lang="zh-CN" altLang="en-US" sz="1800" b="1">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a:latin typeface="Times New Roman" panose="02020603050405020304" pitchFamily="18" charset="0"/>
                <a:ea typeface="楷体_GB2312" panose="02010609030101010101" pitchFamily="49" charset="-122"/>
                <a:cs typeface="Times New Roman" panose="02020603050405020304" pitchFamily="18" charset="0"/>
              </a:rPr>
              <a:t>2040</a:t>
            </a:r>
          </a:p>
          <a:p>
            <a:pPr lvl="1" eaLnBrk="1" hangingPunct="1">
              <a:spcBef>
                <a:spcPct val="20000"/>
              </a:spcBef>
              <a:buClr>
                <a:schemeClr val="hlink"/>
              </a:buClr>
              <a:buSzPct val="55000"/>
              <a:buFont typeface="Wingdings" panose="05000000000000000000" pitchFamily="2" charset="2"/>
              <a:buNone/>
            </a:pPr>
            <a:r>
              <a:rPr lang="en-US" altLang="zh-CN" sz="1800" b="1">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		                 B</a:t>
            </a:r>
            <a:r>
              <a:rPr lang="zh-CN" altLang="en-US" sz="1800" b="1">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2000</a:t>
            </a:r>
          </a:p>
          <a:p>
            <a:pPr lvl="1" eaLnBrk="1" hangingPunct="1">
              <a:spcBef>
                <a:spcPct val="20000"/>
              </a:spcBef>
              <a:buClr>
                <a:schemeClr val="hlink"/>
              </a:buClr>
              <a:buSzPct val="55000"/>
              <a:buFont typeface="Wingdings" panose="05000000000000000000" pitchFamily="2" charset="2"/>
              <a:buNone/>
            </a:pPr>
            <a:r>
              <a:rPr lang="en-US" altLang="zh-CN" sz="1800" b="1">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		                 B</a:t>
            </a:r>
            <a:r>
              <a:rPr lang="zh-CN" altLang="en-US" sz="1800" b="1">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2100</a:t>
            </a:r>
          </a:p>
          <a:p>
            <a:pPr lvl="1" eaLnBrk="1" hangingPunct="1">
              <a:spcBef>
                <a:spcPct val="20000"/>
              </a:spcBef>
              <a:buClr>
                <a:schemeClr val="tx1"/>
              </a:buClr>
              <a:buSzTx/>
              <a:buFont typeface="Wingdings" panose="05000000000000000000" pitchFamily="2" charset="2"/>
              <a:buNone/>
            </a:pPr>
            <a:r>
              <a:rPr lang="en-US" altLang="zh-CN" sz="1800" b="1" u="sng">
                <a:latin typeface="Times New Roman" panose="02020603050405020304" pitchFamily="18" charset="0"/>
                <a:ea typeface="楷体_GB2312" panose="02010609030101010101" pitchFamily="49" charset="-122"/>
                <a:cs typeface="Times New Roman" panose="02020603050405020304" pitchFamily="18" charset="0"/>
              </a:rPr>
              <a:t>		A</a:t>
            </a:r>
            <a:r>
              <a:rPr lang="zh-CN" altLang="en-US" sz="1800" b="1" u="sng">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a:latin typeface="Times New Roman" panose="02020603050405020304" pitchFamily="18" charset="0"/>
                <a:ea typeface="楷体_GB2312" panose="02010609030101010101" pitchFamily="49" charset="-122"/>
                <a:cs typeface="Times New Roman" panose="02020603050405020304" pitchFamily="18" charset="0"/>
              </a:rPr>
              <a:t>1020</a:t>
            </a:r>
            <a:r>
              <a:rPr lang="zh-CN" altLang="en-US" sz="1800" b="1" u="sng">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a:latin typeface="Times New Roman" panose="02020603050405020304" pitchFamily="18" charset="0"/>
                <a:ea typeface="楷体_GB2312" panose="02010609030101010101" pitchFamily="49" charset="-122"/>
                <a:cs typeface="Times New Roman" panose="02020603050405020304" pitchFamily="18" charset="0"/>
              </a:rPr>
              <a:t>B</a:t>
            </a:r>
            <a:r>
              <a:rPr lang="zh-CN" altLang="en-US" sz="1800" b="1" u="sng">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a:latin typeface="Times New Roman" panose="02020603050405020304" pitchFamily="18" charset="0"/>
                <a:ea typeface="楷体_GB2312" panose="02010609030101010101" pitchFamily="49" charset="-122"/>
                <a:cs typeface="Times New Roman" panose="02020603050405020304" pitchFamily="18" charset="0"/>
              </a:rPr>
              <a:t>2040</a:t>
            </a:r>
          </a:p>
          <a:p>
            <a:pPr lvl="1" eaLnBrk="1" hangingPunct="1">
              <a:spcBef>
                <a:spcPct val="20000"/>
              </a:spcBef>
              <a:buClr>
                <a:schemeClr val="hlink"/>
              </a:buClr>
              <a:buSzPct val="55000"/>
              <a:buFont typeface="Wingdings" panose="05000000000000000000" pitchFamily="2" charset="2"/>
              <a:buNone/>
            </a:pPr>
            <a:r>
              <a:rPr lang="en-US" altLang="zh-CN" sz="1800" b="1" u="sng">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		A</a:t>
            </a:r>
            <a:r>
              <a:rPr lang="zh-CN" altLang="en-US" sz="1800" b="1" u="sng">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1020</a:t>
            </a:r>
            <a:r>
              <a:rPr lang="zh-CN" altLang="en-US" sz="1800" b="1" u="sng">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B</a:t>
            </a:r>
            <a:r>
              <a:rPr lang="zh-CN" altLang="en-US" sz="1800" b="1" u="sng">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800" b="1" u="sng">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2100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3301">
                                            <p:txEl>
                                              <p:pRg st="0" end="0"/>
                                            </p:txEl>
                                          </p:spTgt>
                                        </p:tgtEl>
                                        <p:attrNameLst>
                                          <p:attrName>style.visibility</p:attrName>
                                        </p:attrNameLst>
                                      </p:cBhvr>
                                      <p:to>
                                        <p:strVal val="visible"/>
                                      </p:to>
                                    </p:set>
                                    <p:animEffect transition="in" filter="wipe(left)">
                                      <p:cBhvr>
                                        <p:cTn id="7" dur="500"/>
                                        <p:tgtEl>
                                          <p:spTgt spid="1833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3301">
                                            <p:txEl>
                                              <p:pRg st="1" end="1"/>
                                            </p:txEl>
                                          </p:spTgt>
                                        </p:tgtEl>
                                        <p:attrNameLst>
                                          <p:attrName>style.visibility</p:attrName>
                                        </p:attrNameLst>
                                      </p:cBhvr>
                                      <p:to>
                                        <p:strVal val="visible"/>
                                      </p:to>
                                    </p:set>
                                    <p:animEffect transition="in" filter="wipe(left)">
                                      <p:cBhvr>
                                        <p:cTn id="12" dur="500"/>
                                        <p:tgtEl>
                                          <p:spTgt spid="18330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3301">
                                            <p:txEl>
                                              <p:pRg st="2" end="2"/>
                                            </p:txEl>
                                          </p:spTgt>
                                        </p:tgtEl>
                                        <p:attrNameLst>
                                          <p:attrName>style.visibility</p:attrName>
                                        </p:attrNameLst>
                                      </p:cBhvr>
                                      <p:to>
                                        <p:strVal val="visible"/>
                                      </p:to>
                                    </p:set>
                                    <p:animEffect transition="in" filter="wipe(left)">
                                      <p:cBhvr>
                                        <p:cTn id="17" dur="500"/>
                                        <p:tgtEl>
                                          <p:spTgt spid="18330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3301">
                                            <p:txEl>
                                              <p:pRg st="3" end="3"/>
                                            </p:txEl>
                                          </p:spTgt>
                                        </p:tgtEl>
                                        <p:attrNameLst>
                                          <p:attrName>style.visibility</p:attrName>
                                        </p:attrNameLst>
                                      </p:cBhvr>
                                      <p:to>
                                        <p:strVal val="visible"/>
                                      </p:to>
                                    </p:set>
                                    <p:animEffect transition="in" filter="wipe(left)">
                                      <p:cBhvr>
                                        <p:cTn id="22" dur="500"/>
                                        <p:tgtEl>
                                          <p:spTgt spid="18330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3301">
                                            <p:txEl>
                                              <p:pRg st="4" end="4"/>
                                            </p:txEl>
                                          </p:spTgt>
                                        </p:tgtEl>
                                        <p:attrNameLst>
                                          <p:attrName>style.visibility</p:attrName>
                                        </p:attrNameLst>
                                      </p:cBhvr>
                                      <p:to>
                                        <p:strVal val="visible"/>
                                      </p:to>
                                    </p:set>
                                    <p:animEffect transition="in" filter="wipe(left)">
                                      <p:cBhvr>
                                        <p:cTn id="27" dur="500"/>
                                        <p:tgtEl>
                                          <p:spTgt spid="18330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3301">
                                            <p:txEl>
                                              <p:pRg st="5" end="5"/>
                                            </p:txEl>
                                          </p:spTgt>
                                        </p:tgtEl>
                                        <p:attrNameLst>
                                          <p:attrName>style.visibility</p:attrName>
                                        </p:attrNameLst>
                                      </p:cBhvr>
                                      <p:to>
                                        <p:strVal val="visible"/>
                                      </p:to>
                                    </p:set>
                                    <p:animEffect transition="in" filter="wipe(left)">
                                      <p:cBhvr>
                                        <p:cTn id="32" dur="500"/>
                                        <p:tgtEl>
                                          <p:spTgt spid="18330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3301">
                                            <p:txEl>
                                              <p:pRg st="6" end="6"/>
                                            </p:txEl>
                                          </p:spTgt>
                                        </p:tgtEl>
                                        <p:attrNameLst>
                                          <p:attrName>style.visibility</p:attrName>
                                        </p:attrNameLst>
                                      </p:cBhvr>
                                      <p:to>
                                        <p:strVal val="visible"/>
                                      </p:to>
                                    </p:set>
                                    <p:animEffect transition="in" filter="wipe(left)">
                                      <p:cBhvr>
                                        <p:cTn id="37" dur="500"/>
                                        <p:tgtEl>
                                          <p:spTgt spid="18330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83301">
                                            <p:txEl>
                                              <p:pRg st="7" end="7"/>
                                            </p:txEl>
                                          </p:spTgt>
                                        </p:tgtEl>
                                        <p:attrNameLst>
                                          <p:attrName>style.visibility</p:attrName>
                                        </p:attrNameLst>
                                      </p:cBhvr>
                                      <p:to>
                                        <p:strVal val="visible"/>
                                      </p:to>
                                    </p:set>
                                    <p:animEffect transition="in" filter="wipe(left)">
                                      <p:cBhvr>
                                        <p:cTn id="42" dur="500"/>
                                        <p:tgtEl>
                                          <p:spTgt spid="18330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83301">
                                            <p:txEl>
                                              <p:pRg st="8" end="8"/>
                                            </p:txEl>
                                          </p:spTgt>
                                        </p:tgtEl>
                                        <p:attrNameLst>
                                          <p:attrName>style.visibility</p:attrName>
                                        </p:attrNameLst>
                                      </p:cBhvr>
                                      <p:to>
                                        <p:strVal val="visible"/>
                                      </p:to>
                                    </p:set>
                                    <p:animEffect transition="in" filter="wipe(left)">
                                      <p:cBhvr>
                                        <p:cTn id="47" dur="500"/>
                                        <p:tgtEl>
                                          <p:spTgt spid="18330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83301">
                                            <p:txEl>
                                              <p:pRg st="9" end="9"/>
                                            </p:txEl>
                                          </p:spTgt>
                                        </p:tgtEl>
                                        <p:attrNameLst>
                                          <p:attrName>style.visibility</p:attrName>
                                        </p:attrNameLst>
                                      </p:cBhvr>
                                      <p:to>
                                        <p:strVal val="visible"/>
                                      </p:to>
                                    </p:set>
                                    <p:animEffect transition="in" filter="wipe(left)">
                                      <p:cBhvr>
                                        <p:cTn id="52" dur="500"/>
                                        <p:tgtEl>
                                          <p:spTgt spid="18330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83301">
                                            <p:txEl>
                                              <p:pRg st="10" end="10"/>
                                            </p:txEl>
                                          </p:spTgt>
                                        </p:tgtEl>
                                        <p:attrNameLst>
                                          <p:attrName>style.visibility</p:attrName>
                                        </p:attrNameLst>
                                      </p:cBhvr>
                                      <p:to>
                                        <p:strVal val="visible"/>
                                      </p:to>
                                    </p:set>
                                    <p:animEffect transition="in" filter="wipe(left)">
                                      <p:cBhvr>
                                        <p:cTn id="57" dur="500"/>
                                        <p:tgtEl>
                                          <p:spTgt spid="183301">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83301">
                                            <p:txEl>
                                              <p:pRg st="11" end="11"/>
                                            </p:txEl>
                                          </p:spTgt>
                                        </p:tgtEl>
                                        <p:attrNameLst>
                                          <p:attrName>style.visibility</p:attrName>
                                        </p:attrNameLst>
                                      </p:cBhvr>
                                      <p:to>
                                        <p:strVal val="visible"/>
                                      </p:to>
                                    </p:set>
                                    <p:animEffect transition="in" filter="wipe(left)">
                                      <p:cBhvr>
                                        <p:cTn id="62" dur="500"/>
                                        <p:tgtEl>
                                          <p:spTgt spid="183301">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83301">
                                            <p:txEl>
                                              <p:pRg st="12" end="12"/>
                                            </p:txEl>
                                          </p:spTgt>
                                        </p:tgtEl>
                                        <p:attrNameLst>
                                          <p:attrName>style.visibility</p:attrName>
                                        </p:attrNameLst>
                                      </p:cBhvr>
                                      <p:to>
                                        <p:strVal val="visible"/>
                                      </p:to>
                                    </p:set>
                                    <p:animEffect transition="in" filter="wipe(left)">
                                      <p:cBhvr>
                                        <p:cTn id="67" dur="500"/>
                                        <p:tgtEl>
                                          <p:spTgt spid="183301">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nodeType="clickEffect">
                                  <p:stCondLst>
                                    <p:cond delay="0"/>
                                  </p:stCondLst>
                                  <p:childTnLst>
                                    <p:set>
                                      <p:cBhvr>
                                        <p:cTn id="71" dur="1" fill="hold">
                                          <p:stCondLst>
                                            <p:cond delay="0"/>
                                          </p:stCondLst>
                                        </p:cTn>
                                        <p:tgtEl>
                                          <p:spTgt spid="183299">
                                            <p:txEl>
                                              <p:pRg st="13" end="13"/>
                                            </p:txEl>
                                          </p:spTgt>
                                        </p:tgtEl>
                                        <p:attrNameLst>
                                          <p:attrName>style.visibility</p:attrName>
                                        </p:attrNameLst>
                                      </p:cBhvr>
                                      <p:to>
                                        <p:strVal val="visible"/>
                                      </p:to>
                                    </p:set>
                                    <p:anim calcmode="lin" valueType="num">
                                      <p:cBhvr>
                                        <p:cTn id="72" dur="500" fill="hold"/>
                                        <p:tgtEl>
                                          <p:spTgt spid="183299">
                                            <p:txEl>
                                              <p:pRg st="13" end="13"/>
                                            </p:txEl>
                                          </p:spTgt>
                                        </p:tgtEl>
                                        <p:attrNameLst>
                                          <p:attrName>ppt_w</p:attrName>
                                        </p:attrNameLst>
                                      </p:cBhvr>
                                      <p:tavLst>
                                        <p:tav tm="0">
                                          <p:val>
                                            <p:fltVal val="0"/>
                                          </p:val>
                                        </p:tav>
                                        <p:tav tm="100000">
                                          <p:val>
                                            <p:strVal val="#ppt_w"/>
                                          </p:val>
                                        </p:tav>
                                      </p:tavLst>
                                    </p:anim>
                                    <p:anim calcmode="lin" valueType="num">
                                      <p:cBhvr>
                                        <p:cTn id="73" dur="500" fill="hold"/>
                                        <p:tgtEl>
                                          <p:spTgt spid="183299">
                                            <p:txEl>
                                              <p:pRg st="13" end="13"/>
                                            </p:txEl>
                                          </p:spTgt>
                                        </p:tgtEl>
                                        <p:attrNameLst>
                                          <p:attrName>ppt_h</p:attrName>
                                        </p:attrNameLst>
                                      </p:cBhvr>
                                      <p:tavLst>
                                        <p:tav tm="0">
                                          <p:val>
                                            <p:fltVal val="0"/>
                                          </p:val>
                                        </p:tav>
                                        <p:tav tm="100000">
                                          <p:val>
                                            <p:strVal val="#ppt_h"/>
                                          </p:val>
                                        </p:tav>
                                      </p:tavLst>
                                    </p:anim>
                                    <p:animEffect transition="in" filter="fade">
                                      <p:cBhvr>
                                        <p:cTn id="74" dur="500"/>
                                        <p:tgtEl>
                                          <p:spTgt spid="183299">
                                            <p:txEl>
                                              <p:pRg st="13" end="13"/>
                                            </p:txEl>
                                          </p:spTgt>
                                        </p:tgtEl>
                                      </p:cBhvr>
                                    </p:animEffect>
                                  </p:childTnLst>
                                </p:cTn>
                              </p:par>
                            </p:childTnLst>
                          </p:cTn>
                        </p:par>
                        <p:par>
                          <p:cTn id="75" fill="hold">
                            <p:stCondLst>
                              <p:cond delay="500"/>
                            </p:stCondLst>
                            <p:childTnLst>
                              <p:par>
                                <p:cTn id="76" presetID="53" presetClass="entr" presetSubtype="16" fill="hold" nodeType="afterEffect">
                                  <p:stCondLst>
                                    <p:cond delay="0"/>
                                  </p:stCondLst>
                                  <p:childTnLst>
                                    <p:set>
                                      <p:cBhvr>
                                        <p:cTn id="77" dur="1" fill="hold">
                                          <p:stCondLst>
                                            <p:cond delay="0"/>
                                          </p:stCondLst>
                                        </p:cTn>
                                        <p:tgtEl>
                                          <p:spTgt spid="183300"/>
                                        </p:tgtEl>
                                        <p:attrNameLst>
                                          <p:attrName>style.visibility</p:attrName>
                                        </p:attrNameLst>
                                      </p:cBhvr>
                                      <p:to>
                                        <p:strVal val="visible"/>
                                      </p:to>
                                    </p:set>
                                    <p:anim calcmode="lin" valueType="num">
                                      <p:cBhvr>
                                        <p:cTn id="78" dur="500" fill="hold"/>
                                        <p:tgtEl>
                                          <p:spTgt spid="183300"/>
                                        </p:tgtEl>
                                        <p:attrNameLst>
                                          <p:attrName>ppt_w</p:attrName>
                                        </p:attrNameLst>
                                      </p:cBhvr>
                                      <p:tavLst>
                                        <p:tav tm="0">
                                          <p:val>
                                            <p:fltVal val="0"/>
                                          </p:val>
                                        </p:tav>
                                        <p:tav tm="100000">
                                          <p:val>
                                            <p:strVal val="#ppt_w"/>
                                          </p:val>
                                        </p:tav>
                                      </p:tavLst>
                                    </p:anim>
                                    <p:anim calcmode="lin" valueType="num">
                                      <p:cBhvr>
                                        <p:cTn id="79" dur="500" fill="hold"/>
                                        <p:tgtEl>
                                          <p:spTgt spid="183300"/>
                                        </p:tgtEl>
                                        <p:attrNameLst>
                                          <p:attrName>ppt_h</p:attrName>
                                        </p:attrNameLst>
                                      </p:cBhvr>
                                      <p:tavLst>
                                        <p:tav tm="0">
                                          <p:val>
                                            <p:fltVal val="0"/>
                                          </p:val>
                                        </p:tav>
                                        <p:tav tm="100000">
                                          <p:val>
                                            <p:strVal val="#ppt_h"/>
                                          </p:val>
                                        </p:tav>
                                      </p:tavLst>
                                    </p:anim>
                                    <p:animEffect transition="in" filter="fade">
                                      <p:cBhvr>
                                        <p:cTn id="80" dur="500"/>
                                        <p:tgtEl>
                                          <p:spTgt spid="183300"/>
                                        </p:tgtEl>
                                      </p:cBhvr>
                                    </p:animEffect>
                                  </p:childTnLst>
                                </p:cTn>
                              </p:par>
                            </p:childTnLst>
                          </p:cTn>
                        </p:par>
                        <p:par>
                          <p:cTn id="81" fill="hold">
                            <p:stCondLst>
                              <p:cond delay="1000"/>
                            </p:stCondLst>
                            <p:childTnLst>
                              <p:par>
                                <p:cTn id="82" presetID="26" presetClass="emph" presetSubtype="0" fill="hold" nodeType="afterEffect">
                                  <p:stCondLst>
                                    <p:cond delay="0"/>
                                  </p:stCondLst>
                                  <p:childTnLst>
                                    <p:animEffect transition="out" filter="fade">
                                      <p:cBhvr>
                                        <p:cTn id="83" dur="500" tmFilter="0, 0; .2, .5; .8, .5; 1, 0"/>
                                        <p:tgtEl>
                                          <p:spTgt spid="183300"/>
                                        </p:tgtEl>
                                      </p:cBhvr>
                                    </p:animEffect>
                                    <p:animScale>
                                      <p:cBhvr>
                                        <p:cTn id="84" dur="250" autoRev="1" fill="hold"/>
                                        <p:tgtEl>
                                          <p:spTgt spid="18330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BA4EBE71-63F3-465D-A68B-586952D08335}" type="slidenum">
              <a:rPr lang="en-US" altLang="zh-CN" sz="1000">
                <a:latin typeface="Tahoma" panose="020B0604030504040204" pitchFamily="34" charset="0"/>
              </a:rPr>
              <a:t>27</a:t>
            </a:fld>
            <a:endParaRPr lang="en-US" altLang="zh-CN" sz="1000">
              <a:latin typeface="Tahoma" panose="020B0604030504040204" pitchFamily="34" charset="0"/>
            </a:endParaRPr>
          </a:p>
        </p:txBody>
      </p:sp>
      <p:sp>
        <p:nvSpPr>
          <p:cNvPr id="184323" name="Rectangle 3"/>
          <p:cNvSpPr>
            <a:spLocks noGrp="1" noChangeArrowheads="1"/>
          </p:cNvSpPr>
          <p:nvPr>
            <p:ph idx="1"/>
          </p:nvPr>
        </p:nvSpPr>
        <p:spPr/>
        <p:txBody>
          <a:bodyPr/>
          <a:lstStyle/>
          <a:p>
            <a:pPr eaLnBrk="1" hangingPunct="1">
              <a:lnSpc>
                <a:spcPct val="120000"/>
              </a:lnSpc>
            </a:pPr>
            <a:r>
              <a:rPr lang="zh-CN" altLang="en-US" sz="2400" dirty="0"/>
              <a:t>串行调度只有两种，而并行调度远不止这两种，判断是否正确的依据是看是否与某串行调度等价。</a:t>
            </a:r>
          </a:p>
          <a:p>
            <a:pPr lvl="1" eaLnBrk="1" hangingPunct="1">
              <a:lnSpc>
                <a:spcPct val="120000"/>
              </a:lnSpc>
            </a:pP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sym typeface="+mn-ea"/>
              </a:rPr>
              <a:t>并行调度：</a:t>
            </a:r>
            <a:r>
              <a:rPr lang="zh-CN" altLang="en-US" sz="2400" b="1" dirty="0">
                <a:solidFill>
                  <a:srgbClr val="0033CC"/>
                </a:solidFill>
                <a:latin typeface="Arial Black" panose="020B0A04020102020204" pitchFamily="34" charset="0"/>
                <a:sym typeface="+mn-ea"/>
              </a:rPr>
              <a:t>①</a:t>
            </a:r>
            <a:r>
              <a:rPr lang="en-US" altLang="zh-CN" sz="2400" b="1" dirty="0">
                <a:solidFill>
                  <a:srgbClr val="0033CC"/>
                </a:solidFill>
                <a:latin typeface="Arial Black" panose="020B0A04020102020204" pitchFamily="34" charset="0"/>
                <a:sym typeface="+mn-ea"/>
              </a:rPr>
              <a:t>②</a:t>
            </a:r>
            <a:r>
              <a:rPr lang="en-US" altLang="zh-CN" sz="2400" b="1" dirty="0" err="1">
                <a:solidFill>
                  <a:srgbClr val="0033CC"/>
                </a:solidFill>
                <a:latin typeface="Arial Black" panose="020B0A04020102020204" pitchFamily="34" charset="0"/>
                <a:sym typeface="+mn-ea"/>
              </a:rPr>
              <a:t>abc</a:t>
            </a:r>
            <a:r>
              <a:rPr lang="en-US" altLang="zh-CN" sz="2400" b="1" dirty="0">
                <a:solidFill>
                  <a:srgbClr val="0033CC"/>
                </a:solidFill>
                <a:latin typeface="Arial Black" panose="020B0A04020102020204" pitchFamily="34" charset="0"/>
                <a:sym typeface="+mn-ea"/>
              </a:rPr>
              <a:t>③④⑤def⑥   </a:t>
            </a:r>
            <a:r>
              <a:rPr lang="en-US" altLang="zh-CN" sz="2400" b="1" dirty="0">
                <a:latin typeface="Times New Roman" panose="02020603050405020304" pitchFamily="18" charset="0"/>
                <a:ea typeface="楷体_GB2312" panose="02010609030101010101" pitchFamily="49" charset="-122"/>
                <a:cs typeface="Times New Roman" panose="02020603050405020304" pitchFamily="18" charset="0"/>
                <a:sym typeface="+mn-ea"/>
              </a:rPr>
              <a:t>A</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sym typeface="+mn-ea"/>
              </a:rPr>
              <a:t>：</a:t>
            </a:r>
            <a:r>
              <a:rPr lang="en-US" altLang="zh-CN" sz="2400" b="1" dirty="0">
                <a:latin typeface="Times New Roman" panose="02020603050405020304" pitchFamily="18" charset="0"/>
                <a:ea typeface="楷体_GB2312" panose="02010609030101010101" pitchFamily="49" charset="-122"/>
                <a:cs typeface="Times New Roman" panose="02020603050405020304" pitchFamily="18" charset="0"/>
                <a:sym typeface="+mn-ea"/>
              </a:rPr>
              <a:t>900</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sym typeface="+mn-ea"/>
              </a:rPr>
              <a:t>， </a:t>
            </a:r>
            <a:r>
              <a:rPr lang="en-US" altLang="zh-CN" sz="2400" b="1" dirty="0">
                <a:latin typeface="Times New Roman" panose="02020603050405020304" pitchFamily="18" charset="0"/>
                <a:ea typeface="楷体_GB2312" panose="02010609030101010101" pitchFamily="49" charset="-122"/>
                <a:cs typeface="Times New Roman" panose="02020603050405020304" pitchFamily="18" charset="0"/>
                <a:sym typeface="+mn-ea"/>
              </a:rPr>
              <a:t>B</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sym typeface="+mn-ea"/>
              </a:rPr>
              <a:t>：</a:t>
            </a:r>
            <a:r>
              <a:rPr lang="en-US" altLang="zh-CN" sz="2400" b="1" dirty="0">
                <a:latin typeface="Times New Roman" panose="02020603050405020304" pitchFamily="18" charset="0"/>
                <a:ea typeface="楷体_GB2312" panose="02010609030101010101" pitchFamily="49" charset="-122"/>
                <a:cs typeface="Times New Roman" panose="02020603050405020304" pitchFamily="18" charset="0"/>
                <a:sym typeface="+mn-ea"/>
              </a:rPr>
              <a:t>2100</a:t>
            </a:r>
            <a:endParaRPr lang="zh-CN" altLang="en-US" sz="2400" dirty="0"/>
          </a:p>
          <a:p>
            <a:pPr algn="l" eaLnBrk="1" hangingPunct="1">
              <a:lnSpc>
                <a:spcPct val="120000"/>
              </a:lnSpc>
              <a:buSzTx/>
              <a:buBlip>
                <a:blip r:embed="rId3"/>
              </a:buBlip>
            </a:pPr>
            <a:r>
              <a:rPr lang="zh-CN" altLang="en-US" sz="2400" dirty="0"/>
              <a:t>上面各种调度中，假定事务是完全提交的，并没有考虑因故障而造成事务中止的情况。</a:t>
            </a:r>
          </a:p>
          <a:p>
            <a:pPr algn="l" eaLnBrk="1" hangingPunct="1">
              <a:lnSpc>
                <a:spcPct val="120000"/>
              </a:lnSpc>
              <a:buSzTx/>
              <a:buBlip>
                <a:blip r:embed="rId3"/>
              </a:buBlip>
            </a:pPr>
            <a:r>
              <a:rPr lang="zh-CN" altLang="en-US" sz="2400" b="1" dirty="0">
                <a:solidFill>
                  <a:srgbClr val="0033CC"/>
                </a:solidFill>
                <a:latin typeface="Arial Black" panose="020B0A04020102020204" pitchFamily="34" charset="0"/>
              </a:rPr>
              <a:t>如果一个事务中止了，那么按照事务原子性要求，它所做过的</a:t>
            </a:r>
            <a:r>
              <a:rPr lang="zh-CN" altLang="en-US" sz="2400" dirty="0"/>
              <a:t>所有</a:t>
            </a:r>
            <a:r>
              <a:rPr lang="zh-CN" altLang="en-US" sz="2400" b="1" dirty="0">
                <a:solidFill>
                  <a:srgbClr val="0033CC"/>
                </a:solidFill>
                <a:latin typeface="Arial Black" panose="020B0A04020102020204" pitchFamily="34" charset="0"/>
              </a:rPr>
              <a:t>操作都应该被撤销，相当于这个事务从来没有被执行过。</a:t>
            </a:r>
            <a:r>
              <a:rPr lang="zh-CN" altLang="en-US" sz="2400" dirty="0">
                <a:solidFill>
                  <a:schemeClr val="folHlink"/>
                </a:solidFill>
              </a:rPr>
              <a:t> </a:t>
            </a:r>
          </a:p>
          <a:p>
            <a:pPr eaLnBrk="1" hangingPunct="1">
              <a:lnSpc>
                <a:spcPct val="120000"/>
              </a:lnSpc>
            </a:pPr>
            <a:endParaRPr lang="zh-CN" altLang="en-US" sz="2400" dirty="0"/>
          </a:p>
        </p:txBody>
      </p:sp>
      <p:sp>
        <p:nvSpPr>
          <p:cNvPr id="49156" name="标题 3"/>
          <p:cNvSpPr>
            <a:spLocks noGrp="1"/>
          </p:cNvSpPr>
          <p:nvPr>
            <p:ph type="title"/>
          </p:nvPr>
        </p:nvSpPr>
        <p:spPr/>
        <p:txBody>
          <a:bodyPr/>
          <a:lstStyle/>
          <a:p>
            <a:pPr algn="l">
              <a:buClrTx/>
              <a:buSzTx/>
              <a:buFontTx/>
            </a:pPr>
            <a:r>
              <a:rPr lang="en-US" altLang="zh-CN" sz="3600" dirty="0">
                <a:latin typeface="黑体" panose="02010609060101010101" pitchFamily="49" charset="-122"/>
                <a:ea typeface="黑体" panose="02010609060101010101" pitchFamily="49" charset="-122"/>
              </a:rPr>
              <a:t>3.</a:t>
            </a:r>
            <a:r>
              <a:rPr lang="zh-CN" altLang="en-US" sz="3600" dirty="0">
                <a:latin typeface="黑体" panose="02010609060101010101" pitchFamily="49" charset="-122"/>
                <a:ea typeface="黑体" panose="02010609060101010101" pitchFamily="49" charset="-122"/>
              </a:rPr>
              <a:t>示例</a:t>
            </a:r>
            <a:r>
              <a:rPr lang="zh-CN" altLang="en-US" sz="4400" dirty="0">
                <a:latin typeface="黑体" panose="02010609060101010101" pitchFamily="49" charset="-122"/>
                <a:ea typeface="黑体" panose="02010609060101010101" pitchFamily="49" charset="-122"/>
              </a:rPr>
              <a:t/>
            </a:r>
            <a:br>
              <a:rPr lang="zh-CN" altLang="en-US" sz="4400" dirty="0">
                <a:latin typeface="黑体" panose="02010609060101010101" pitchFamily="49" charset="-122"/>
                <a:ea typeface="黑体" panose="02010609060101010101" pitchFamily="49" charset="-122"/>
              </a:rPr>
            </a:br>
            <a:r>
              <a:rPr lang="zh-CN" altLang="en-US" sz="2900" dirty="0">
                <a:latin typeface="黑体" panose="02010609060101010101" pitchFamily="49" charset="-122"/>
                <a:ea typeface="黑体" panose="02010609060101010101" pitchFamily="49" charset="-122"/>
              </a:rPr>
              <a:t>3.调度分析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4323">
                                            <p:txEl>
                                              <p:pRg st="2" end="2"/>
                                            </p:txEl>
                                          </p:spTgt>
                                        </p:tgtEl>
                                        <p:attrNameLst>
                                          <p:attrName>style.visibility</p:attrName>
                                        </p:attrNameLst>
                                      </p:cBhvr>
                                      <p:to>
                                        <p:strVal val="visible"/>
                                      </p:to>
                                    </p:set>
                                    <p:animEffect transition="in" filter="fade">
                                      <p:cBhvr>
                                        <p:cTn id="7" dur="1000"/>
                                        <p:tgtEl>
                                          <p:spTgt spid="184323">
                                            <p:txEl>
                                              <p:pRg st="2" end="2"/>
                                            </p:txEl>
                                          </p:spTgt>
                                        </p:tgtEl>
                                      </p:cBhvr>
                                    </p:animEffect>
                                    <p:anim calcmode="lin" valueType="num">
                                      <p:cBhvr>
                                        <p:cTn id="8" dur="1000" fill="hold"/>
                                        <p:tgtEl>
                                          <p:spTgt spid="18432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8432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84323">
                                            <p:txEl>
                                              <p:pRg st="3" end="3"/>
                                            </p:txEl>
                                          </p:spTgt>
                                        </p:tgtEl>
                                        <p:attrNameLst>
                                          <p:attrName>style.visibility</p:attrName>
                                        </p:attrNameLst>
                                      </p:cBhvr>
                                      <p:to>
                                        <p:strVal val="visible"/>
                                      </p:to>
                                    </p:set>
                                    <p:animEffect transition="in" filter="fade">
                                      <p:cBhvr>
                                        <p:cTn id="14" dur="1000"/>
                                        <p:tgtEl>
                                          <p:spTgt spid="184323">
                                            <p:txEl>
                                              <p:pRg st="3" end="3"/>
                                            </p:txEl>
                                          </p:spTgt>
                                        </p:tgtEl>
                                      </p:cBhvr>
                                    </p:animEffect>
                                    <p:anim calcmode="lin" valueType="num">
                                      <p:cBhvr>
                                        <p:cTn id="15" dur="1000" fill="hold"/>
                                        <p:tgtEl>
                                          <p:spTgt spid="18432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18432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BA4EBE71-63F3-465D-A68B-586952D08335}" type="slidenum">
              <a:rPr lang="en-US" altLang="zh-CN" sz="1000">
                <a:latin typeface="Tahoma" panose="020B0604030504040204" pitchFamily="34" charset="0"/>
              </a:rPr>
              <a:t>28</a:t>
            </a:fld>
            <a:endParaRPr lang="en-US" altLang="zh-CN" sz="1000">
              <a:latin typeface="Tahoma" panose="020B0604030504040204" pitchFamily="34" charset="0"/>
            </a:endParaRPr>
          </a:p>
        </p:txBody>
      </p:sp>
      <p:sp>
        <p:nvSpPr>
          <p:cNvPr id="184323" name="Rectangle 3"/>
          <p:cNvSpPr>
            <a:spLocks noGrp="1" noChangeArrowheads="1"/>
          </p:cNvSpPr>
          <p:nvPr>
            <p:ph idx="1"/>
          </p:nvPr>
        </p:nvSpPr>
        <p:spPr/>
        <p:txBody>
          <a:bodyPr/>
          <a:lstStyle/>
          <a:p>
            <a:pPr marL="452120" indent="-342900" eaLnBrk="1" hangingPunct="1">
              <a:lnSpc>
                <a:spcPct val="120000"/>
              </a:lnSpc>
              <a:buFont typeface="Wingdings" panose="05000000000000000000" charset="0"/>
              <a:buChar char="p"/>
            </a:pPr>
            <a:r>
              <a:rPr lang="zh-CN" altLang="en-US" sz="2400" dirty="0">
                <a:solidFill>
                  <a:schemeClr val="folHlink"/>
                </a:solidFill>
              </a:rPr>
              <a:t> </a:t>
            </a:r>
            <a:r>
              <a:rPr lang="zh-CN" altLang="en-US" sz="2400" dirty="0"/>
              <a:t>考虑事务中止的情况，</a:t>
            </a:r>
            <a:r>
              <a:rPr lang="zh-CN" altLang="en-US" sz="2400" dirty="0">
                <a:solidFill>
                  <a:srgbClr val="FF3300"/>
                </a:solidFill>
              </a:rPr>
              <a:t>调度可串行化定义扩展</a:t>
            </a:r>
            <a:r>
              <a:rPr lang="zh-CN" altLang="en-US" sz="2400" dirty="0"/>
              <a:t>：并行调度是可串行化的</a:t>
            </a:r>
            <a:r>
              <a:rPr lang="en-US" altLang="zh-CN" sz="2400" dirty="0">
                <a:latin typeface="Arial" panose="020B0604020202020204" pitchFamily="34" charset="0"/>
              </a:rPr>
              <a:t>——</a:t>
            </a:r>
            <a:r>
              <a:rPr lang="zh-CN" altLang="en-US" sz="2400" dirty="0"/>
              <a:t>如果一组事务并行调度的执行结果等价于这组事务中</a:t>
            </a:r>
            <a:r>
              <a:rPr lang="zh-CN" altLang="en-US" sz="2400" b="1" dirty="0">
                <a:solidFill>
                  <a:srgbClr val="0033CC"/>
                </a:solidFill>
                <a:latin typeface="Arial Black" panose="020B0A04020102020204" pitchFamily="34" charset="0"/>
              </a:rPr>
              <a:t>所有提交事务的</a:t>
            </a:r>
            <a:r>
              <a:rPr lang="zh-CN" altLang="en-US" sz="2400" dirty="0"/>
              <a:t>某个串行调度。</a:t>
            </a:r>
          </a:p>
        </p:txBody>
      </p:sp>
      <p:sp>
        <p:nvSpPr>
          <p:cNvPr id="49156" name="标题 3"/>
          <p:cNvSpPr>
            <a:spLocks noGrp="1"/>
          </p:cNvSpPr>
          <p:nvPr>
            <p:ph type="title"/>
          </p:nvPr>
        </p:nvSpPr>
        <p:spPr/>
        <p:txBody>
          <a:bodyPr/>
          <a:lstStyle/>
          <a:p>
            <a:pPr algn="l">
              <a:buClrTx/>
              <a:buSzTx/>
              <a:buFontTx/>
            </a:pPr>
            <a:r>
              <a:rPr lang="en-US" altLang="zh-CN" sz="3600" dirty="0">
                <a:latin typeface="黑体" panose="02010609060101010101" pitchFamily="49" charset="-122"/>
                <a:ea typeface="黑体" panose="02010609060101010101" pitchFamily="49" charset="-122"/>
              </a:rPr>
              <a:t>3.</a:t>
            </a:r>
            <a:r>
              <a:rPr lang="zh-CN" altLang="en-US" sz="3600" dirty="0">
                <a:latin typeface="黑体" panose="02010609060101010101" pitchFamily="49" charset="-122"/>
                <a:ea typeface="黑体" panose="02010609060101010101" pitchFamily="49" charset="-122"/>
              </a:rPr>
              <a:t>示例</a:t>
            </a:r>
            <a:r>
              <a:rPr lang="zh-CN" altLang="en-US" sz="4400" dirty="0">
                <a:latin typeface="黑体" panose="02010609060101010101" pitchFamily="49" charset="-122"/>
                <a:ea typeface="黑体" panose="02010609060101010101" pitchFamily="49" charset="-122"/>
              </a:rPr>
              <a:t/>
            </a:r>
            <a:br>
              <a:rPr lang="zh-CN" altLang="en-US" sz="4400" dirty="0">
                <a:latin typeface="黑体" panose="02010609060101010101" pitchFamily="49" charset="-122"/>
                <a:ea typeface="黑体" panose="02010609060101010101" pitchFamily="49" charset="-122"/>
              </a:rPr>
            </a:br>
            <a:r>
              <a:rPr lang="zh-CN" altLang="en-US" sz="2900" dirty="0">
                <a:latin typeface="黑体" panose="02010609060101010101" pitchFamily="49" charset="-122"/>
                <a:ea typeface="黑体" panose="02010609060101010101" pitchFamily="49" charset="-122"/>
              </a:rPr>
              <a:t>3.调度分析</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E96B3BF5-9F8F-41D6-B234-B275932B6F83}" type="slidenum">
              <a:rPr lang="en-US" altLang="zh-CN" sz="1000">
                <a:latin typeface="Tahoma" panose="020B0604030504040204" pitchFamily="34" charset="0"/>
              </a:rPr>
              <a:t>29</a:t>
            </a:fld>
            <a:endParaRPr lang="en-US" altLang="zh-CN" sz="1000">
              <a:latin typeface="Tahoma" panose="020B0604030504040204" pitchFamily="34" charset="0"/>
            </a:endParaRPr>
          </a:p>
        </p:txBody>
      </p:sp>
      <p:sp>
        <p:nvSpPr>
          <p:cNvPr id="51203" name="Rectangle 8"/>
          <p:cNvSpPr>
            <a:spLocks noGrp="1"/>
          </p:cNvSpPr>
          <p:nvPr>
            <p:ph type="title" idx="4294967295"/>
          </p:nvPr>
        </p:nvSpPr>
        <p:spPr/>
        <p:txBody>
          <a:bodyPr/>
          <a:lstStyle/>
          <a:p>
            <a:r>
              <a:rPr lang="en-US" altLang="zh-CN" sz="3700" dirty="0">
                <a:latin typeface="黑体" panose="02010609060101010101" pitchFamily="49" charset="-122"/>
                <a:ea typeface="黑体" panose="02010609060101010101" pitchFamily="49" charset="-122"/>
              </a:rPr>
              <a:t>8.2 </a:t>
            </a:r>
            <a:r>
              <a:rPr lang="zh-CN" altLang="en-US" sz="3700" dirty="0">
                <a:latin typeface="黑体" panose="02010609060101010101" pitchFamily="49" charset="-122"/>
                <a:ea typeface="黑体" panose="02010609060101010101" pitchFamily="49" charset="-122"/>
              </a:rPr>
              <a:t>事务的调度</a:t>
            </a:r>
            <a:br>
              <a:rPr lang="zh-CN" altLang="en-US" sz="3700" dirty="0">
                <a:latin typeface="黑体" panose="02010609060101010101" pitchFamily="49" charset="-122"/>
                <a:ea typeface="黑体" panose="02010609060101010101" pitchFamily="49" charset="-122"/>
              </a:rPr>
            </a:br>
            <a:r>
              <a:rPr lang="en-US" altLang="zh-CN" sz="2900" dirty="0">
                <a:latin typeface="黑体" panose="02010609060101010101" pitchFamily="49" charset="-122"/>
                <a:ea typeface="黑体" panose="02010609060101010101" pitchFamily="49" charset="-122"/>
              </a:rPr>
              <a:t>4.</a:t>
            </a:r>
            <a:r>
              <a:rPr lang="zh-CN" altLang="en-US" sz="2900" dirty="0">
                <a:latin typeface="黑体" panose="02010609060101010101" pitchFamily="49" charset="-122"/>
                <a:ea typeface="黑体" panose="02010609060101010101" pitchFamily="49" charset="-122"/>
              </a:rPr>
              <a:t>级联调度</a:t>
            </a:r>
          </a:p>
        </p:txBody>
      </p:sp>
      <p:sp>
        <p:nvSpPr>
          <p:cNvPr id="185347" name="Rectangle 3"/>
          <p:cNvSpPr>
            <a:spLocks noGrp="1" noChangeArrowheads="1"/>
          </p:cNvSpPr>
          <p:nvPr>
            <p:ph type="body" idx="1"/>
          </p:nvPr>
        </p:nvSpPr>
        <p:spPr/>
        <p:txBody>
          <a:bodyPr/>
          <a:lstStyle/>
          <a:p>
            <a:pPr eaLnBrk="1" hangingPunct="1">
              <a:lnSpc>
                <a:spcPct val="105000"/>
              </a:lnSpc>
            </a:pPr>
            <a:r>
              <a:rPr lang="zh-CN" altLang="en-US" sz="2400">
                <a:latin typeface="Times New Roman" panose="02020603050405020304" pitchFamily="18" charset="0"/>
                <a:cs typeface="Times New Roman" panose="02020603050405020304" pitchFamily="18" charset="0"/>
              </a:rPr>
              <a:t>在并发执行时，如果事务 </a:t>
            </a:r>
            <a:r>
              <a:rPr lang="en-US" altLang="zh-CN" sz="2400">
                <a:latin typeface="Times New Roman" panose="02020603050405020304" pitchFamily="18" charset="0"/>
                <a:cs typeface="Times New Roman" panose="02020603050405020304" pitchFamily="18" charset="0"/>
              </a:rPr>
              <a:t>T</a:t>
            </a:r>
            <a:r>
              <a:rPr lang="en-US" altLang="zh-CN" sz="2400" baseline="-25000">
                <a:latin typeface="Times New Roman" panose="02020603050405020304" pitchFamily="18" charset="0"/>
                <a:cs typeface="Times New Roman" panose="02020603050405020304" pitchFamily="18" charset="0"/>
              </a:rPr>
              <a:t>i </a:t>
            </a:r>
            <a:r>
              <a:rPr lang="zh-CN" altLang="en-US" sz="2400">
                <a:latin typeface="Times New Roman" panose="02020603050405020304" pitchFamily="18" charset="0"/>
                <a:cs typeface="Times New Roman" panose="02020603050405020304" pitchFamily="18" charset="0"/>
              </a:rPr>
              <a:t>被中止，</a:t>
            </a:r>
            <a:r>
              <a:rPr lang="zh-CN" altLang="en-US" sz="2400">
                <a:solidFill>
                  <a:srgbClr val="0033CC"/>
                </a:solidFill>
                <a:latin typeface="Times New Roman" panose="02020603050405020304" pitchFamily="18" charset="0"/>
                <a:cs typeface="Times New Roman" panose="02020603050405020304" pitchFamily="18" charset="0"/>
              </a:rPr>
              <a:t>单纯撤销</a:t>
            </a:r>
            <a:r>
              <a:rPr lang="zh-CN" altLang="en-US" sz="2400">
                <a:latin typeface="Times New Roman" panose="02020603050405020304" pitchFamily="18" charset="0"/>
                <a:cs typeface="Times New Roman" panose="02020603050405020304" pitchFamily="18" charset="0"/>
              </a:rPr>
              <a:t>该事务的影响是不够的，因为其他事务有可能用到了 </a:t>
            </a:r>
            <a:r>
              <a:rPr lang="en-US" altLang="zh-CN" sz="2400">
                <a:latin typeface="Times New Roman" panose="02020603050405020304" pitchFamily="18" charset="0"/>
                <a:cs typeface="Times New Roman" panose="02020603050405020304" pitchFamily="18" charset="0"/>
              </a:rPr>
              <a:t>T</a:t>
            </a:r>
            <a:r>
              <a:rPr lang="en-US" altLang="zh-CN" sz="2400" baseline="-25000">
                <a:latin typeface="Times New Roman" panose="02020603050405020304" pitchFamily="18" charset="0"/>
                <a:cs typeface="Times New Roman" panose="02020603050405020304" pitchFamily="18" charset="0"/>
              </a:rPr>
              <a:t>i</a:t>
            </a:r>
            <a:r>
              <a:rPr lang="en-US" altLang="zh-CN" sz="24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的更新结果。因此还必须确保</a:t>
            </a:r>
            <a:r>
              <a:rPr lang="zh-CN" altLang="en-US" sz="2400">
                <a:solidFill>
                  <a:srgbClr val="0033CC"/>
                </a:solidFill>
                <a:latin typeface="Times New Roman" panose="02020603050405020304" pitchFamily="18" charset="0"/>
                <a:cs typeface="Times New Roman" panose="02020603050405020304" pitchFamily="18" charset="0"/>
              </a:rPr>
              <a:t>依赖于 </a:t>
            </a:r>
            <a:r>
              <a:rPr lang="en-US" altLang="zh-CN" sz="2400">
                <a:solidFill>
                  <a:srgbClr val="0033CC"/>
                </a:solidFill>
                <a:latin typeface="Times New Roman" panose="02020603050405020304" pitchFamily="18" charset="0"/>
                <a:cs typeface="Times New Roman" panose="02020603050405020304" pitchFamily="18" charset="0"/>
              </a:rPr>
              <a:t>T</a:t>
            </a:r>
            <a:r>
              <a:rPr lang="en-US" altLang="zh-CN" sz="2400" baseline="-25000">
                <a:solidFill>
                  <a:srgbClr val="0033CC"/>
                </a:solidFill>
                <a:latin typeface="Times New Roman" panose="02020603050405020304" pitchFamily="18" charset="0"/>
                <a:cs typeface="Times New Roman" panose="02020603050405020304" pitchFamily="18" charset="0"/>
              </a:rPr>
              <a:t>i</a:t>
            </a:r>
            <a:r>
              <a:rPr lang="en-US" altLang="zh-CN" sz="2400">
                <a:solidFill>
                  <a:srgbClr val="0033CC"/>
                </a:solidFill>
                <a:latin typeface="Times New Roman" panose="02020603050405020304" pitchFamily="18" charset="0"/>
                <a:cs typeface="Times New Roman" panose="02020603050405020304" pitchFamily="18" charset="0"/>
              </a:rPr>
              <a:t> </a:t>
            </a:r>
            <a:r>
              <a:rPr lang="zh-CN" altLang="en-US" sz="2400">
                <a:solidFill>
                  <a:srgbClr val="0033CC"/>
                </a:solidFill>
                <a:latin typeface="Times New Roman" panose="02020603050405020304" pitchFamily="18" charset="0"/>
                <a:cs typeface="Times New Roman" panose="02020603050405020304" pitchFamily="18" charset="0"/>
              </a:rPr>
              <a:t>的任何事务 </a:t>
            </a:r>
            <a:r>
              <a:rPr lang="en-US" altLang="zh-CN" sz="2400">
                <a:solidFill>
                  <a:srgbClr val="0033CC"/>
                </a:solidFill>
                <a:latin typeface="Times New Roman" panose="02020603050405020304" pitchFamily="18" charset="0"/>
                <a:cs typeface="Times New Roman" panose="02020603050405020304" pitchFamily="18" charset="0"/>
              </a:rPr>
              <a:t>T</a:t>
            </a:r>
            <a:r>
              <a:rPr lang="en-US" altLang="zh-CN" sz="2400" baseline="-25000">
                <a:solidFill>
                  <a:srgbClr val="0033CC"/>
                </a:solidFill>
                <a:latin typeface="Times New Roman" panose="02020603050405020304" pitchFamily="18" charset="0"/>
                <a:cs typeface="Times New Roman" panose="02020603050405020304" pitchFamily="18" charset="0"/>
              </a:rPr>
              <a:t>j</a:t>
            </a:r>
            <a:r>
              <a:rPr lang="en-US" altLang="zh-CN" sz="2400">
                <a:solidFill>
                  <a:srgbClr val="0033CC"/>
                </a:solidFill>
                <a:latin typeface="Times New Roman" panose="02020603050405020304" pitchFamily="18" charset="0"/>
                <a:cs typeface="Times New Roman" panose="02020603050405020304" pitchFamily="18" charset="0"/>
              </a:rPr>
              <a:t> ( </a:t>
            </a:r>
            <a:r>
              <a:rPr lang="zh-CN" altLang="en-US" sz="2400">
                <a:solidFill>
                  <a:srgbClr val="0033CC"/>
                </a:solidFill>
                <a:latin typeface="Times New Roman" panose="02020603050405020304" pitchFamily="18" charset="0"/>
                <a:cs typeface="Times New Roman" panose="02020603050405020304" pitchFamily="18" charset="0"/>
              </a:rPr>
              <a:t>即 </a:t>
            </a:r>
            <a:r>
              <a:rPr lang="en-US" altLang="zh-CN" sz="2400">
                <a:solidFill>
                  <a:srgbClr val="0033CC"/>
                </a:solidFill>
                <a:latin typeface="Times New Roman" panose="02020603050405020304" pitchFamily="18" charset="0"/>
                <a:cs typeface="Times New Roman" panose="02020603050405020304" pitchFamily="18" charset="0"/>
              </a:rPr>
              <a:t>T</a:t>
            </a:r>
            <a:r>
              <a:rPr lang="en-US" altLang="zh-CN" sz="2400" baseline="-25000">
                <a:solidFill>
                  <a:srgbClr val="0033CC"/>
                </a:solidFill>
                <a:latin typeface="Times New Roman" panose="02020603050405020304" pitchFamily="18" charset="0"/>
                <a:cs typeface="Times New Roman" panose="02020603050405020304" pitchFamily="18" charset="0"/>
              </a:rPr>
              <a:t>j </a:t>
            </a:r>
            <a:r>
              <a:rPr lang="zh-CN" altLang="en-US" sz="2400">
                <a:solidFill>
                  <a:srgbClr val="0033CC"/>
                </a:solidFill>
                <a:latin typeface="Times New Roman" panose="02020603050405020304" pitchFamily="18" charset="0"/>
                <a:cs typeface="Times New Roman" panose="02020603050405020304" pitchFamily="18" charset="0"/>
              </a:rPr>
              <a:t>读取了</a:t>
            </a:r>
            <a:r>
              <a:rPr lang="en-US" altLang="zh-CN" sz="2400">
                <a:solidFill>
                  <a:srgbClr val="0033CC"/>
                </a:solidFill>
                <a:latin typeface="Times New Roman" panose="02020603050405020304" pitchFamily="18" charset="0"/>
                <a:cs typeface="Times New Roman" panose="02020603050405020304" pitchFamily="18" charset="0"/>
              </a:rPr>
              <a:t>T</a:t>
            </a:r>
            <a:r>
              <a:rPr lang="en-US" altLang="zh-CN" sz="2400" baseline="-25000">
                <a:solidFill>
                  <a:srgbClr val="0033CC"/>
                </a:solidFill>
                <a:latin typeface="Times New Roman" panose="02020603050405020304" pitchFamily="18" charset="0"/>
                <a:cs typeface="Times New Roman" panose="02020603050405020304" pitchFamily="18" charset="0"/>
              </a:rPr>
              <a:t>i</a:t>
            </a:r>
            <a:r>
              <a:rPr lang="en-US" altLang="zh-CN" sz="2400">
                <a:solidFill>
                  <a:srgbClr val="0033CC"/>
                </a:solidFill>
                <a:latin typeface="Times New Roman" panose="02020603050405020304" pitchFamily="18" charset="0"/>
                <a:cs typeface="Times New Roman" panose="02020603050405020304" pitchFamily="18" charset="0"/>
              </a:rPr>
              <a:t> </a:t>
            </a:r>
            <a:r>
              <a:rPr lang="zh-CN" altLang="en-US" sz="2400">
                <a:solidFill>
                  <a:srgbClr val="0033CC"/>
                </a:solidFill>
                <a:latin typeface="Times New Roman" panose="02020603050405020304" pitchFamily="18" charset="0"/>
                <a:cs typeface="Times New Roman" panose="02020603050405020304" pitchFamily="18" charset="0"/>
              </a:rPr>
              <a:t>写的数据 </a:t>
            </a:r>
            <a:r>
              <a:rPr lang="en-US" altLang="zh-CN" sz="2400">
                <a:solidFill>
                  <a:srgbClr val="0033CC"/>
                </a:solidFill>
                <a:latin typeface="Times New Roman" panose="02020603050405020304" pitchFamily="18" charset="0"/>
                <a:cs typeface="Times New Roman" panose="02020603050405020304" pitchFamily="18" charset="0"/>
              </a:rPr>
              <a:t>) </a:t>
            </a:r>
            <a:r>
              <a:rPr lang="zh-CN" altLang="en-US" sz="2400">
                <a:solidFill>
                  <a:srgbClr val="0033CC"/>
                </a:solidFill>
                <a:latin typeface="Times New Roman" panose="02020603050405020304" pitchFamily="18" charset="0"/>
                <a:cs typeface="Times New Roman" panose="02020603050405020304" pitchFamily="18" charset="0"/>
              </a:rPr>
              <a:t>也中止</a:t>
            </a:r>
            <a:r>
              <a:rPr lang="zh-CN" altLang="en-US" sz="2400">
                <a:latin typeface="Times New Roman" panose="02020603050405020304" pitchFamily="18" charset="0"/>
                <a:cs typeface="Times New Roman" panose="02020603050405020304" pitchFamily="18" charset="0"/>
              </a:rPr>
              <a:t>。</a:t>
            </a:r>
          </a:p>
          <a:p>
            <a:pPr eaLnBrk="1" hangingPunct="1">
              <a:lnSpc>
                <a:spcPct val="105000"/>
              </a:lnSpc>
            </a:pPr>
            <a:r>
              <a:rPr lang="zh-CN" altLang="en-US" sz="2400">
                <a:latin typeface="Times New Roman" panose="02020603050405020304" pitchFamily="18" charset="0"/>
                <a:cs typeface="Times New Roman" panose="02020603050405020304" pitchFamily="18" charset="0"/>
              </a:rPr>
              <a:t>例如，假定有两个事务，</a:t>
            </a:r>
            <a:r>
              <a:rPr lang="en-US" altLang="zh-CN" sz="2400">
                <a:latin typeface="Times New Roman" panose="02020603050405020304" pitchFamily="18" charset="0"/>
                <a:cs typeface="Times New Roman" panose="02020603050405020304" pitchFamily="18" charset="0"/>
              </a:rPr>
              <a:t>T3 </a:t>
            </a:r>
            <a:r>
              <a:rPr lang="zh-CN" altLang="en-US" sz="2400">
                <a:latin typeface="Times New Roman" panose="02020603050405020304" pitchFamily="18" charset="0"/>
                <a:cs typeface="Times New Roman" panose="02020603050405020304" pitchFamily="18" charset="0"/>
              </a:rPr>
              <a:t>是存款事务，</a:t>
            </a:r>
            <a:r>
              <a:rPr lang="en-US" altLang="zh-CN" sz="2400">
                <a:latin typeface="Times New Roman" panose="02020603050405020304" pitchFamily="18" charset="0"/>
                <a:cs typeface="Times New Roman" panose="02020603050405020304" pitchFamily="18" charset="0"/>
              </a:rPr>
              <a:t>T4 </a:t>
            </a:r>
            <a:r>
              <a:rPr lang="zh-CN" altLang="en-US" sz="2400">
                <a:latin typeface="Times New Roman" panose="02020603050405020304" pitchFamily="18" charset="0"/>
                <a:cs typeface="Times New Roman" panose="02020603050405020304" pitchFamily="18" charset="0"/>
              </a:rPr>
              <a:t>则是为账户结算利息。</a:t>
            </a:r>
          </a:p>
          <a:p>
            <a:pPr algn="l" eaLnBrk="1" hangingPunct="1">
              <a:lnSpc>
                <a:spcPct val="105000"/>
              </a:lnSpc>
              <a:buSzTx/>
              <a:buFont typeface="Wingdings" panose="05000000000000000000" pitchFamily="2" charset="2"/>
              <a:buNone/>
            </a:pPr>
            <a:r>
              <a:rPr lang="en-US" altLang="zh-CN" sz="2400"/>
              <a:t>T3</a:t>
            </a:r>
            <a:r>
              <a:rPr lang="zh-CN" altLang="en-US" sz="2400"/>
              <a:t>事务：</a:t>
            </a:r>
          </a:p>
          <a:p>
            <a:pPr lvl="1" eaLnBrk="1" latinLnBrk="0" hangingPunct="1">
              <a:lnSpc>
                <a:spcPct val="100000"/>
              </a:lnSpc>
              <a:spcBef>
                <a:spcPts val="300"/>
              </a:spcBef>
              <a:buFont typeface="Wingdings" panose="05000000000000000000" pitchFamily="2" charset="2"/>
              <a:buNone/>
            </a:pPr>
            <a:r>
              <a:rPr lang="zh-CN" altLang="en-US" sz="2400">
                <a:solidFill>
                  <a:srgbClr val="0033CC"/>
                </a:solidFill>
                <a:latin typeface="Arial Black" panose="020B0A04020102020204" pitchFamily="34" charset="0"/>
              </a:rPr>
              <a:t>①  </a:t>
            </a:r>
            <a:r>
              <a:rPr lang="en-US" altLang="zh-CN" sz="2400">
                <a:solidFill>
                  <a:srgbClr val="0033CC"/>
                </a:solidFill>
                <a:latin typeface="Arial Black" panose="020B0A04020102020204" pitchFamily="34" charset="0"/>
              </a:rPr>
              <a:t>Read (A)</a:t>
            </a:r>
          </a:p>
          <a:p>
            <a:pPr lvl="1" eaLnBrk="1" latinLnBrk="0" hangingPunct="1">
              <a:lnSpc>
                <a:spcPct val="100000"/>
              </a:lnSpc>
              <a:spcBef>
                <a:spcPts val="300"/>
              </a:spcBef>
              <a:buFont typeface="Wingdings" panose="05000000000000000000" pitchFamily="2" charset="2"/>
              <a:buNone/>
            </a:pPr>
            <a:r>
              <a:rPr lang="en-US" altLang="zh-CN" sz="2400">
                <a:solidFill>
                  <a:srgbClr val="0033CC"/>
                </a:solidFill>
                <a:latin typeface="Arial Black" panose="020B0A04020102020204" pitchFamily="34" charset="0"/>
              </a:rPr>
              <a:t>②  A = A + 100</a:t>
            </a:r>
          </a:p>
          <a:p>
            <a:pPr lvl="1" eaLnBrk="1" latinLnBrk="0" hangingPunct="1">
              <a:lnSpc>
                <a:spcPct val="100000"/>
              </a:lnSpc>
              <a:spcBef>
                <a:spcPts val="300"/>
              </a:spcBef>
              <a:buFont typeface="Wingdings" panose="05000000000000000000" pitchFamily="2" charset="2"/>
              <a:buNone/>
            </a:pPr>
            <a:r>
              <a:rPr lang="en-US" altLang="zh-CN" sz="2400">
                <a:solidFill>
                  <a:srgbClr val="0033CC"/>
                </a:solidFill>
                <a:latin typeface="Arial Black" panose="020B0A04020102020204" pitchFamily="34" charset="0"/>
              </a:rPr>
              <a:t>③  Write (A)</a:t>
            </a:r>
          </a:p>
          <a:p>
            <a:pPr lvl="1" eaLnBrk="1" latinLnBrk="0" hangingPunct="1">
              <a:lnSpc>
                <a:spcPct val="100000"/>
              </a:lnSpc>
              <a:spcBef>
                <a:spcPts val="300"/>
              </a:spcBef>
              <a:buFont typeface="Wingdings" panose="05000000000000000000" pitchFamily="2" charset="2"/>
              <a:buNone/>
            </a:pPr>
            <a:r>
              <a:rPr lang="en-US" altLang="zh-CN" sz="2400">
                <a:solidFill>
                  <a:srgbClr val="0033CC"/>
                </a:solidFill>
                <a:latin typeface="Arial Black" panose="020B0A04020102020204" pitchFamily="34" charset="0"/>
              </a:rPr>
              <a:t>④  Rollback</a:t>
            </a:r>
          </a:p>
        </p:txBody>
      </p:sp>
      <p:sp>
        <p:nvSpPr>
          <p:cNvPr id="185348" name="Rectangle 4"/>
          <p:cNvSpPr>
            <a:spLocks noChangeArrowheads="1"/>
          </p:cNvSpPr>
          <p:nvPr/>
        </p:nvSpPr>
        <p:spPr bwMode="auto">
          <a:xfrm>
            <a:off x="4339908" y="3896043"/>
            <a:ext cx="3743325" cy="210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lnSpc>
                <a:spcPct val="105000"/>
              </a:lnSpc>
              <a:spcBef>
                <a:spcPct val="0"/>
              </a:spcBef>
              <a:buClrTx/>
              <a:buFontTx/>
              <a:buNone/>
            </a:pPr>
            <a:r>
              <a:rPr lang="en-US" altLang="zh-CN" sz="2400">
                <a:latin typeface="+mn-ea"/>
                <a:ea typeface="+mn-ea"/>
                <a:cs typeface="+mn-ea"/>
              </a:rPr>
              <a:t>T4</a:t>
            </a:r>
            <a:r>
              <a:rPr lang="zh-CN" altLang="en-US" sz="2400">
                <a:latin typeface="+mn-ea"/>
                <a:ea typeface="+mn-ea"/>
                <a:cs typeface="+mn-ea"/>
              </a:rPr>
              <a:t>事务：</a:t>
            </a:r>
            <a:r>
              <a:rPr lang="zh-CN" altLang="en-US" sz="2400" b="1">
                <a:latin typeface="Tahoma" panose="020B0604030504040204" pitchFamily="34" charset="0"/>
                <a:ea typeface="楷体_GB2312" panose="02010609030101010101" pitchFamily="49" charset="-122"/>
              </a:rPr>
              <a:t>  </a:t>
            </a:r>
          </a:p>
          <a:p>
            <a:pPr lvl="1" eaLnBrk="1" latinLnBrk="0" hangingPunct="1">
              <a:lnSpc>
                <a:spcPct val="100000"/>
              </a:lnSpc>
              <a:spcBef>
                <a:spcPts val="300"/>
              </a:spcBef>
              <a:buClrTx/>
              <a:buSzTx/>
              <a:buFontTx/>
              <a:buNone/>
            </a:pPr>
            <a:r>
              <a:rPr lang="zh-CN" altLang="en-US" sz="2400" b="1">
                <a:latin typeface="Arial Black" panose="020B0A04020102020204" pitchFamily="34" charset="0"/>
                <a:ea typeface="楷体_GB2312" panose="02010609030101010101" pitchFamily="49" charset="-122"/>
                <a:cs typeface="Arial Black" panose="020B0A04020102020204" pitchFamily="34" charset="0"/>
              </a:rPr>
              <a:t>㈠  </a:t>
            </a:r>
            <a:r>
              <a:rPr lang="en-US" altLang="zh-CN" sz="2400" b="1">
                <a:latin typeface="Arial Black" panose="020B0A04020102020204" pitchFamily="34" charset="0"/>
                <a:ea typeface="楷体_GB2312" panose="02010609030101010101" pitchFamily="49" charset="-122"/>
                <a:cs typeface="Arial Black" panose="020B0A04020102020204" pitchFamily="34" charset="0"/>
              </a:rPr>
              <a:t>Read (A)</a:t>
            </a:r>
          </a:p>
          <a:p>
            <a:pPr lvl="1" eaLnBrk="1" latinLnBrk="0" hangingPunct="1">
              <a:lnSpc>
                <a:spcPct val="100000"/>
              </a:lnSpc>
              <a:spcBef>
                <a:spcPts val="300"/>
              </a:spcBef>
              <a:buClrTx/>
              <a:buSzTx/>
              <a:buFontTx/>
              <a:buNone/>
            </a:pPr>
            <a:r>
              <a:rPr lang="en-US" altLang="zh-CN" sz="2400" b="1">
                <a:latin typeface="Arial Black" panose="020B0A04020102020204" pitchFamily="34" charset="0"/>
                <a:ea typeface="楷体_GB2312" panose="02010609030101010101" pitchFamily="49" charset="-122"/>
                <a:cs typeface="Arial Black" panose="020B0A04020102020204" pitchFamily="34" charset="0"/>
              </a:rPr>
              <a:t>㈡  A = A * 1.02</a:t>
            </a:r>
          </a:p>
          <a:p>
            <a:pPr lvl="1" eaLnBrk="1" latinLnBrk="0" hangingPunct="1">
              <a:lnSpc>
                <a:spcPct val="100000"/>
              </a:lnSpc>
              <a:spcBef>
                <a:spcPts val="300"/>
              </a:spcBef>
              <a:buClrTx/>
              <a:buSzTx/>
              <a:buFontTx/>
              <a:buNone/>
            </a:pPr>
            <a:r>
              <a:rPr lang="en-US" altLang="zh-CN" sz="2400" b="1">
                <a:latin typeface="Arial Black" panose="020B0A04020102020204" pitchFamily="34" charset="0"/>
                <a:ea typeface="楷体_GB2312" panose="02010609030101010101" pitchFamily="49" charset="-122"/>
                <a:cs typeface="Arial Black" panose="020B0A04020102020204" pitchFamily="34" charset="0"/>
              </a:rPr>
              <a:t>㈢  Write (A) </a:t>
            </a:r>
          </a:p>
          <a:p>
            <a:pPr lvl="1" eaLnBrk="1" latinLnBrk="0" hangingPunct="1">
              <a:lnSpc>
                <a:spcPct val="100000"/>
              </a:lnSpc>
              <a:spcBef>
                <a:spcPts val="300"/>
              </a:spcBef>
              <a:buClrTx/>
              <a:buSzTx/>
              <a:buFontTx/>
              <a:buNone/>
            </a:pPr>
            <a:r>
              <a:rPr lang="en-US" altLang="zh-CN" sz="2400" b="1">
                <a:latin typeface="Arial Black" panose="020B0A04020102020204" pitchFamily="34" charset="0"/>
                <a:ea typeface="楷体_GB2312" panose="02010609030101010101" pitchFamily="49" charset="-122"/>
                <a:cs typeface="Arial Black" panose="020B0A04020102020204" pitchFamily="34" charset="0"/>
              </a:rPr>
              <a:t>㈣  Commit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5347">
                                            <p:txEl>
                                              <p:pRg st="1" end="1"/>
                                            </p:txEl>
                                          </p:spTgt>
                                        </p:tgtEl>
                                        <p:attrNameLst>
                                          <p:attrName>style.visibility</p:attrName>
                                        </p:attrNameLst>
                                      </p:cBhvr>
                                      <p:to>
                                        <p:strVal val="visible"/>
                                      </p:to>
                                    </p:set>
                                    <p:animEffect transition="in" filter="fade">
                                      <p:cBhvr>
                                        <p:cTn id="7" dur="1000"/>
                                        <p:tgtEl>
                                          <p:spTgt spid="185347">
                                            <p:txEl>
                                              <p:pRg st="1" end="1"/>
                                            </p:txEl>
                                          </p:spTgt>
                                        </p:tgtEl>
                                      </p:cBhvr>
                                    </p:animEffect>
                                    <p:anim calcmode="lin" valueType="num">
                                      <p:cBhvr>
                                        <p:cTn id="8" dur="1000" fill="hold"/>
                                        <p:tgtEl>
                                          <p:spTgt spid="18534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8534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85347">
                                            <p:txEl>
                                              <p:pRg st="2" end="2"/>
                                            </p:txEl>
                                          </p:spTgt>
                                        </p:tgtEl>
                                        <p:attrNameLst>
                                          <p:attrName>style.visibility</p:attrName>
                                        </p:attrNameLst>
                                      </p:cBhvr>
                                      <p:to>
                                        <p:strVal val="visible"/>
                                      </p:to>
                                    </p:set>
                                    <p:animEffect transition="in" filter="fade">
                                      <p:cBhvr>
                                        <p:cTn id="14" dur="1000"/>
                                        <p:tgtEl>
                                          <p:spTgt spid="185347">
                                            <p:txEl>
                                              <p:pRg st="2" end="2"/>
                                            </p:txEl>
                                          </p:spTgt>
                                        </p:tgtEl>
                                      </p:cBhvr>
                                    </p:animEffect>
                                    <p:anim calcmode="lin" valueType="num">
                                      <p:cBhvr>
                                        <p:cTn id="15" dur="1000" fill="hold"/>
                                        <p:tgtEl>
                                          <p:spTgt spid="18534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85347">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85347">
                                            <p:txEl>
                                              <p:pRg st="3" end="3"/>
                                            </p:txEl>
                                          </p:spTgt>
                                        </p:tgtEl>
                                        <p:attrNameLst>
                                          <p:attrName>style.visibility</p:attrName>
                                        </p:attrNameLst>
                                      </p:cBhvr>
                                      <p:to>
                                        <p:strVal val="visible"/>
                                      </p:to>
                                    </p:set>
                                    <p:animEffect transition="in" filter="fade">
                                      <p:cBhvr>
                                        <p:cTn id="19" dur="1000"/>
                                        <p:tgtEl>
                                          <p:spTgt spid="185347">
                                            <p:txEl>
                                              <p:pRg st="3" end="3"/>
                                            </p:txEl>
                                          </p:spTgt>
                                        </p:tgtEl>
                                      </p:cBhvr>
                                    </p:animEffect>
                                    <p:anim calcmode="lin" valueType="num">
                                      <p:cBhvr>
                                        <p:cTn id="20" dur="1000" fill="hold"/>
                                        <p:tgtEl>
                                          <p:spTgt spid="18534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8534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85347">
                                            <p:txEl>
                                              <p:pRg st="4" end="4"/>
                                            </p:txEl>
                                          </p:spTgt>
                                        </p:tgtEl>
                                        <p:attrNameLst>
                                          <p:attrName>style.visibility</p:attrName>
                                        </p:attrNameLst>
                                      </p:cBhvr>
                                      <p:to>
                                        <p:strVal val="visible"/>
                                      </p:to>
                                    </p:set>
                                    <p:animEffect transition="in" filter="fade">
                                      <p:cBhvr>
                                        <p:cTn id="24" dur="1000"/>
                                        <p:tgtEl>
                                          <p:spTgt spid="185347">
                                            <p:txEl>
                                              <p:pRg st="4" end="4"/>
                                            </p:txEl>
                                          </p:spTgt>
                                        </p:tgtEl>
                                      </p:cBhvr>
                                    </p:animEffect>
                                    <p:anim calcmode="lin" valueType="num">
                                      <p:cBhvr>
                                        <p:cTn id="25" dur="1000" fill="hold"/>
                                        <p:tgtEl>
                                          <p:spTgt spid="18534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85347">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85347">
                                            <p:txEl>
                                              <p:pRg st="5" end="5"/>
                                            </p:txEl>
                                          </p:spTgt>
                                        </p:tgtEl>
                                        <p:attrNameLst>
                                          <p:attrName>style.visibility</p:attrName>
                                        </p:attrNameLst>
                                      </p:cBhvr>
                                      <p:to>
                                        <p:strVal val="visible"/>
                                      </p:to>
                                    </p:set>
                                    <p:animEffect transition="in" filter="fade">
                                      <p:cBhvr>
                                        <p:cTn id="29" dur="1000"/>
                                        <p:tgtEl>
                                          <p:spTgt spid="185347">
                                            <p:txEl>
                                              <p:pRg st="5" end="5"/>
                                            </p:txEl>
                                          </p:spTgt>
                                        </p:tgtEl>
                                      </p:cBhvr>
                                    </p:animEffect>
                                    <p:anim calcmode="lin" valueType="num">
                                      <p:cBhvr>
                                        <p:cTn id="30" dur="1000" fill="hold"/>
                                        <p:tgtEl>
                                          <p:spTgt spid="185347">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85347">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85347">
                                            <p:txEl>
                                              <p:pRg st="6" end="6"/>
                                            </p:txEl>
                                          </p:spTgt>
                                        </p:tgtEl>
                                        <p:attrNameLst>
                                          <p:attrName>style.visibility</p:attrName>
                                        </p:attrNameLst>
                                      </p:cBhvr>
                                      <p:to>
                                        <p:strVal val="visible"/>
                                      </p:to>
                                    </p:set>
                                    <p:animEffect transition="in" filter="fade">
                                      <p:cBhvr>
                                        <p:cTn id="34" dur="1000"/>
                                        <p:tgtEl>
                                          <p:spTgt spid="185347">
                                            <p:txEl>
                                              <p:pRg st="6" end="6"/>
                                            </p:txEl>
                                          </p:spTgt>
                                        </p:tgtEl>
                                      </p:cBhvr>
                                    </p:animEffect>
                                    <p:anim calcmode="lin" valueType="num">
                                      <p:cBhvr>
                                        <p:cTn id="35" dur="1000" fill="hold"/>
                                        <p:tgtEl>
                                          <p:spTgt spid="185347">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8534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85348">
                                            <p:txEl>
                                              <p:pRg st="0" end="0"/>
                                            </p:txEl>
                                          </p:spTgt>
                                        </p:tgtEl>
                                        <p:attrNameLst>
                                          <p:attrName>style.visibility</p:attrName>
                                        </p:attrNameLst>
                                      </p:cBhvr>
                                      <p:to>
                                        <p:strVal val="visible"/>
                                      </p:to>
                                    </p:set>
                                    <p:animEffect transition="in" filter="fade">
                                      <p:cBhvr>
                                        <p:cTn id="41" dur="1000"/>
                                        <p:tgtEl>
                                          <p:spTgt spid="185348">
                                            <p:txEl>
                                              <p:pRg st="0" end="0"/>
                                            </p:txEl>
                                          </p:spTgt>
                                        </p:tgtEl>
                                      </p:cBhvr>
                                    </p:animEffect>
                                    <p:anim calcmode="lin" valueType="num">
                                      <p:cBhvr>
                                        <p:cTn id="42" dur="1000" fill="hold"/>
                                        <p:tgtEl>
                                          <p:spTgt spid="185348">
                                            <p:txEl>
                                              <p:pRg st="0" end="0"/>
                                            </p:txEl>
                                          </p:spTgt>
                                        </p:tgtEl>
                                        <p:attrNameLst>
                                          <p:attrName>ppt_x</p:attrName>
                                        </p:attrNameLst>
                                      </p:cBhvr>
                                      <p:tavLst>
                                        <p:tav tm="0">
                                          <p:val>
                                            <p:strVal val="#ppt_x"/>
                                          </p:val>
                                        </p:tav>
                                        <p:tav tm="100000">
                                          <p:val>
                                            <p:strVal val="#ppt_x"/>
                                          </p:val>
                                        </p:tav>
                                      </p:tavLst>
                                    </p:anim>
                                    <p:anim calcmode="lin" valueType="num">
                                      <p:cBhvr>
                                        <p:cTn id="43" dur="1000" fill="hold"/>
                                        <p:tgtEl>
                                          <p:spTgt spid="185348">
                                            <p:txEl>
                                              <p:pRg st="0" end="0"/>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85348">
                                            <p:txEl>
                                              <p:pRg st="1" end="1"/>
                                            </p:txEl>
                                          </p:spTgt>
                                        </p:tgtEl>
                                        <p:attrNameLst>
                                          <p:attrName>style.visibility</p:attrName>
                                        </p:attrNameLst>
                                      </p:cBhvr>
                                      <p:to>
                                        <p:strVal val="visible"/>
                                      </p:to>
                                    </p:set>
                                    <p:animEffect transition="in" filter="fade">
                                      <p:cBhvr>
                                        <p:cTn id="46" dur="1000"/>
                                        <p:tgtEl>
                                          <p:spTgt spid="185348">
                                            <p:txEl>
                                              <p:pRg st="1" end="1"/>
                                            </p:txEl>
                                          </p:spTgt>
                                        </p:tgtEl>
                                      </p:cBhvr>
                                    </p:animEffect>
                                    <p:anim calcmode="lin" valueType="num">
                                      <p:cBhvr>
                                        <p:cTn id="47" dur="1000" fill="hold"/>
                                        <p:tgtEl>
                                          <p:spTgt spid="185348">
                                            <p:txEl>
                                              <p:pRg st="1" end="1"/>
                                            </p:txEl>
                                          </p:spTgt>
                                        </p:tgtEl>
                                        <p:attrNameLst>
                                          <p:attrName>ppt_x</p:attrName>
                                        </p:attrNameLst>
                                      </p:cBhvr>
                                      <p:tavLst>
                                        <p:tav tm="0">
                                          <p:val>
                                            <p:strVal val="#ppt_x"/>
                                          </p:val>
                                        </p:tav>
                                        <p:tav tm="100000">
                                          <p:val>
                                            <p:strVal val="#ppt_x"/>
                                          </p:val>
                                        </p:tav>
                                      </p:tavLst>
                                    </p:anim>
                                    <p:anim calcmode="lin" valueType="num">
                                      <p:cBhvr>
                                        <p:cTn id="48" dur="1000" fill="hold"/>
                                        <p:tgtEl>
                                          <p:spTgt spid="185348">
                                            <p:txEl>
                                              <p:pRg st="1" end="1"/>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85348">
                                            <p:txEl>
                                              <p:pRg st="2" end="2"/>
                                            </p:txEl>
                                          </p:spTgt>
                                        </p:tgtEl>
                                        <p:attrNameLst>
                                          <p:attrName>style.visibility</p:attrName>
                                        </p:attrNameLst>
                                      </p:cBhvr>
                                      <p:to>
                                        <p:strVal val="visible"/>
                                      </p:to>
                                    </p:set>
                                    <p:animEffect transition="in" filter="fade">
                                      <p:cBhvr>
                                        <p:cTn id="51" dur="1000"/>
                                        <p:tgtEl>
                                          <p:spTgt spid="185348">
                                            <p:txEl>
                                              <p:pRg st="2" end="2"/>
                                            </p:txEl>
                                          </p:spTgt>
                                        </p:tgtEl>
                                      </p:cBhvr>
                                    </p:animEffect>
                                    <p:anim calcmode="lin" valueType="num">
                                      <p:cBhvr>
                                        <p:cTn id="52" dur="1000" fill="hold"/>
                                        <p:tgtEl>
                                          <p:spTgt spid="185348">
                                            <p:txEl>
                                              <p:pRg st="2" end="2"/>
                                            </p:txEl>
                                          </p:spTgt>
                                        </p:tgtEl>
                                        <p:attrNameLst>
                                          <p:attrName>ppt_x</p:attrName>
                                        </p:attrNameLst>
                                      </p:cBhvr>
                                      <p:tavLst>
                                        <p:tav tm="0">
                                          <p:val>
                                            <p:strVal val="#ppt_x"/>
                                          </p:val>
                                        </p:tav>
                                        <p:tav tm="100000">
                                          <p:val>
                                            <p:strVal val="#ppt_x"/>
                                          </p:val>
                                        </p:tav>
                                      </p:tavLst>
                                    </p:anim>
                                    <p:anim calcmode="lin" valueType="num">
                                      <p:cBhvr>
                                        <p:cTn id="53" dur="1000" fill="hold"/>
                                        <p:tgtEl>
                                          <p:spTgt spid="185348">
                                            <p:txEl>
                                              <p:pRg st="2" end="2"/>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85348">
                                            <p:txEl>
                                              <p:pRg st="3" end="3"/>
                                            </p:txEl>
                                          </p:spTgt>
                                        </p:tgtEl>
                                        <p:attrNameLst>
                                          <p:attrName>style.visibility</p:attrName>
                                        </p:attrNameLst>
                                      </p:cBhvr>
                                      <p:to>
                                        <p:strVal val="visible"/>
                                      </p:to>
                                    </p:set>
                                    <p:animEffect transition="in" filter="fade">
                                      <p:cBhvr>
                                        <p:cTn id="56" dur="1000"/>
                                        <p:tgtEl>
                                          <p:spTgt spid="185348">
                                            <p:txEl>
                                              <p:pRg st="3" end="3"/>
                                            </p:txEl>
                                          </p:spTgt>
                                        </p:tgtEl>
                                      </p:cBhvr>
                                    </p:animEffect>
                                    <p:anim calcmode="lin" valueType="num">
                                      <p:cBhvr>
                                        <p:cTn id="57" dur="1000" fill="hold"/>
                                        <p:tgtEl>
                                          <p:spTgt spid="185348">
                                            <p:txEl>
                                              <p:pRg st="3" end="3"/>
                                            </p:txEl>
                                          </p:spTgt>
                                        </p:tgtEl>
                                        <p:attrNameLst>
                                          <p:attrName>ppt_x</p:attrName>
                                        </p:attrNameLst>
                                      </p:cBhvr>
                                      <p:tavLst>
                                        <p:tav tm="0">
                                          <p:val>
                                            <p:strVal val="#ppt_x"/>
                                          </p:val>
                                        </p:tav>
                                        <p:tav tm="100000">
                                          <p:val>
                                            <p:strVal val="#ppt_x"/>
                                          </p:val>
                                        </p:tav>
                                      </p:tavLst>
                                    </p:anim>
                                    <p:anim calcmode="lin" valueType="num">
                                      <p:cBhvr>
                                        <p:cTn id="58" dur="1000" fill="hold"/>
                                        <p:tgtEl>
                                          <p:spTgt spid="185348">
                                            <p:txEl>
                                              <p:pRg st="3" end="3"/>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85348">
                                            <p:txEl>
                                              <p:pRg st="4" end="4"/>
                                            </p:txEl>
                                          </p:spTgt>
                                        </p:tgtEl>
                                        <p:attrNameLst>
                                          <p:attrName>style.visibility</p:attrName>
                                        </p:attrNameLst>
                                      </p:cBhvr>
                                      <p:to>
                                        <p:strVal val="visible"/>
                                      </p:to>
                                    </p:set>
                                    <p:animEffect transition="in" filter="fade">
                                      <p:cBhvr>
                                        <p:cTn id="61" dur="1000"/>
                                        <p:tgtEl>
                                          <p:spTgt spid="185348">
                                            <p:txEl>
                                              <p:pRg st="4" end="4"/>
                                            </p:txEl>
                                          </p:spTgt>
                                        </p:tgtEl>
                                      </p:cBhvr>
                                    </p:animEffect>
                                    <p:anim calcmode="lin" valueType="num">
                                      <p:cBhvr>
                                        <p:cTn id="62" dur="1000" fill="hold"/>
                                        <p:tgtEl>
                                          <p:spTgt spid="185348">
                                            <p:txEl>
                                              <p:pRg st="4" end="4"/>
                                            </p:txEl>
                                          </p:spTgt>
                                        </p:tgtEl>
                                        <p:attrNameLst>
                                          <p:attrName>ppt_x</p:attrName>
                                        </p:attrNameLst>
                                      </p:cBhvr>
                                      <p:tavLst>
                                        <p:tav tm="0">
                                          <p:val>
                                            <p:strVal val="#ppt_x"/>
                                          </p:val>
                                        </p:tav>
                                        <p:tav tm="100000">
                                          <p:val>
                                            <p:strVal val="#ppt_x"/>
                                          </p:val>
                                        </p:tav>
                                      </p:tavLst>
                                    </p:anim>
                                    <p:anim calcmode="lin" valueType="num">
                                      <p:cBhvr>
                                        <p:cTn id="63" dur="1000" fill="hold"/>
                                        <p:tgtEl>
                                          <p:spTgt spid="18534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2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B3EF2B23-E1CE-4310-AEB5-43E37CD15EFB}" type="slidenum">
              <a:rPr lang="en-US" altLang="zh-CN" sz="1000">
                <a:solidFill>
                  <a:srgbClr val="FFFFFF"/>
                </a:solidFill>
                <a:latin typeface="Tahoma" panose="020B0604030504040204" pitchFamily="34" charset="0"/>
              </a:rPr>
              <a:t>3</a:t>
            </a:fld>
            <a:endParaRPr lang="en-US" altLang="zh-CN" sz="1000">
              <a:solidFill>
                <a:srgbClr val="FFFFFF"/>
              </a:solidFill>
              <a:latin typeface="Tahoma" panose="020B0604030504040204" pitchFamily="34" charset="0"/>
            </a:endParaRPr>
          </a:p>
        </p:txBody>
      </p:sp>
      <p:sp>
        <p:nvSpPr>
          <p:cNvPr id="15363" name="Rectangle 3"/>
          <p:cNvSpPr>
            <a:spLocks noGrp="1" noChangeArrowheads="1"/>
          </p:cNvSpPr>
          <p:nvPr>
            <p:ph type="subTitle" idx="1"/>
          </p:nvPr>
        </p:nvSpPr>
        <p:spPr>
          <a:xfrm>
            <a:off x="579120" y="1413510"/>
            <a:ext cx="7883525" cy="911225"/>
          </a:xfrm>
        </p:spPr>
        <p:txBody>
          <a:bodyPr/>
          <a:lstStyle/>
          <a:p>
            <a:pPr marL="342900" marR="0" indent="-342900" algn="l" eaLnBrk="1" hangingPunct="1">
              <a:buSzPct val="68000"/>
              <a:buFont typeface="Wingdings" panose="05000000000000000000" charset="0"/>
              <a:buChar char="p"/>
            </a:pPr>
            <a:r>
              <a:rPr lang="zh-CN" altLang="en-US" sz="2400" dirty="0">
                <a:solidFill>
                  <a:srgbClr val="0033CC"/>
                </a:solidFill>
              </a:rPr>
              <a:t>事务处理技术</a:t>
            </a:r>
            <a:r>
              <a:rPr lang="zh-CN" altLang="en-US" sz="2400" dirty="0"/>
              <a:t>是在特殊情况下，较高级的安全保护技术。</a:t>
            </a:r>
          </a:p>
          <a:p>
            <a:pPr marL="342900" marR="0" indent="-342900" algn="l" eaLnBrk="1" hangingPunct="1">
              <a:buSzPct val="68000"/>
              <a:buFont typeface="Wingdings" panose="05000000000000000000" charset="0"/>
              <a:buChar char="p"/>
            </a:pPr>
            <a:r>
              <a:rPr lang="zh-CN" altLang="en-US" sz="2400" dirty="0">
                <a:solidFill>
                  <a:schemeClr val="tx1"/>
                </a:solidFill>
              </a:rPr>
              <a:t>它是</a:t>
            </a:r>
            <a:r>
              <a:rPr lang="zh-CN" altLang="en-US" sz="2400" dirty="0">
                <a:solidFill>
                  <a:srgbClr val="0033CC"/>
                </a:solidFill>
              </a:rPr>
              <a:t>并发控制</a:t>
            </a:r>
            <a:r>
              <a:rPr lang="zh-CN" altLang="en-US" sz="2400" dirty="0">
                <a:solidFill>
                  <a:schemeClr val="tx1"/>
                </a:solidFill>
              </a:rPr>
              <a:t>技术和</a:t>
            </a:r>
            <a:r>
              <a:rPr lang="zh-CN" altLang="en-US" sz="2400" dirty="0">
                <a:solidFill>
                  <a:srgbClr val="0033CC"/>
                </a:solidFill>
              </a:rPr>
              <a:t>数据库恢复</a:t>
            </a:r>
            <a:r>
              <a:rPr lang="zh-CN" altLang="en-US" sz="2400" dirty="0">
                <a:solidFill>
                  <a:schemeClr val="tx1"/>
                </a:solidFill>
              </a:rPr>
              <a:t>技术的核心技术。</a:t>
            </a:r>
          </a:p>
          <a:p>
            <a:pPr marL="342900" marR="0" indent="-342900" algn="l" eaLnBrk="1" hangingPunct="1">
              <a:buSzPct val="68000"/>
              <a:buFont typeface="Wingdings" panose="05000000000000000000" charset="0"/>
              <a:buChar char="p"/>
            </a:pPr>
            <a:endParaRPr lang="zh-CN" altLang="en-US" sz="2400" dirty="0">
              <a:solidFill>
                <a:schemeClr val="tx1"/>
              </a:solidFill>
            </a:endParaRPr>
          </a:p>
          <a:p>
            <a:pPr marL="342900" marR="0" indent="-342900" algn="l" eaLnBrk="1" hangingPunct="1">
              <a:buSzPct val="68000"/>
              <a:buFont typeface="Wingdings" panose="05000000000000000000" charset="0"/>
              <a:buChar char="p"/>
            </a:pPr>
            <a:endParaRPr lang="zh-CN" altLang="en-US" sz="2400" dirty="0">
              <a:solidFill>
                <a:schemeClr val="tx1"/>
              </a:solidFill>
            </a:endParaRPr>
          </a:p>
          <a:p>
            <a:pPr marL="342900" marR="0" indent="-342900" algn="l" eaLnBrk="1" hangingPunct="1">
              <a:buSzPct val="68000"/>
              <a:buFont typeface="Wingdings" panose="05000000000000000000" charset="0"/>
              <a:buChar char="p"/>
            </a:pPr>
            <a:r>
              <a:rPr lang="zh-CN" altLang="en-US" sz="2400" dirty="0">
                <a:solidFill>
                  <a:schemeClr val="tx1"/>
                </a:solidFill>
              </a:rPr>
              <a:t>本章内容：</a:t>
            </a:r>
          </a:p>
          <a:p>
            <a:pPr marL="800100" marR="0" lvl="1" indent="-342900" algn="l" eaLnBrk="1" hangingPunct="1">
              <a:buSzPct val="68000"/>
              <a:buFont typeface="Wingdings" panose="05000000000000000000" charset="0"/>
              <a:buChar char="p"/>
            </a:pPr>
            <a:r>
              <a:rPr lang="zh-CN" altLang="en-US" sz="2400" dirty="0">
                <a:solidFill>
                  <a:schemeClr val="tx1"/>
                </a:solidFill>
              </a:rPr>
              <a:t>数据库事务处理技术的原理</a:t>
            </a:r>
          </a:p>
          <a:p>
            <a:pPr marL="800100" marR="0" lvl="1" indent="-342900" algn="l" eaLnBrk="1" hangingPunct="1">
              <a:buSzPct val="68000"/>
              <a:buFont typeface="Wingdings" panose="05000000000000000000" charset="0"/>
              <a:buChar char="p"/>
            </a:pPr>
            <a:r>
              <a:rPr lang="en-US" altLang="zh-CN" sz="2400" dirty="0">
                <a:solidFill>
                  <a:schemeClr val="tx1"/>
                </a:solidFill>
              </a:rPr>
              <a:t>ACID</a:t>
            </a:r>
            <a:r>
              <a:rPr lang="zh-CN" altLang="en-US" sz="2400" dirty="0">
                <a:solidFill>
                  <a:schemeClr val="tx1"/>
                </a:solidFill>
              </a:rPr>
              <a:t>事务及其意义</a:t>
            </a:r>
          </a:p>
          <a:p>
            <a:pPr marL="800100" marR="0" lvl="1" indent="-342900" algn="l" eaLnBrk="1" hangingPunct="1">
              <a:buSzPct val="68000"/>
              <a:buFont typeface="Wingdings" panose="05000000000000000000" charset="0"/>
              <a:buChar char="p"/>
            </a:pPr>
            <a:r>
              <a:rPr lang="zh-CN" altLang="en-US" sz="2400" dirty="0">
                <a:solidFill>
                  <a:schemeClr val="tx1"/>
                </a:solidFill>
              </a:rPr>
              <a:t>四个标准隔离级别</a:t>
            </a:r>
          </a:p>
        </p:txBody>
      </p:sp>
      <p:sp>
        <p:nvSpPr>
          <p:cNvPr id="15364" name="Text Box 6"/>
          <p:cNvSpPr txBox="1">
            <a:spLocks noChangeArrowheads="1"/>
          </p:cNvSpPr>
          <p:nvPr/>
        </p:nvSpPr>
        <p:spPr bwMode="auto">
          <a:xfrm>
            <a:off x="360680" y="490220"/>
            <a:ext cx="52562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r>
              <a:rPr lang="zh-CN" altLang="en-US" sz="3200" dirty="0">
                <a:latin typeface="Tahoma" panose="020B0604030504040204" pitchFamily="34" charset="0"/>
              </a:rPr>
              <a:t>事务处理技术</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201E3D4F-0EC7-459E-A72F-DE0F0CB32E29}" type="slidenum">
              <a:rPr lang="en-US" altLang="zh-CN" sz="1000">
                <a:latin typeface="Tahoma" panose="020B0604030504040204" pitchFamily="34" charset="0"/>
              </a:rPr>
              <a:t>30</a:t>
            </a:fld>
            <a:endParaRPr lang="en-US" altLang="zh-CN" sz="1000">
              <a:latin typeface="Tahoma" panose="020B0604030504040204" pitchFamily="34" charset="0"/>
            </a:endParaRPr>
          </a:p>
        </p:txBody>
      </p:sp>
      <p:sp>
        <p:nvSpPr>
          <p:cNvPr id="53251" name="Rectangle 8"/>
          <p:cNvSpPr>
            <a:spLocks noGrp="1"/>
          </p:cNvSpPr>
          <p:nvPr>
            <p:ph type="title" idx="4294967295"/>
          </p:nvPr>
        </p:nvSpPr>
        <p:spPr/>
        <p:txBody>
          <a:bodyPr/>
          <a:lstStyle/>
          <a:p>
            <a:r>
              <a:rPr lang="en-US" altLang="zh-CN" sz="3600" dirty="0">
                <a:latin typeface="黑体" panose="02010609060101010101" pitchFamily="49" charset="-122"/>
                <a:ea typeface="黑体" panose="02010609060101010101" pitchFamily="49" charset="-122"/>
              </a:rPr>
              <a:t>4.</a:t>
            </a:r>
            <a:r>
              <a:rPr lang="zh-CN" altLang="en-US" sz="3600" dirty="0">
                <a:latin typeface="黑体" panose="02010609060101010101" pitchFamily="49" charset="-122"/>
                <a:ea typeface="黑体" panose="02010609060101010101" pitchFamily="49" charset="-122"/>
              </a:rPr>
              <a:t>级联调度示例</a:t>
            </a:r>
            <a:r>
              <a:rPr lang="zh-CN" altLang="en-US" sz="3300" dirty="0">
                <a:latin typeface="黑体" panose="02010609060101010101" pitchFamily="49" charset="-122"/>
                <a:ea typeface="黑体" panose="02010609060101010101" pitchFamily="49" charset="-122"/>
              </a:rPr>
              <a:t/>
            </a:r>
            <a:br>
              <a:rPr lang="zh-CN" altLang="en-US" sz="3300" dirty="0">
                <a:latin typeface="黑体" panose="02010609060101010101" pitchFamily="49" charset="-122"/>
                <a:ea typeface="黑体" panose="02010609060101010101" pitchFamily="49" charset="-122"/>
              </a:rPr>
            </a:br>
            <a:r>
              <a:rPr lang="zh-CN" altLang="en-US" sz="2800" dirty="0">
                <a:latin typeface="黑体" panose="02010609060101010101" pitchFamily="49" charset="-122"/>
                <a:ea typeface="黑体" panose="02010609060101010101" pitchFamily="49" charset="-122"/>
              </a:rPr>
              <a:t>并行调度：</a:t>
            </a:r>
          </a:p>
        </p:txBody>
      </p:sp>
      <p:sp>
        <p:nvSpPr>
          <p:cNvPr id="53252" name="Rectangle 3"/>
          <p:cNvSpPr>
            <a:spLocks noGrp="1" noChangeArrowheads="1"/>
          </p:cNvSpPr>
          <p:nvPr>
            <p:ph type="body" idx="1"/>
          </p:nvPr>
        </p:nvSpPr>
        <p:spPr>
          <a:xfrm>
            <a:off x="457200" y="1481138"/>
            <a:ext cx="3035300" cy="4525962"/>
          </a:xfrm>
          <a:ln>
            <a:solidFill>
              <a:schemeClr val="hlink"/>
            </a:solidFill>
            <a:miter lim="800000"/>
          </a:ln>
        </p:spPr>
        <p:txBody>
          <a:bodyPr/>
          <a:lstStyle/>
          <a:p>
            <a:pPr eaLnBrk="1" hangingPunct="1">
              <a:buFont typeface="Wingdings" panose="05000000000000000000" pitchFamily="2" charset="2"/>
              <a:buNone/>
            </a:pPr>
            <a:r>
              <a:rPr lang="en-US" altLang="zh-CN" sz="2000" b="1">
                <a:solidFill>
                  <a:schemeClr val="folHlink"/>
                </a:solidFill>
                <a:latin typeface="Arial Black" panose="020B0A04020102020204" pitchFamily="34" charset="0"/>
              </a:rPr>
              <a:t>①  Read (A)</a:t>
            </a:r>
          </a:p>
          <a:p>
            <a:pPr eaLnBrk="1" hangingPunct="1">
              <a:buFont typeface="Wingdings" panose="05000000000000000000" pitchFamily="2" charset="2"/>
              <a:buNone/>
            </a:pPr>
            <a:r>
              <a:rPr lang="en-US" altLang="zh-CN" sz="2000" b="1">
                <a:solidFill>
                  <a:schemeClr val="folHlink"/>
                </a:solidFill>
                <a:latin typeface="Arial Black" panose="020B0A04020102020204" pitchFamily="34" charset="0"/>
              </a:rPr>
              <a:t>②  A = A + 100</a:t>
            </a:r>
          </a:p>
          <a:p>
            <a:pPr eaLnBrk="1" hangingPunct="1">
              <a:buFont typeface="Wingdings" panose="05000000000000000000" pitchFamily="2" charset="2"/>
              <a:buNone/>
            </a:pPr>
            <a:r>
              <a:rPr lang="en-US" altLang="zh-CN" sz="2000" b="1">
                <a:solidFill>
                  <a:schemeClr val="folHlink"/>
                </a:solidFill>
                <a:latin typeface="Arial Black" panose="020B0A04020102020204" pitchFamily="34" charset="0"/>
              </a:rPr>
              <a:t>③  Write (A)</a:t>
            </a:r>
          </a:p>
          <a:p>
            <a:pPr eaLnBrk="1" hangingPunct="1">
              <a:buFont typeface="Wingdings" panose="05000000000000000000" pitchFamily="2" charset="2"/>
              <a:buNone/>
            </a:pPr>
            <a:r>
              <a:rPr lang="en-US" altLang="zh-CN" sz="2000" b="1">
                <a:latin typeface="Arial Black" panose="020B0A04020102020204" pitchFamily="34" charset="0"/>
              </a:rPr>
              <a:t>㈠  Read (A)</a:t>
            </a:r>
          </a:p>
          <a:p>
            <a:pPr eaLnBrk="1" hangingPunct="1">
              <a:buFont typeface="Wingdings" panose="05000000000000000000" pitchFamily="2" charset="2"/>
              <a:buNone/>
            </a:pPr>
            <a:r>
              <a:rPr lang="en-US" altLang="zh-CN" sz="2000" b="1">
                <a:latin typeface="Arial Black" panose="020B0A04020102020204" pitchFamily="34" charset="0"/>
              </a:rPr>
              <a:t>㈡  A = A * 1.02</a:t>
            </a:r>
          </a:p>
          <a:p>
            <a:pPr eaLnBrk="1" hangingPunct="1">
              <a:buFont typeface="Wingdings" panose="05000000000000000000" pitchFamily="2" charset="2"/>
              <a:buNone/>
            </a:pPr>
            <a:r>
              <a:rPr lang="en-US" altLang="zh-CN" sz="2000" b="1">
                <a:latin typeface="Arial Black" panose="020B0A04020102020204" pitchFamily="34" charset="0"/>
              </a:rPr>
              <a:t>㈢  Write (A) </a:t>
            </a:r>
          </a:p>
          <a:p>
            <a:pPr eaLnBrk="1" hangingPunct="1">
              <a:buFont typeface="Wingdings" panose="05000000000000000000" pitchFamily="2" charset="2"/>
              <a:buNone/>
            </a:pPr>
            <a:r>
              <a:rPr lang="en-US" altLang="zh-CN" sz="2000" b="1">
                <a:latin typeface="Arial Black" panose="020B0A04020102020204" pitchFamily="34" charset="0"/>
              </a:rPr>
              <a:t>㈣  Commit </a:t>
            </a:r>
          </a:p>
          <a:p>
            <a:pPr eaLnBrk="1" hangingPunct="1">
              <a:buFont typeface="Wingdings" panose="05000000000000000000" pitchFamily="2" charset="2"/>
              <a:buNone/>
            </a:pPr>
            <a:r>
              <a:rPr lang="en-US" altLang="zh-CN" sz="2000" b="1">
                <a:solidFill>
                  <a:schemeClr val="folHlink"/>
                </a:solidFill>
                <a:latin typeface="Arial Black" panose="020B0A04020102020204" pitchFamily="34" charset="0"/>
              </a:rPr>
              <a:t>④  Rollback</a:t>
            </a:r>
            <a:r>
              <a:rPr lang="en-US" altLang="zh-CN" sz="2000" b="1">
                <a:latin typeface="Arial Black" panose="020B0A04020102020204" pitchFamily="34" charset="0"/>
              </a:rPr>
              <a:t> </a:t>
            </a:r>
          </a:p>
          <a:p>
            <a:pPr eaLnBrk="1" hangingPunct="1">
              <a:buFont typeface="Wingdings" panose="05000000000000000000" pitchFamily="2" charset="2"/>
              <a:buNone/>
            </a:pPr>
            <a:endParaRPr lang="en-US" altLang="zh-CN" sz="2000" b="1">
              <a:latin typeface="Arial Black" panose="020B0A04020102020204" pitchFamily="34" charset="0"/>
            </a:endParaRPr>
          </a:p>
        </p:txBody>
      </p:sp>
      <p:sp>
        <p:nvSpPr>
          <p:cNvPr id="186373" name="Rectangle 5"/>
          <p:cNvSpPr>
            <a:spLocks noGrp="1" noChangeArrowheads="1"/>
          </p:cNvSpPr>
          <p:nvPr>
            <p:ph sz="half" idx="4294967295"/>
          </p:nvPr>
        </p:nvSpPr>
        <p:spPr>
          <a:xfrm>
            <a:off x="3563938" y="1484313"/>
            <a:ext cx="5040312" cy="3600450"/>
          </a:xfrm>
        </p:spPr>
        <p:txBody>
          <a:bodyPr/>
          <a:lstStyle/>
          <a:p>
            <a:pPr eaLnBrk="1" hangingPunct="1"/>
            <a:r>
              <a:rPr lang="zh-CN" altLang="en-US" sz="2200" dirty="0">
                <a:latin typeface="Times New Roman" panose="02020603050405020304" pitchFamily="18" charset="0"/>
                <a:cs typeface="Times New Roman" panose="02020603050405020304" pitchFamily="18" charset="0"/>
              </a:rPr>
              <a:t>假设</a:t>
            </a:r>
            <a:r>
              <a:rPr lang="en-US" altLang="zh-CN" sz="2200" dirty="0">
                <a:latin typeface="Times New Roman" panose="02020603050405020304" pitchFamily="18" charset="0"/>
                <a:cs typeface="Times New Roman" panose="02020603050405020304" pitchFamily="18" charset="0"/>
              </a:rPr>
              <a:t>A</a:t>
            </a:r>
            <a:r>
              <a:rPr lang="zh-CN" altLang="en-US" sz="2200" dirty="0">
                <a:latin typeface="Times New Roman" panose="02020603050405020304" pitchFamily="18" charset="0"/>
                <a:cs typeface="Times New Roman" panose="02020603050405020304" pitchFamily="18" charset="0"/>
              </a:rPr>
              <a:t>账户</a:t>
            </a:r>
            <a:r>
              <a:rPr lang="en-US" altLang="zh-CN" sz="2200" dirty="0">
                <a:latin typeface="Times New Roman" panose="02020603050405020304" pitchFamily="18" charset="0"/>
                <a:cs typeface="Times New Roman" panose="02020603050405020304" pitchFamily="18" charset="0"/>
              </a:rPr>
              <a:t>1000</a:t>
            </a:r>
          </a:p>
          <a:p>
            <a:pPr eaLnBrk="1" hangingPunct="1"/>
            <a:r>
              <a:rPr lang="zh-CN" altLang="en-US" sz="2200" dirty="0">
                <a:latin typeface="Times New Roman" panose="02020603050405020304" pitchFamily="18" charset="0"/>
                <a:cs typeface="Times New Roman" panose="02020603050405020304" pitchFamily="18" charset="0"/>
              </a:rPr>
              <a:t>如果</a:t>
            </a:r>
            <a:r>
              <a:rPr lang="en-US" altLang="zh-CN" sz="2200" dirty="0">
                <a:latin typeface="Times New Roman" panose="02020603050405020304" pitchFamily="18" charset="0"/>
                <a:cs typeface="Times New Roman" panose="02020603050405020304" pitchFamily="18" charset="0"/>
              </a:rPr>
              <a:t>T3 </a:t>
            </a:r>
            <a:r>
              <a:rPr lang="zh-CN" altLang="en-US" sz="2200" dirty="0">
                <a:latin typeface="Times New Roman" panose="02020603050405020304" pitchFamily="18" charset="0"/>
                <a:cs typeface="Times New Roman" panose="02020603050405020304" pitchFamily="18" charset="0"/>
              </a:rPr>
              <a:t>被撤销，也应该撤销 </a:t>
            </a:r>
            <a:r>
              <a:rPr lang="en-US" altLang="zh-CN" sz="2200" dirty="0">
                <a:latin typeface="Times New Roman" panose="02020603050405020304" pitchFamily="18" charset="0"/>
                <a:cs typeface="Times New Roman" panose="02020603050405020304" pitchFamily="18" charset="0"/>
              </a:rPr>
              <a:t>T4 </a:t>
            </a:r>
            <a:r>
              <a:rPr lang="zh-CN" altLang="en-US" sz="2200" dirty="0">
                <a:latin typeface="Times New Roman" panose="02020603050405020304" pitchFamily="18" charset="0"/>
                <a:cs typeface="Times New Roman" panose="02020603050405020304" pitchFamily="18" charset="0"/>
              </a:rPr>
              <a:t>，否则部分存款利息就是无中生有了。</a:t>
            </a:r>
          </a:p>
          <a:p>
            <a:pPr eaLnBrk="1" hangingPunct="1"/>
            <a:r>
              <a:rPr lang="zh-CN" altLang="en-US" sz="2200" dirty="0">
                <a:latin typeface="Times New Roman" panose="02020603050405020304" pitchFamily="18" charset="0"/>
                <a:cs typeface="Times New Roman" panose="02020603050405020304" pitchFamily="18" charset="0"/>
              </a:rPr>
              <a:t>由于一个事务的故障而导致一系列其他事务的回滚，这称为</a:t>
            </a:r>
            <a:r>
              <a:rPr lang="zh-CN" altLang="en-US" sz="2200" dirty="0">
                <a:solidFill>
                  <a:schemeClr val="folHlink"/>
                </a:solidFill>
                <a:latin typeface="Times New Roman" panose="02020603050405020304" pitchFamily="18" charset="0"/>
                <a:cs typeface="Times New Roman" panose="02020603050405020304" pitchFamily="18" charset="0"/>
              </a:rPr>
              <a:t>级联回滚</a:t>
            </a:r>
            <a:r>
              <a:rPr lang="zh-CN" altLang="en-US" sz="2200" dirty="0">
                <a:latin typeface="Times New Roman" panose="02020603050405020304" pitchFamily="18" charset="0"/>
                <a:cs typeface="Times New Roman" panose="02020603050405020304" pitchFamily="18" charset="0"/>
              </a:rPr>
              <a:t>。</a:t>
            </a:r>
          </a:p>
          <a:p>
            <a:pPr eaLnBrk="1" hangingPunct="1"/>
            <a:r>
              <a:rPr lang="zh-CN" altLang="en-US" sz="2200" dirty="0">
                <a:latin typeface="Times New Roman" panose="02020603050405020304" pitchFamily="18" charset="0"/>
                <a:cs typeface="Times New Roman" panose="02020603050405020304" pitchFamily="18" charset="0"/>
              </a:rPr>
              <a:t>级联回滚导致大量撤销工作，尽管事务本身没有发生任何故障，但仍可能因为其他事务的失败而回滚。</a:t>
            </a:r>
          </a:p>
          <a:p>
            <a:pPr eaLnBrk="1" hangingPunct="1"/>
            <a:r>
              <a:rPr lang="zh-CN" altLang="en-US" sz="2200" dirty="0">
                <a:latin typeface="Times New Roman" panose="02020603050405020304" pitchFamily="18" charset="0"/>
                <a:cs typeface="Times New Roman" panose="02020603050405020304" pitchFamily="18" charset="0"/>
              </a:rPr>
              <a:t>应该对调度作出某种限制以避免级联回滚发生，这种调度称为</a:t>
            </a:r>
            <a:r>
              <a:rPr lang="zh-CN" altLang="en-US" sz="2200" dirty="0">
                <a:solidFill>
                  <a:schemeClr val="folHlink"/>
                </a:solidFill>
                <a:latin typeface="Times New Roman" panose="02020603050405020304" pitchFamily="18" charset="0"/>
                <a:cs typeface="Times New Roman" panose="02020603050405020304" pitchFamily="18" charset="0"/>
              </a:rPr>
              <a:t>无级联调度</a:t>
            </a:r>
            <a:endParaRPr lang="zh-CN" altLang="en-US" sz="2200"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2846705" y="1484630"/>
            <a:ext cx="690880" cy="398780"/>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1000</a:t>
            </a:r>
          </a:p>
        </p:txBody>
      </p:sp>
      <p:sp>
        <p:nvSpPr>
          <p:cNvPr id="3" name="文本框 2"/>
          <p:cNvSpPr txBox="1"/>
          <p:nvPr/>
        </p:nvSpPr>
        <p:spPr>
          <a:xfrm>
            <a:off x="2837180" y="3300095"/>
            <a:ext cx="690880" cy="398780"/>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1020</a:t>
            </a:r>
          </a:p>
        </p:txBody>
      </p:sp>
      <p:sp>
        <p:nvSpPr>
          <p:cNvPr id="4" name="文本框 3"/>
          <p:cNvSpPr txBox="1"/>
          <p:nvPr/>
        </p:nvSpPr>
        <p:spPr>
          <a:xfrm>
            <a:off x="2846705" y="1883410"/>
            <a:ext cx="681355" cy="398780"/>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1100</a:t>
            </a:r>
          </a:p>
        </p:txBody>
      </p:sp>
      <p:sp>
        <p:nvSpPr>
          <p:cNvPr id="5" name="文本框 4"/>
          <p:cNvSpPr txBox="1"/>
          <p:nvPr/>
        </p:nvSpPr>
        <p:spPr>
          <a:xfrm>
            <a:off x="2846705" y="2628265"/>
            <a:ext cx="681355" cy="398780"/>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1100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6373">
                                            <p:txEl>
                                              <p:pRg st="0" end="0"/>
                                            </p:txEl>
                                          </p:spTgt>
                                        </p:tgtEl>
                                        <p:attrNameLst>
                                          <p:attrName>style.visibility</p:attrName>
                                        </p:attrNameLst>
                                      </p:cBhvr>
                                      <p:to>
                                        <p:strVal val="visible"/>
                                      </p:to>
                                    </p:set>
                                    <p:animEffect transition="in" filter="fade">
                                      <p:cBhvr>
                                        <p:cTn id="7" dur="1000"/>
                                        <p:tgtEl>
                                          <p:spTgt spid="186373">
                                            <p:txEl>
                                              <p:pRg st="0" end="0"/>
                                            </p:txEl>
                                          </p:spTgt>
                                        </p:tgtEl>
                                      </p:cBhvr>
                                    </p:animEffect>
                                    <p:anim calcmode="lin" valueType="num">
                                      <p:cBhvr>
                                        <p:cTn id="8" dur="1000" fill="hold"/>
                                        <p:tgtEl>
                                          <p:spTgt spid="18637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637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86373">
                                            <p:txEl>
                                              <p:pRg st="1" end="1"/>
                                            </p:txEl>
                                          </p:spTgt>
                                        </p:tgtEl>
                                        <p:attrNameLst>
                                          <p:attrName>style.visibility</p:attrName>
                                        </p:attrNameLst>
                                      </p:cBhvr>
                                      <p:to>
                                        <p:strVal val="visible"/>
                                      </p:to>
                                    </p:set>
                                    <p:animEffect transition="in" filter="fade">
                                      <p:cBhvr>
                                        <p:cTn id="14" dur="1000"/>
                                        <p:tgtEl>
                                          <p:spTgt spid="186373">
                                            <p:txEl>
                                              <p:pRg st="1" end="1"/>
                                            </p:txEl>
                                          </p:spTgt>
                                        </p:tgtEl>
                                      </p:cBhvr>
                                    </p:animEffect>
                                    <p:anim calcmode="lin" valueType="num">
                                      <p:cBhvr>
                                        <p:cTn id="15" dur="1000" fill="hold"/>
                                        <p:tgtEl>
                                          <p:spTgt spid="18637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8637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86373">
                                            <p:txEl>
                                              <p:pRg st="2" end="2"/>
                                            </p:txEl>
                                          </p:spTgt>
                                        </p:tgtEl>
                                        <p:attrNameLst>
                                          <p:attrName>style.visibility</p:attrName>
                                        </p:attrNameLst>
                                      </p:cBhvr>
                                      <p:to>
                                        <p:strVal val="visible"/>
                                      </p:to>
                                    </p:set>
                                    <p:animEffect transition="in" filter="fade">
                                      <p:cBhvr>
                                        <p:cTn id="21" dur="1000"/>
                                        <p:tgtEl>
                                          <p:spTgt spid="186373">
                                            <p:txEl>
                                              <p:pRg st="2" end="2"/>
                                            </p:txEl>
                                          </p:spTgt>
                                        </p:tgtEl>
                                      </p:cBhvr>
                                    </p:animEffect>
                                    <p:anim calcmode="lin" valueType="num">
                                      <p:cBhvr>
                                        <p:cTn id="22" dur="1000" fill="hold"/>
                                        <p:tgtEl>
                                          <p:spTgt spid="18637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8637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86373">
                                            <p:txEl>
                                              <p:pRg st="3" end="3"/>
                                            </p:txEl>
                                          </p:spTgt>
                                        </p:tgtEl>
                                        <p:attrNameLst>
                                          <p:attrName>style.visibility</p:attrName>
                                        </p:attrNameLst>
                                      </p:cBhvr>
                                      <p:to>
                                        <p:strVal val="visible"/>
                                      </p:to>
                                    </p:set>
                                    <p:animEffect transition="in" filter="fade">
                                      <p:cBhvr>
                                        <p:cTn id="28" dur="1000"/>
                                        <p:tgtEl>
                                          <p:spTgt spid="186373">
                                            <p:txEl>
                                              <p:pRg st="3" end="3"/>
                                            </p:txEl>
                                          </p:spTgt>
                                        </p:tgtEl>
                                      </p:cBhvr>
                                    </p:animEffect>
                                    <p:anim calcmode="lin" valueType="num">
                                      <p:cBhvr>
                                        <p:cTn id="29" dur="1000" fill="hold"/>
                                        <p:tgtEl>
                                          <p:spTgt spid="18637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8637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86373">
                                            <p:txEl>
                                              <p:pRg st="4" end="4"/>
                                            </p:txEl>
                                          </p:spTgt>
                                        </p:tgtEl>
                                        <p:attrNameLst>
                                          <p:attrName>style.visibility</p:attrName>
                                        </p:attrNameLst>
                                      </p:cBhvr>
                                      <p:to>
                                        <p:strVal val="visible"/>
                                      </p:to>
                                    </p:set>
                                    <p:animEffect transition="in" filter="fade">
                                      <p:cBhvr>
                                        <p:cTn id="35" dur="1000"/>
                                        <p:tgtEl>
                                          <p:spTgt spid="186373">
                                            <p:txEl>
                                              <p:pRg st="4" end="4"/>
                                            </p:txEl>
                                          </p:spTgt>
                                        </p:tgtEl>
                                      </p:cBhvr>
                                    </p:animEffect>
                                    <p:anim calcmode="lin" valueType="num">
                                      <p:cBhvr>
                                        <p:cTn id="36" dur="1000" fill="hold"/>
                                        <p:tgtEl>
                                          <p:spTgt spid="18637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8637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3"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3701F0BD-5F6C-45EB-AEBC-19A300E58794}" type="slidenum">
              <a:rPr lang="en-US" altLang="zh-CN" sz="1000">
                <a:latin typeface="Tahoma" panose="020B0604030504040204" pitchFamily="34" charset="0"/>
              </a:rPr>
              <a:t>31</a:t>
            </a:fld>
            <a:endParaRPr lang="en-US" altLang="zh-CN" sz="1000">
              <a:latin typeface="Tahoma" panose="020B0604030504040204" pitchFamily="34" charset="0"/>
            </a:endParaRPr>
          </a:p>
        </p:txBody>
      </p:sp>
      <p:sp>
        <p:nvSpPr>
          <p:cNvPr id="55299" name="Rectangle 3"/>
          <p:cNvSpPr>
            <a:spLocks noGrp="1" noChangeArrowheads="1"/>
          </p:cNvSpPr>
          <p:nvPr>
            <p:ph idx="1"/>
          </p:nvPr>
        </p:nvSpPr>
        <p:spPr>
          <a:xfrm>
            <a:off x="457200" y="1481138"/>
            <a:ext cx="2971800" cy="4525962"/>
          </a:xfrm>
          <a:ln>
            <a:solidFill>
              <a:schemeClr val="hlink"/>
            </a:solidFill>
            <a:miter lim="800000"/>
          </a:ln>
        </p:spPr>
        <p:txBody>
          <a:bodyPr/>
          <a:lstStyle/>
          <a:p>
            <a:pPr eaLnBrk="1" hangingPunct="1">
              <a:buFont typeface="Wingdings" panose="05000000000000000000" pitchFamily="2" charset="2"/>
              <a:buNone/>
            </a:pPr>
            <a:r>
              <a:rPr lang="en-US" altLang="zh-CN" sz="2000" b="1">
                <a:solidFill>
                  <a:schemeClr val="folHlink"/>
                </a:solidFill>
                <a:latin typeface="Arial Black" panose="020B0A04020102020204" pitchFamily="34" charset="0"/>
                <a:cs typeface="Arial Black" panose="020B0A04020102020204" pitchFamily="34" charset="0"/>
              </a:rPr>
              <a:t>①  Read (A)</a:t>
            </a:r>
          </a:p>
          <a:p>
            <a:pPr eaLnBrk="1" hangingPunct="1">
              <a:buFont typeface="Wingdings" panose="05000000000000000000" pitchFamily="2" charset="2"/>
              <a:buNone/>
            </a:pPr>
            <a:r>
              <a:rPr lang="en-US" altLang="zh-CN" sz="2000" b="1">
                <a:solidFill>
                  <a:schemeClr val="folHlink"/>
                </a:solidFill>
                <a:latin typeface="Arial Black" panose="020B0A04020102020204" pitchFamily="34" charset="0"/>
                <a:cs typeface="Arial Black" panose="020B0A04020102020204" pitchFamily="34" charset="0"/>
              </a:rPr>
              <a:t>②  A = A + 100</a:t>
            </a:r>
          </a:p>
          <a:p>
            <a:pPr eaLnBrk="1" hangingPunct="1">
              <a:buFont typeface="Wingdings" panose="05000000000000000000" pitchFamily="2" charset="2"/>
              <a:buNone/>
            </a:pPr>
            <a:r>
              <a:rPr lang="en-US" altLang="zh-CN" sz="2000" b="1">
                <a:solidFill>
                  <a:schemeClr val="folHlink"/>
                </a:solidFill>
                <a:latin typeface="Arial Black" panose="020B0A04020102020204" pitchFamily="34" charset="0"/>
                <a:cs typeface="Arial Black" panose="020B0A04020102020204" pitchFamily="34" charset="0"/>
              </a:rPr>
              <a:t>③  Write (A)</a:t>
            </a:r>
          </a:p>
          <a:p>
            <a:pPr eaLnBrk="1" hangingPunct="1">
              <a:buFont typeface="Wingdings" panose="05000000000000000000" pitchFamily="2" charset="2"/>
              <a:buNone/>
            </a:pPr>
            <a:r>
              <a:rPr lang="en-US" altLang="zh-CN" sz="2000" b="1">
                <a:latin typeface="Arial Black" panose="020B0A04020102020204" pitchFamily="34" charset="0"/>
                <a:cs typeface="Arial Black" panose="020B0A04020102020204" pitchFamily="34" charset="0"/>
              </a:rPr>
              <a:t>㈠  Read (A)</a:t>
            </a:r>
          </a:p>
          <a:p>
            <a:pPr eaLnBrk="1" hangingPunct="1">
              <a:buFont typeface="Wingdings" panose="05000000000000000000" pitchFamily="2" charset="2"/>
              <a:buNone/>
            </a:pPr>
            <a:r>
              <a:rPr lang="en-US" altLang="zh-CN" sz="2000" b="1">
                <a:latin typeface="Arial Black" panose="020B0A04020102020204" pitchFamily="34" charset="0"/>
                <a:cs typeface="Arial Black" panose="020B0A04020102020204" pitchFamily="34" charset="0"/>
              </a:rPr>
              <a:t>㈡  A = A * 1.02</a:t>
            </a:r>
          </a:p>
          <a:p>
            <a:pPr eaLnBrk="1" hangingPunct="1">
              <a:buFont typeface="Wingdings" panose="05000000000000000000" pitchFamily="2" charset="2"/>
              <a:buNone/>
            </a:pPr>
            <a:r>
              <a:rPr lang="en-US" altLang="zh-CN" sz="2000" b="1">
                <a:latin typeface="Arial Black" panose="020B0A04020102020204" pitchFamily="34" charset="0"/>
                <a:cs typeface="Arial Black" panose="020B0A04020102020204" pitchFamily="34" charset="0"/>
              </a:rPr>
              <a:t>㈢  Write (A) </a:t>
            </a:r>
          </a:p>
          <a:p>
            <a:pPr eaLnBrk="1" hangingPunct="1">
              <a:buFont typeface="Wingdings" panose="05000000000000000000" pitchFamily="2" charset="2"/>
              <a:buNone/>
            </a:pPr>
            <a:r>
              <a:rPr lang="en-US" altLang="zh-CN" sz="2000" b="1">
                <a:latin typeface="Arial Black" panose="020B0A04020102020204" pitchFamily="34" charset="0"/>
                <a:cs typeface="Arial Black" panose="020B0A04020102020204" pitchFamily="34" charset="0"/>
              </a:rPr>
              <a:t>㈣  Commit </a:t>
            </a:r>
          </a:p>
          <a:p>
            <a:pPr eaLnBrk="1" hangingPunct="1">
              <a:buFont typeface="Wingdings" panose="05000000000000000000" pitchFamily="2" charset="2"/>
              <a:buNone/>
            </a:pPr>
            <a:r>
              <a:rPr lang="en-US" altLang="zh-CN" sz="2000" b="1">
                <a:solidFill>
                  <a:schemeClr val="folHlink"/>
                </a:solidFill>
                <a:latin typeface="Arial Black" panose="020B0A04020102020204" pitchFamily="34" charset="0"/>
                <a:cs typeface="Arial Black" panose="020B0A04020102020204" pitchFamily="34" charset="0"/>
              </a:rPr>
              <a:t>④  Rollback</a:t>
            </a:r>
            <a:r>
              <a:rPr lang="en-US" altLang="zh-CN" sz="2000" b="1">
                <a:latin typeface="Arial Black" panose="020B0A04020102020204" pitchFamily="34" charset="0"/>
                <a:cs typeface="Arial Black" panose="020B0A04020102020204" pitchFamily="34" charset="0"/>
              </a:rPr>
              <a:t> </a:t>
            </a:r>
          </a:p>
        </p:txBody>
      </p:sp>
      <p:sp>
        <p:nvSpPr>
          <p:cNvPr id="188420" name="Rectangle 4"/>
          <p:cNvSpPr>
            <a:spLocks noGrp="1" noChangeArrowheads="1"/>
          </p:cNvSpPr>
          <p:nvPr>
            <p:ph sz="half" idx="4294967295"/>
          </p:nvPr>
        </p:nvSpPr>
        <p:spPr>
          <a:xfrm>
            <a:off x="3429000" y="1500188"/>
            <a:ext cx="5400675" cy="4321175"/>
          </a:xfrm>
        </p:spPr>
        <p:txBody>
          <a:bodyPr/>
          <a:lstStyle/>
          <a:p>
            <a:pPr eaLnBrk="1" hangingPunct="1"/>
            <a:r>
              <a:rPr lang="zh-CN" altLang="en-US" sz="2000">
                <a:latin typeface="Times New Roman" panose="02020603050405020304" pitchFamily="18" charset="0"/>
                <a:cs typeface="Times New Roman" panose="02020603050405020304" pitchFamily="18" charset="0"/>
              </a:rPr>
              <a:t>若 </a:t>
            </a:r>
            <a:r>
              <a:rPr lang="en-US" altLang="zh-CN" sz="2000">
                <a:latin typeface="Times New Roman" panose="02020603050405020304" pitchFamily="18" charset="0"/>
                <a:cs typeface="Times New Roman" panose="02020603050405020304" pitchFamily="18" charset="0"/>
              </a:rPr>
              <a:t>T3 </a:t>
            </a:r>
            <a:r>
              <a:rPr lang="zh-CN" altLang="en-US" sz="2000">
                <a:latin typeface="Times New Roman" panose="02020603050405020304" pitchFamily="18" charset="0"/>
                <a:cs typeface="Times New Roman" panose="02020603050405020304" pitchFamily="18" charset="0"/>
              </a:rPr>
              <a:t>失败了，那么应该撤销 </a:t>
            </a:r>
            <a:r>
              <a:rPr lang="en-US" altLang="zh-CN" sz="2000">
                <a:latin typeface="Times New Roman" panose="02020603050405020304" pitchFamily="18" charset="0"/>
                <a:cs typeface="Times New Roman" panose="02020603050405020304" pitchFamily="18" charset="0"/>
              </a:rPr>
              <a:t>T3 </a:t>
            </a:r>
            <a:r>
              <a:rPr lang="zh-CN" altLang="en-US" sz="2000">
                <a:latin typeface="Times New Roman" panose="02020603050405020304" pitchFamily="18" charset="0"/>
                <a:cs typeface="Times New Roman" panose="02020603050405020304" pitchFamily="18" charset="0"/>
              </a:rPr>
              <a:t>已做的操作。由于 </a:t>
            </a:r>
            <a:r>
              <a:rPr lang="en-US" altLang="zh-CN" sz="2000">
                <a:latin typeface="Times New Roman" panose="02020603050405020304" pitchFamily="18" charset="0"/>
                <a:cs typeface="Times New Roman" panose="02020603050405020304" pitchFamily="18" charset="0"/>
              </a:rPr>
              <a:t>T4 </a:t>
            </a:r>
            <a:r>
              <a:rPr lang="zh-CN" altLang="en-US" sz="2000">
                <a:latin typeface="Times New Roman" panose="02020603050405020304" pitchFamily="18" charset="0"/>
                <a:cs typeface="Times New Roman" panose="02020603050405020304" pitchFamily="18" charset="0"/>
              </a:rPr>
              <a:t>读取了由 </a:t>
            </a:r>
            <a:r>
              <a:rPr lang="en-US" altLang="zh-CN" sz="2000">
                <a:latin typeface="Times New Roman" panose="02020603050405020304" pitchFamily="18" charset="0"/>
                <a:cs typeface="Times New Roman" panose="02020603050405020304" pitchFamily="18" charset="0"/>
              </a:rPr>
              <a:t>T3 </a:t>
            </a:r>
            <a:r>
              <a:rPr lang="zh-CN" altLang="en-US" sz="2000">
                <a:latin typeface="Times New Roman" panose="02020603050405020304" pitchFamily="18" charset="0"/>
                <a:cs typeface="Times New Roman" panose="02020603050405020304" pitchFamily="18" charset="0"/>
              </a:rPr>
              <a:t>写入的数据项 </a:t>
            </a:r>
            <a:r>
              <a:rPr lang="en-US" altLang="zh-CN" sz="2000">
                <a:latin typeface="Times New Roman" panose="02020603050405020304" pitchFamily="18" charset="0"/>
                <a:cs typeface="Times New Roman" panose="02020603050405020304" pitchFamily="18" charset="0"/>
              </a:rPr>
              <a:t>A,</a:t>
            </a:r>
            <a:r>
              <a:rPr lang="zh-CN" altLang="en-US" sz="2000">
                <a:latin typeface="Times New Roman" panose="02020603050405020304" pitchFamily="18" charset="0"/>
                <a:cs typeface="Times New Roman" panose="02020603050405020304" pitchFamily="18" charset="0"/>
              </a:rPr>
              <a:t>同样必须回滚</a:t>
            </a:r>
            <a:r>
              <a:rPr lang="en-US" altLang="zh-CN" sz="2000">
                <a:latin typeface="Times New Roman" panose="02020603050405020304" pitchFamily="18" charset="0"/>
                <a:cs typeface="Times New Roman" panose="02020603050405020304" pitchFamily="18" charset="0"/>
              </a:rPr>
              <a:t>T4 </a:t>
            </a:r>
            <a:r>
              <a:rPr lang="zh-CN" altLang="en-US" sz="2000">
                <a:latin typeface="Times New Roman" panose="02020603050405020304" pitchFamily="18" charset="0"/>
                <a:cs typeface="Times New Roman" panose="02020603050405020304" pitchFamily="18" charset="0"/>
              </a:rPr>
              <a:t>，但 </a:t>
            </a:r>
            <a:r>
              <a:rPr lang="en-US" altLang="zh-CN" sz="2000">
                <a:latin typeface="Times New Roman" panose="02020603050405020304" pitchFamily="18" charset="0"/>
                <a:cs typeface="Times New Roman" panose="02020603050405020304" pitchFamily="18" charset="0"/>
              </a:rPr>
              <a:t>T4 </a:t>
            </a:r>
            <a:r>
              <a:rPr lang="zh-CN" altLang="en-US" sz="2000">
                <a:latin typeface="Times New Roman" panose="02020603050405020304" pitchFamily="18" charset="0"/>
                <a:cs typeface="Times New Roman" panose="02020603050405020304" pitchFamily="18" charset="0"/>
              </a:rPr>
              <a:t>已提交了，不能再回滚。如果只回滚</a:t>
            </a:r>
            <a:r>
              <a:rPr lang="en-US" altLang="zh-CN" sz="2000">
                <a:latin typeface="Times New Roman" panose="02020603050405020304" pitchFamily="18" charset="0"/>
                <a:cs typeface="Times New Roman" panose="02020603050405020304" pitchFamily="18" charset="0"/>
              </a:rPr>
              <a:t>T3</a:t>
            </a:r>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A </a:t>
            </a:r>
            <a:r>
              <a:rPr lang="zh-CN" altLang="en-US" sz="2000">
                <a:latin typeface="Times New Roman" panose="02020603050405020304" pitchFamily="18" charset="0"/>
                <a:cs typeface="Times New Roman" panose="02020603050405020304" pitchFamily="18" charset="0"/>
              </a:rPr>
              <a:t>的值会恢复成 </a:t>
            </a:r>
            <a:r>
              <a:rPr lang="en-US" altLang="zh-CN" sz="2000">
                <a:latin typeface="Times New Roman" panose="02020603050405020304" pitchFamily="18" charset="0"/>
                <a:cs typeface="Times New Roman" panose="02020603050405020304" pitchFamily="18" charset="0"/>
              </a:rPr>
              <a:t>1000</a:t>
            </a:r>
            <a:r>
              <a:rPr lang="zh-CN" altLang="en-US" sz="2000">
                <a:latin typeface="Times New Roman" panose="02020603050405020304" pitchFamily="18" charset="0"/>
                <a:cs typeface="Times New Roman" panose="02020603050405020304" pitchFamily="18" charset="0"/>
              </a:rPr>
              <a:t>，这样加到 </a:t>
            </a:r>
            <a:r>
              <a:rPr lang="en-US" altLang="zh-CN" sz="2000">
                <a:latin typeface="Times New Roman" panose="02020603050405020304" pitchFamily="18" charset="0"/>
                <a:cs typeface="Times New Roman" panose="02020603050405020304" pitchFamily="18" charset="0"/>
              </a:rPr>
              <a:t>A </a:t>
            </a:r>
            <a:r>
              <a:rPr lang="zh-CN" altLang="en-US" sz="2000">
                <a:latin typeface="Times New Roman" panose="02020603050405020304" pitchFamily="18" charset="0"/>
                <a:cs typeface="Times New Roman" panose="02020603050405020304" pitchFamily="18" charset="0"/>
              </a:rPr>
              <a:t>上的利息就不见了。</a:t>
            </a:r>
          </a:p>
          <a:p>
            <a:pPr eaLnBrk="1" hangingPunct="1"/>
            <a:r>
              <a:rPr lang="zh-CN" altLang="en-US" sz="2000">
                <a:latin typeface="Times New Roman" panose="02020603050405020304" pitchFamily="18" charset="0"/>
                <a:cs typeface="Times New Roman" panose="02020603050405020304" pitchFamily="18" charset="0"/>
              </a:rPr>
              <a:t>发生故障后不能正确恢复的调度</a:t>
            </a:r>
            <a:r>
              <a:rPr lang="en-US" altLang="zh-CN" sz="2000">
                <a:latin typeface="Times New Roman" panose="02020603050405020304" pitchFamily="18" charset="0"/>
                <a:cs typeface="Times New Roman" panose="02020603050405020304" pitchFamily="18" charset="0"/>
              </a:rPr>
              <a:t>——</a:t>
            </a:r>
            <a:r>
              <a:rPr lang="zh-CN" altLang="en-US" sz="2000">
                <a:solidFill>
                  <a:schemeClr val="folHlink"/>
                </a:solidFill>
                <a:latin typeface="Times New Roman" panose="02020603050405020304" pitchFamily="18" charset="0"/>
                <a:cs typeface="Times New Roman" panose="02020603050405020304" pitchFamily="18" charset="0"/>
              </a:rPr>
              <a:t>不可恢复的调度</a:t>
            </a:r>
            <a:r>
              <a:rPr lang="zh-CN" altLang="en-US" sz="2000">
                <a:latin typeface="Times New Roman" panose="02020603050405020304" pitchFamily="18" charset="0"/>
                <a:cs typeface="Times New Roman" panose="02020603050405020304" pitchFamily="18" charset="0"/>
              </a:rPr>
              <a:t>，是不允许的。</a:t>
            </a:r>
          </a:p>
          <a:p>
            <a:pPr eaLnBrk="1" hangingPunct="1"/>
            <a:r>
              <a:rPr lang="zh-CN" altLang="en-US" sz="2000">
                <a:latin typeface="Times New Roman" panose="02020603050405020304" pitchFamily="18" charset="0"/>
                <a:cs typeface="Times New Roman" panose="02020603050405020304" pitchFamily="18" charset="0"/>
              </a:rPr>
              <a:t>一般数据库系统都要求调度是可恢复的</a:t>
            </a:r>
          </a:p>
          <a:p>
            <a:pPr eaLnBrk="1" hangingPunct="1"/>
            <a:r>
              <a:rPr lang="zh-CN" altLang="en-US" sz="2000">
                <a:latin typeface="Times New Roman" panose="02020603050405020304" pitchFamily="18" charset="0"/>
                <a:cs typeface="Times New Roman" panose="02020603050405020304" pitchFamily="18" charset="0"/>
              </a:rPr>
              <a:t>可恢复调度应该满足：对于每对事务 </a:t>
            </a:r>
            <a:r>
              <a:rPr lang="en-US" altLang="zh-CN" sz="2000">
                <a:latin typeface="Times New Roman" panose="02020603050405020304" pitchFamily="18" charset="0"/>
                <a:cs typeface="Times New Roman" panose="02020603050405020304" pitchFamily="18" charset="0"/>
              </a:rPr>
              <a:t>T</a:t>
            </a:r>
            <a:r>
              <a:rPr lang="en-US" altLang="zh-CN" sz="2000" baseline="-25000">
                <a:latin typeface="Times New Roman" panose="02020603050405020304" pitchFamily="18" charset="0"/>
                <a:cs typeface="Times New Roman" panose="02020603050405020304" pitchFamily="18" charset="0"/>
              </a:rPr>
              <a:t>i</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和</a:t>
            </a:r>
            <a:r>
              <a:rPr lang="en-US" altLang="zh-CN" sz="2000">
                <a:latin typeface="Times New Roman" panose="02020603050405020304" pitchFamily="18" charset="0"/>
                <a:cs typeface="Times New Roman" panose="02020603050405020304" pitchFamily="18" charset="0"/>
              </a:rPr>
              <a:t>T</a:t>
            </a:r>
            <a:r>
              <a:rPr lang="en-US" altLang="zh-CN" sz="2000" baseline="-25000">
                <a:latin typeface="Times New Roman" panose="02020603050405020304" pitchFamily="18" charset="0"/>
                <a:cs typeface="Times New Roman" panose="02020603050405020304" pitchFamily="18" charset="0"/>
              </a:rPr>
              <a:t>j</a:t>
            </a:r>
            <a:r>
              <a:rPr lang="zh-CN" altLang="en-US" sz="2000">
                <a:latin typeface="Times New Roman" panose="02020603050405020304" pitchFamily="18" charset="0"/>
                <a:cs typeface="Times New Roman" panose="02020603050405020304" pitchFamily="18" charset="0"/>
              </a:rPr>
              <a:t>，如果</a:t>
            </a:r>
            <a:r>
              <a:rPr lang="en-US" altLang="zh-CN" sz="2000">
                <a:latin typeface="Times New Roman" panose="02020603050405020304" pitchFamily="18" charset="0"/>
                <a:cs typeface="Times New Roman" panose="02020603050405020304" pitchFamily="18" charset="0"/>
              </a:rPr>
              <a:t>T</a:t>
            </a:r>
            <a:r>
              <a:rPr lang="en-US" altLang="zh-CN" sz="2000" baseline="-25000">
                <a:latin typeface="Times New Roman" panose="02020603050405020304" pitchFamily="18" charset="0"/>
                <a:cs typeface="Times New Roman" panose="02020603050405020304" pitchFamily="18" charset="0"/>
              </a:rPr>
              <a:t>j</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读取了由 </a:t>
            </a:r>
            <a:r>
              <a:rPr lang="en-US" altLang="zh-CN" sz="2000">
                <a:latin typeface="Times New Roman" panose="02020603050405020304" pitchFamily="18" charset="0"/>
                <a:cs typeface="Times New Roman" panose="02020603050405020304" pitchFamily="18" charset="0"/>
              </a:rPr>
              <a:t>T</a:t>
            </a:r>
            <a:r>
              <a:rPr lang="en-US" altLang="zh-CN" sz="2000" baseline="-25000">
                <a:latin typeface="Times New Roman" panose="02020603050405020304" pitchFamily="18" charset="0"/>
                <a:cs typeface="Times New Roman" panose="02020603050405020304" pitchFamily="18" charset="0"/>
              </a:rPr>
              <a:t>i </a:t>
            </a:r>
            <a:r>
              <a:rPr lang="zh-CN" altLang="en-US" sz="2000">
                <a:latin typeface="Times New Roman" panose="02020603050405020304" pitchFamily="18" charset="0"/>
                <a:cs typeface="Times New Roman" panose="02020603050405020304" pitchFamily="18" charset="0"/>
              </a:rPr>
              <a:t>所写的数据项，则</a:t>
            </a:r>
            <a:r>
              <a:rPr lang="en-US" altLang="zh-CN" sz="2000">
                <a:latin typeface="Times New Roman" panose="02020603050405020304" pitchFamily="18" charset="0"/>
                <a:cs typeface="Times New Roman" panose="02020603050405020304" pitchFamily="18" charset="0"/>
              </a:rPr>
              <a:t>T</a:t>
            </a:r>
            <a:r>
              <a:rPr lang="en-US" altLang="zh-CN" sz="2000" baseline="-25000">
                <a:latin typeface="Times New Roman" panose="02020603050405020304" pitchFamily="18" charset="0"/>
                <a:cs typeface="Times New Roman" panose="02020603050405020304" pitchFamily="18" charset="0"/>
              </a:rPr>
              <a:t>i</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必须先于 </a:t>
            </a:r>
            <a:r>
              <a:rPr lang="en-US" altLang="zh-CN" sz="2000">
                <a:latin typeface="Times New Roman" panose="02020603050405020304" pitchFamily="18" charset="0"/>
                <a:cs typeface="Times New Roman" panose="02020603050405020304" pitchFamily="18" charset="0"/>
              </a:rPr>
              <a:t>T</a:t>
            </a:r>
            <a:r>
              <a:rPr lang="en-US" altLang="zh-CN" sz="2000" baseline="-25000">
                <a:latin typeface="Times New Roman" panose="02020603050405020304" pitchFamily="18" charset="0"/>
                <a:cs typeface="Times New Roman" panose="02020603050405020304" pitchFamily="18" charset="0"/>
              </a:rPr>
              <a:t>j</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提交。</a:t>
            </a:r>
          </a:p>
          <a:p>
            <a:pPr eaLnBrk="1" hangingPunct="1"/>
            <a:r>
              <a:rPr lang="zh-CN" altLang="en-US" sz="2000">
                <a:latin typeface="Times New Roman" panose="02020603050405020304" pitchFamily="18" charset="0"/>
                <a:cs typeface="Times New Roman" panose="02020603050405020304" pitchFamily="18" charset="0"/>
              </a:rPr>
              <a:t>无级联调度总是可恢复的。</a:t>
            </a:r>
            <a:r>
              <a:rPr lang="zh-CN" altLang="en-US" sz="2000"/>
              <a:t> </a:t>
            </a:r>
          </a:p>
        </p:txBody>
      </p:sp>
      <p:sp>
        <p:nvSpPr>
          <p:cNvPr id="188421" name="Rectangle 5"/>
          <p:cNvSpPr>
            <a:spLocks noChangeArrowheads="1"/>
          </p:cNvSpPr>
          <p:nvPr/>
        </p:nvSpPr>
        <p:spPr bwMode="auto">
          <a:xfrm>
            <a:off x="571500" y="3644900"/>
            <a:ext cx="2847975" cy="768350"/>
          </a:xfrm>
          <a:prstGeom prst="rect">
            <a:avLst/>
          </a:prstGeom>
          <a:solidFill>
            <a:srgbClr val="FFDD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50000"/>
              </a:spcBef>
              <a:buClr>
                <a:schemeClr val="folHlink"/>
              </a:buClr>
              <a:buSzPct val="60000"/>
              <a:buFont typeface="Wingdings" panose="05000000000000000000" pitchFamily="2" charset="2"/>
              <a:buNone/>
            </a:pPr>
            <a:r>
              <a:rPr lang="en-US" altLang="zh-CN" sz="2000" b="1">
                <a:solidFill>
                  <a:schemeClr val="folHlink"/>
                </a:solidFill>
                <a:latin typeface="Tahoma" panose="020B0604030504040204" pitchFamily="34" charset="0"/>
                <a:ea typeface="楷体_GB2312" panose="02010609030101010101" pitchFamily="49" charset="-122"/>
              </a:rPr>
              <a:t>④ </a:t>
            </a:r>
            <a:r>
              <a:rPr lang="en-US" altLang="zh-CN" sz="1800" b="1">
                <a:solidFill>
                  <a:schemeClr val="folHlink"/>
                </a:solidFill>
                <a:latin typeface="Arial Black" panose="020B0A04020102020204" pitchFamily="34" charset="0"/>
                <a:ea typeface="楷体_GB2312" panose="02010609030101010101" pitchFamily="49" charset="-122"/>
                <a:cs typeface="Arial Black" panose="020B0A04020102020204" pitchFamily="34" charset="0"/>
              </a:rPr>
              <a:t>Commit/Rollback</a:t>
            </a:r>
          </a:p>
          <a:p>
            <a:pPr eaLnBrk="1" hangingPunct="1">
              <a:spcBef>
                <a:spcPct val="20000"/>
              </a:spcBef>
              <a:buClr>
                <a:schemeClr val="folHlink"/>
              </a:buClr>
              <a:buSzPct val="60000"/>
              <a:buFont typeface="Wingdings" panose="05000000000000000000" pitchFamily="2" charset="2"/>
              <a:buNone/>
            </a:pPr>
            <a:r>
              <a:rPr lang="en-US" altLang="zh-CN" sz="2000" b="1">
                <a:latin typeface="Tahoma" panose="020B0604030504040204" pitchFamily="34" charset="0"/>
                <a:ea typeface="楷体_GB2312" panose="02010609030101010101" pitchFamily="49" charset="-122"/>
              </a:rPr>
              <a:t>㈣ Commit/Rollback</a:t>
            </a:r>
          </a:p>
        </p:txBody>
      </p:sp>
      <p:sp>
        <p:nvSpPr>
          <p:cNvPr id="55302" name="Rectangle 9"/>
          <p:cNvSpPr/>
          <p:nvPr/>
        </p:nvSpPr>
        <p:spPr bwMode="auto">
          <a:xfrm>
            <a:off x="457200" y="274638"/>
            <a:ext cx="8229600" cy="1143000"/>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r>
              <a:rPr lang="en-US" altLang="zh-CN" sz="3600" b="1" dirty="0">
                <a:solidFill>
                  <a:schemeClr val="tx2"/>
                </a:solidFill>
                <a:latin typeface="黑体" panose="02010609060101010101" pitchFamily="49" charset="-122"/>
              </a:rPr>
              <a:t>4.</a:t>
            </a:r>
            <a:r>
              <a:rPr lang="zh-CN" altLang="en-US" sz="3600" b="1" dirty="0">
                <a:solidFill>
                  <a:schemeClr val="tx2"/>
                </a:solidFill>
                <a:latin typeface="黑体" panose="02010609060101010101" pitchFamily="49" charset="-122"/>
              </a:rPr>
              <a:t>级联调度示例</a:t>
            </a:r>
            <a:r>
              <a:rPr lang="zh-CN" altLang="en-US" sz="3300" b="1" dirty="0">
                <a:solidFill>
                  <a:schemeClr val="tx2"/>
                </a:solidFill>
                <a:latin typeface="黑体" panose="02010609060101010101" pitchFamily="49" charset="-122"/>
              </a:rPr>
              <a:t/>
            </a:r>
            <a:br>
              <a:rPr lang="zh-CN" altLang="en-US" sz="3300" b="1" dirty="0">
                <a:solidFill>
                  <a:schemeClr val="tx2"/>
                </a:solidFill>
                <a:latin typeface="黑体" panose="02010609060101010101" pitchFamily="49" charset="-122"/>
              </a:rPr>
            </a:br>
            <a:r>
              <a:rPr lang="zh-CN" altLang="en-US" sz="2800" b="1" dirty="0">
                <a:solidFill>
                  <a:schemeClr val="tx2"/>
                </a:solidFill>
                <a:latin typeface="黑体" panose="02010609060101010101" pitchFamily="49" charset="-122"/>
              </a:rPr>
              <a:t>并行调度分析：</a:t>
            </a:r>
          </a:p>
        </p:txBody>
      </p:sp>
      <p:grpSp>
        <p:nvGrpSpPr>
          <p:cNvPr id="5" name="组合 4"/>
          <p:cNvGrpSpPr/>
          <p:nvPr/>
        </p:nvGrpSpPr>
        <p:grpSpPr>
          <a:xfrm>
            <a:off x="5147945" y="0"/>
            <a:ext cx="3865880" cy="1498490"/>
            <a:chOff x="8107" y="0"/>
            <a:chExt cx="6088" cy="2251"/>
          </a:xfrm>
        </p:grpSpPr>
        <p:sp>
          <p:nvSpPr>
            <p:cNvPr id="4" name="圆角矩形 3"/>
            <p:cNvSpPr/>
            <p:nvPr/>
          </p:nvSpPr>
          <p:spPr>
            <a:xfrm>
              <a:off x="8107" y="70"/>
              <a:ext cx="5897" cy="215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8271" y="0"/>
              <a:ext cx="5924" cy="2251"/>
              <a:chOff x="5976" y="-13"/>
              <a:chExt cx="5924" cy="2251"/>
            </a:xfrm>
          </p:grpSpPr>
          <p:sp>
            <p:nvSpPr>
              <p:cNvPr id="185348" name="Rectangle 4"/>
              <p:cNvSpPr>
                <a:spLocks noChangeArrowheads="1"/>
              </p:cNvSpPr>
              <p:nvPr/>
            </p:nvSpPr>
            <p:spPr bwMode="auto">
              <a:xfrm>
                <a:off x="8938" y="-13"/>
                <a:ext cx="2962" cy="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latinLnBrk="0" hangingPunct="1">
                  <a:lnSpc>
                    <a:spcPct val="105000"/>
                  </a:lnSpc>
                  <a:spcBef>
                    <a:spcPts val="0"/>
                  </a:spcBef>
                  <a:buClrTx/>
                  <a:buFontTx/>
                  <a:buNone/>
                </a:pPr>
                <a:r>
                  <a:rPr lang="en-US" altLang="zh-CN" sz="1800">
                    <a:latin typeface="Times New Roman" panose="02020603050405020304" pitchFamily="18" charset="0"/>
                    <a:ea typeface="+mn-ea"/>
                    <a:cs typeface="Times New Roman" panose="02020603050405020304" pitchFamily="18" charset="0"/>
                  </a:rPr>
                  <a:t>T4</a:t>
                </a:r>
                <a:r>
                  <a:rPr lang="zh-CN" altLang="en-US" sz="1800">
                    <a:latin typeface="Times New Roman" panose="02020603050405020304" pitchFamily="18" charset="0"/>
                    <a:ea typeface="+mn-ea"/>
                    <a:cs typeface="Times New Roman" panose="02020603050405020304" pitchFamily="18" charset="0"/>
                  </a:rPr>
                  <a:t>事务：</a:t>
                </a:r>
                <a:r>
                  <a:rPr lang="zh-CN" altLang="en-US" sz="1800" b="1">
                    <a:latin typeface="Times New Roman" panose="02020603050405020304" pitchFamily="18" charset="0"/>
                    <a:ea typeface="楷体_GB2312" panose="02010609030101010101" pitchFamily="49" charset="-122"/>
                    <a:cs typeface="Times New Roman" panose="02020603050405020304" pitchFamily="18" charset="0"/>
                  </a:rPr>
                  <a:t>  </a:t>
                </a:r>
              </a:p>
              <a:p>
                <a:pPr marL="0" lvl="1" eaLnBrk="1" latinLnBrk="0" hangingPunct="1">
                  <a:lnSpc>
                    <a:spcPct val="100000"/>
                  </a:lnSpc>
                  <a:spcBef>
                    <a:spcPts val="0"/>
                  </a:spcBef>
                  <a:buClrTx/>
                  <a:buSzTx/>
                  <a:buFontTx/>
                  <a:buNone/>
                </a:pPr>
                <a:r>
                  <a:rPr lang="en-US" altLang="zh-CN" sz="1800">
                    <a:latin typeface="Times New Roman" panose="02020603050405020304" pitchFamily="18" charset="0"/>
                    <a:ea typeface="+mn-ea"/>
                    <a:cs typeface="Times New Roman" panose="02020603050405020304" pitchFamily="18" charset="0"/>
                  </a:rPr>
                  <a:t>㈠  Read (A)</a:t>
                </a:r>
              </a:p>
              <a:p>
                <a:pPr marL="0" lvl="1" eaLnBrk="1" latinLnBrk="0" hangingPunct="1">
                  <a:lnSpc>
                    <a:spcPct val="100000"/>
                  </a:lnSpc>
                  <a:spcBef>
                    <a:spcPts val="0"/>
                  </a:spcBef>
                  <a:buClrTx/>
                  <a:buSzTx/>
                  <a:buFontTx/>
                  <a:buNone/>
                </a:pPr>
                <a:r>
                  <a:rPr lang="en-US" altLang="zh-CN" sz="1800">
                    <a:latin typeface="Times New Roman" panose="02020603050405020304" pitchFamily="18" charset="0"/>
                    <a:ea typeface="+mn-ea"/>
                    <a:cs typeface="Times New Roman" panose="02020603050405020304" pitchFamily="18" charset="0"/>
                  </a:rPr>
                  <a:t>㈡  A = A * 1.02</a:t>
                </a:r>
              </a:p>
              <a:p>
                <a:pPr marL="0" lvl="1" eaLnBrk="1" latinLnBrk="0" hangingPunct="1">
                  <a:lnSpc>
                    <a:spcPct val="100000"/>
                  </a:lnSpc>
                  <a:spcBef>
                    <a:spcPts val="0"/>
                  </a:spcBef>
                  <a:buClrTx/>
                  <a:buSzTx/>
                  <a:buFontTx/>
                  <a:buNone/>
                </a:pPr>
                <a:r>
                  <a:rPr lang="en-US" altLang="zh-CN" sz="1800">
                    <a:latin typeface="Times New Roman" panose="02020603050405020304" pitchFamily="18" charset="0"/>
                    <a:ea typeface="+mn-ea"/>
                    <a:cs typeface="Times New Roman" panose="02020603050405020304" pitchFamily="18" charset="0"/>
                  </a:rPr>
                  <a:t>㈢  Write (A) </a:t>
                </a:r>
              </a:p>
              <a:p>
                <a:pPr marL="0" lvl="1" eaLnBrk="1" latinLnBrk="0" hangingPunct="1">
                  <a:lnSpc>
                    <a:spcPct val="100000"/>
                  </a:lnSpc>
                  <a:spcBef>
                    <a:spcPts val="0"/>
                  </a:spcBef>
                  <a:buClrTx/>
                  <a:buSzTx/>
                  <a:buFontTx/>
                  <a:buNone/>
                </a:pPr>
                <a:r>
                  <a:rPr lang="en-US" altLang="zh-CN" sz="1800">
                    <a:latin typeface="Times New Roman" panose="02020603050405020304" pitchFamily="18" charset="0"/>
                    <a:ea typeface="+mn-ea"/>
                    <a:cs typeface="Times New Roman" panose="02020603050405020304" pitchFamily="18" charset="0"/>
                  </a:rPr>
                  <a:t>㈣  Commit </a:t>
                </a:r>
              </a:p>
            </p:txBody>
          </p:sp>
          <p:sp>
            <p:nvSpPr>
              <p:cNvPr id="2" name="Rectangle 4"/>
              <p:cNvSpPr>
                <a:spLocks noChangeArrowheads="1"/>
              </p:cNvSpPr>
              <p:nvPr/>
            </p:nvSpPr>
            <p:spPr bwMode="auto">
              <a:xfrm>
                <a:off x="5976" y="0"/>
                <a:ext cx="2962" cy="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l" eaLnBrk="1" hangingPunct="1">
                  <a:lnSpc>
                    <a:spcPct val="105000"/>
                  </a:lnSpc>
                  <a:buSzTx/>
                  <a:buFont typeface="Wingdings" panose="05000000000000000000" pitchFamily="2" charset="2"/>
                  <a:buNone/>
                </a:pPr>
                <a:r>
                  <a:rPr lang="en-US" altLang="zh-CN" sz="1800">
                    <a:latin typeface="Times New Roman" panose="02020603050405020304" pitchFamily="18" charset="0"/>
                    <a:cs typeface="Times New Roman" panose="02020603050405020304" pitchFamily="18" charset="0"/>
                    <a:sym typeface="+mn-ea"/>
                  </a:rPr>
                  <a:t>T</a:t>
                </a:r>
                <a:r>
                  <a:rPr lang="en-US" altLang="zh-CN" sz="1800">
                    <a:latin typeface="Times New Roman" panose="02020603050405020304" pitchFamily="18" charset="0"/>
                    <a:ea typeface="+mn-ea"/>
                    <a:cs typeface="Times New Roman" panose="02020603050405020304" pitchFamily="18" charset="0"/>
                    <a:sym typeface="+mn-ea"/>
                  </a:rPr>
                  <a:t>3事务：</a:t>
                </a:r>
                <a:endParaRPr lang="en-US" altLang="zh-CN" sz="1800">
                  <a:latin typeface="Times New Roman" panose="02020603050405020304" pitchFamily="18" charset="0"/>
                  <a:ea typeface="+mn-ea"/>
                  <a:cs typeface="Times New Roman" panose="02020603050405020304" pitchFamily="18" charset="0"/>
                </a:endParaRPr>
              </a:p>
              <a:p>
                <a:pPr marL="0" lvl="1" eaLnBrk="1" latinLnBrk="0" hangingPunct="1">
                  <a:lnSpc>
                    <a:spcPct val="100000"/>
                  </a:lnSpc>
                  <a:spcBef>
                    <a:spcPts val="0"/>
                  </a:spcBef>
                  <a:buFont typeface="Wingdings" panose="05000000000000000000" pitchFamily="2" charset="2"/>
                  <a:buNone/>
                </a:pPr>
                <a:r>
                  <a:rPr lang="en-US" altLang="zh-CN" sz="1800">
                    <a:latin typeface="Times New Roman" panose="02020603050405020304" pitchFamily="18" charset="0"/>
                    <a:ea typeface="+mn-ea"/>
                    <a:cs typeface="Times New Roman" panose="02020603050405020304" pitchFamily="18" charset="0"/>
                    <a:sym typeface="+mn-ea"/>
                  </a:rPr>
                  <a:t>①  Read (A)</a:t>
                </a:r>
                <a:endParaRPr lang="en-US" altLang="zh-CN" sz="1800">
                  <a:latin typeface="Times New Roman" panose="02020603050405020304" pitchFamily="18" charset="0"/>
                  <a:ea typeface="+mn-ea"/>
                  <a:cs typeface="Times New Roman" panose="02020603050405020304" pitchFamily="18" charset="0"/>
                </a:endParaRPr>
              </a:p>
              <a:p>
                <a:pPr marL="0" lvl="1" eaLnBrk="1" latinLnBrk="0" hangingPunct="1">
                  <a:lnSpc>
                    <a:spcPct val="100000"/>
                  </a:lnSpc>
                  <a:spcBef>
                    <a:spcPts val="0"/>
                  </a:spcBef>
                  <a:buFont typeface="Wingdings" panose="05000000000000000000" pitchFamily="2" charset="2"/>
                  <a:buNone/>
                </a:pPr>
                <a:r>
                  <a:rPr lang="en-US" altLang="zh-CN" sz="1800">
                    <a:latin typeface="Times New Roman" panose="02020603050405020304" pitchFamily="18" charset="0"/>
                    <a:ea typeface="+mn-ea"/>
                    <a:cs typeface="Times New Roman" panose="02020603050405020304" pitchFamily="18" charset="0"/>
                    <a:sym typeface="+mn-ea"/>
                  </a:rPr>
                  <a:t>②  A = A + 100</a:t>
                </a:r>
                <a:endParaRPr lang="en-US" altLang="zh-CN" sz="1800">
                  <a:latin typeface="Times New Roman" panose="02020603050405020304" pitchFamily="18" charset="0"/>
                  <a:ea typeface="+mn-ea"/>
                  <a:cs typeface="Times New Roman" panose="02020603050405020304" pitchFamily="18" charset="0"/>
                </a:endParaRPr>
              </a:p>
              <a:p>
                <a:pPr marL="0" lvl="1" eaLnBrk="1" latinLnBrk="0" hangingPunct="1">
                  <a:lnSpc>
                    <a:spcPct val="100000"/>
                  </a:lnSpc>
                  <a:spcBef>
                    <a:spcPts val="0"/>
                  </a:spcBef>
                  <a:buFont typeface="Wingdings" panose="05000000000000000000" pitchFamily="2" charset="2"/>
                  <a:buNone/>
                </a:pPr>
                <a:r>
                  <a:rPr lang="en-US" altLang="zh-CN" sz="1800">
                    <a:latin typeface="Times New Roman" panose="02020603050405020304" pitchFamily="18" charset="0"/>
                    <a:ea typeface="+mn-ea"/>
                    <a:cs typeface="Times New Roman" panose="02020603050405020304" pitchFamily="18" charset="0"/>
                    <a:sym typeface="+mn-ea"/>
                  </a:rPr>
                  <a:t>③  Write (A)</a:t>
                </a:r>
                <a:endParaRPr lang="en-US" altLang="zh-CN" sz="1800">
                  <a:latin typeface="Times New Roman" panose="02020603050405020304" pitchFamily="18" charset="0"/>
                  <a:ea typeface="+mn-ea"/>
                  <a:cs typeface="Times New Roman" panose="02020603050405020304" pitchFamily="18" charset="0"/>
                </a:endParaRPr>
              </a:p>
              <a:p>
                <a:pPr marL="0" lvl="1" eaLnBrk="1" latinLnBrk="0" hangingPunct="1">
                  <a:lnSpc>
                    <a:spcPct val="100000"/>
                  </a:lnSpc>
                  <a:spcBef>
                    <a:spcPts val="0"/>
                  </a:spcBef>
                  <a:buFont typeface="Wingdings" panose="05000000000000000000" pitchFamily="2" charset="2"/>
                  <a:buNone/>
                </a:pPr>
                <a:r>
                  <a:rPr lang="en-US" altLang="zh-CN" sz="1800">
                    <a:latin typeface="Times New Roman" panose="02020603050405020304" pitchFamily="18" charset="0"/>
                    <a:ea typeface="+mn-ea"/>
                    <a:cs typeface="Times New Roman" panose="02020603050405020304" pitchFamily="18" charset="0"/>
                    <a:sym typeface="+mn-ea"/>
                  </a:rPr>
                  <a:t>④  Rollback</a:t>
                </a:r>
                <a:endParaRPr lang="en-US" altLang="zh-CN" sz="1800">
                  <a:latin typeface="Times New Roman" panose="02020603050405020304" pitchFamily="18" charset="0"/>
                  <a:ea typeface="+mn-ea"/>
                  <a:cs typeface="Times New Roman" panose="02020603050405020304"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8420">
                                            <p:txEl>
                                              <p:pRg st="0" end="0"/>
                                            </p:txEl>
                                          </p:spTgt>
                                        </p:tgtEl>
                                        <p:attrNameLst>
                                          <p:attrName>style.visibility</p:attrName>
                                        </p:attrNameLst>
                                      </p:cBhvr>
                                      <p:to>
                                        <p:strVal val="visible"/>
                                      </p:to>
                                    </p:set>
                                    <p:animEffect transition="in" filter="fade">
                                      <p:cBhvr>
                                        <p:cTn id="7" dur="1000"/>
                                        <p:tgtEl>
                                          <p:spTgt spid="188420">
                                            <p:txEl>
                                              <p:pRg st="0" end="0"/>
                                            </p:txEl>
                                          </p:spTgt>
                                        </p:tgtEl>
                                      </p:cBhvr>
                                    </p:animEffect>
                                    <p:anim calcmode="lin" valueType="num">
                                      <p:cBhvr>
                                        <p:cTn id="8" dur="1000" fill="hold"/>
                                        <p:tgtEl>
                                          <p:spTgt spid="18842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842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88420">
                                            <p:txEl>
                                              <p:pRg st="1" end="1"/>
                                            </p:txEl>
                                          </p:spTgt>
                                        </p:tgtEl>
                                        <p:attrNameLst>
                                          <p:attrName>style.visibility</p:attrName>
                                        </p:attrNameLst>
                                      </p:cBhvr>
                                      <p:to>
                                        <p:strVal val="visible"/>
                                      </p:to>
                                    </p:set>
                                    <p:animEffect transition="in" filter="fade">
                                      <p:cBhvr>
                                        <p:cTn id="14" dur="1000"/>
                                        <p:tgtEl>
                                          <p:spTgt spid="188420">
                                            <p:txEl>
                                              <p:pRg st="1" end="1"/>
                                            </p:txEl>
                                          </p:spTgt>
                                        </p:tgtEl>
                                      </p:cBhvr>
                                    </p:animEffect>
                                    <p:anim calcmode="lin" valueType="num">
                                      <p:cBhvr>
                                        <p:cTn id="15" dur="1000" fill="hold"/>
                                        <p:tgtEl>
                                          <p:spTgt spid="18842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8842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88420">
                                            <p:txEl>
                                              <p:pRg st="2" end="2"/>
                                            </p:txEl>
                                          </p:spTgt>
                                        </p:tgtEl>
                                        <p:attrNameLst>
                                          <p:attrName>style.visibility</p:attrName>
                                        </p:attrNameLst>
                                      </p:cBhvr>
                                      <p:to>
                                        <p:strVal val="visible"/>
                                      </p:to>
                                    </p:set>
                                    <p:animEffect transition="in" filter="fade">
                                      <p:cBhvr>
                                        <p:cTn id="21" dur="1000"/>
                                        <p:tgtEl>
                                          <p:spTgt spid="188420">
                                            <p:txEl>
                                              <p:pRg st="2" end="2"/>
                                            </p:txEl>
                                          </p:spTgt>
                                        </p:tgtEl>
                                      </p:cBhvr>
                                    </p:animEffect>
                                    <p:anim calcmode="lin" valueType="num">
                                      <p:cBhvr>
                                        <p:cTn id="22" dur="1000" fill="hold"/>
                                        <p:tgtEl>
                                          <p:spTgt spid="188420">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8842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88420">
                                            <p:txEl>
                                              <p:pRg st="3" end="3"/>
                                            </p:txEl>
                                          </p:spTgt>
                                        </p:tgtEl>
                                        <p:attrNameLst>
                                          <p:attrName>style.visibility</p:attrName>
                                        </p:attrNameLst>
                                      </p:cBhvr>
                                      <p:to>
                                        <p:strVal val="visible"/>
                                      </p:to>
                                    </p:set>
                                    <p:animEffect transition="in" filter="fade">
                                      <p:cBhvr>
                                        <p:cTn id="28" dur="1000"/>
                                        <p:tgtEl>
                                          <p:spTgt spid="188420">
                                            <p:txEl>
                                              <p:pRg st="3" end="3"/>
                                            </p:txEl>
                                          </p:spTgt>
                                        </p:tgtEl>
                                      </p:cBhvr>
                                    </p:animEffect>
                                    <p:anim calcmode="lin" valueType="num">
                                      <p:cBhvr>
                                        <p:cTn id="29" dur="1000" fill="hold"/>
                                        <p:tgtEl>
                                          <p:spTgt spid="188420">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8842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88421"/>
                                        </p:tgtEl>
                                        <p:attrNameLst>
                                          <p:attrName>style.visibility</p:attrName>
                                        </p:attrNameLst>
                                      </p:cBhvr>
                                      <p:to>
                                        <p:strVal val="visible"/>
                                      </p:to>
                                    </p:set>
                                    <p:animEffect transition="in" filter="fade">
                                      <p:cBhvr>
                                        <p:cTn id="35" dur="1000"/>
                                        <p:tgtEl>
                                          <p:spTgt spid="188421"/>
                                        </p:tgtEl>
                                      </p:cBhvr>
                                    </p:animEffect>
                                    <p:anim calcmode="lin" valueType="num">
                                      <p:cBhvr>
                                        <p:cTn id="36" dur="1000" fill="hold"/>
                                        <p:tgtEl>
                                          <p:spTgt spid="188421"/>
                                        </p:tgtEl>
                                        <p:attrNameLst>
                                          <p:attrName>ppt_x</p:attrName>
                                        </p:attrNameLst>
                                      </p:cBhvr>
                                      <p:tavLst>
                                        <p:tav tm="0">
                                          <p:val>
                                            <p:strVal val="#ppt_x"/>
                                          </p:val>
                                        </p:tav>
                                        <p:tav tm="100000">
                                          <p:val>
                                            <p:strVal val="#ppt_x"/>
                                          </p:val>
                                        </p:tav>
                                      </p:tavLst>
                                    </p:anim>
                                    <p:anim calcmode="lin" valueType="num">
                                      <p:cBhvr>
                                        <p:cTn id="37" dur="1000" fill="hold"/>
                                        <p:tgtEl>
                                          <p:spTgt spid="18842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88420">
                                            <p:txEl>
                                              <p:pRg st="4" end="4"/>
                                            </p:txEl>
                                          </p:spTgt>
                                        </p:tgtEl>
                                        <p:attrNameLst>
                                          <p:attrName>style.visibility</p:attrName>
                                        </p:attrNameLst>
                                      </p:cBhvr>
                                      <p:to>
                                        <p:strVal val="visible"/>
                                      </p:to>
                                    </p:set>
                                    <p:animEffect transition="in" filter="fade">
                                      <p:cBhvr>
                                        <p:cTn id="42" dur="1000"/>
                                        <p:tgtEl>
                                          <p:spTgt spid="188420">
                                            <p:txEl>
                                              <p:pRg st="4" end="4"/>
                                            </p:txEl>
                                          </p:spTgt>
                                        </p:tgtEl>
                                      </p:cBhvr>
                                    </p:animEffect>
                                    <p:anim calcmode="lin" valueType="num">
                                      <p:cBhvr>
                                        <p:cTn id="43" dur="1000" fill="hold"/>
                                        <p:tgtEl>
                                          <p:spTgt spid="188420">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18842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0" grpId="0" uiExpand="1" build="p"/>
      <p:bldP spid="188421"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0DF70B76-ECC7-4C7C-9EE3-6207248566A0}" type="slidenum">
              <a:rPr lang="en-US" altLang="zh-CN" sz="1000">
                <a:latin typeface="Tahoma" panose="020B0604030504040204" pitchFamily="34" charset="0"/>
              </a:rPr>
              <a:t>32</a:t>
            </a:fld>
            <a:endParaRPr lang="en-US" altLang="zh-CN" sz="1000">
              <a:latin typeface="Tahoma" panose="020B0604030504040204" pitchFamily="34" charset="0"/>
            </a:endParaRPr>
          </a:p>
        </p:txBody>
      </p:sp>
      <p:sp>
        <p:nvSpPr>
          <p:cNvPr id="57347" name="内容占位符 2"/>
          <p:cNvSpPr>
            <a:spLocks noGrp="1"/>
          </p:cNvSpPr>
          <p:nvPr>
            <p:ph idx="1"/>
          </p:nvPr>
        </p:nvSpPr>
        <p:spPr/>
        <p:txBody>
          <a:bodyPr/>
          <a:lstStyle/>
          <a:p>
            <a:pPr algn="l" eaLnBrk="1" latinLnBrk="0" hangingPunct="1">
              <a:spcBef>
                <a:spcPts val="1000"/>
              </a:spcBef>
              <a:buSzTx/>
              <a:buBlip>
                <a:blip r:embed="rId2"/>
              </a:buBlip>
            </a:pPr>
            <a:r>
              <a:rPr lang="en-US" altLang="zh-CN" sz="2800">
                <a:latin typeface="Times New Roman" panose="02020603050405020304" pitchFamily="18" charset="0"/>
                <a:cs typeface="Times New Roman" panose="02020603050405020304" pitchFamily="18" charset="0"/>
              </a:rPr>
              <a:t>8.1 事务的概念</a:t>
            </a:r>
            <a:br>
              <a:rPr lang="en-US" altLang="zh-CN" sz="2800">
                <a:latin typeface="Times New Roman" panose="02020603050405020304" pitchFamily="18" charset="0"/>
                <a:cs typeface="Times New Roman" panose="02020603050405020304" pitchFamily="18" charset="0"/>
              </a:rPr>
            </a:br>
            <a:r>
              <a:rPr lang="en-US" altLang="zh-CN" sz="2400">
                <a:latin typeface="Times New Roman" panose="02020603050405020304" pitchFamily="18" charset="0"/>
                <a:cs typeface="Times New Roman" panose="02020603050405020304" pitchFamily="18" charset="0"/>
              </a:rPr>
              <a:t>事务的定义及基本性质，并指出破坏因素</a:t>
            </a:r>
          </a:p>
          <a:p>
            <a:pPr eaLnBrk="1" latinLnBrk="0" hangingPunct="1">
              <a:spcBef>
                <a:spcPts val="1000"/>
              </a:spcBef>
            </a:pPr>
            <a:r>
              <a:rPr lang="en-US" altLang="zh-CN" sz="2800">
                <a:latin typeface="Times New Roman" panose="02020603050405020304" pitchFamily="18" charset="0"/>
                <a:cs typeface="Times New Roman" panose="02020603050405020304" pitchFamily="18" charset="0"/>
              </a:rPr>
              <a:t>8.2 事务的调度</a:t>
            </a:r>
            <a:br>
              <a:rPr lang="en-US" altLang="zh-CN" sz="2800">
                <a:latin typeface="Times New Roman" panose="02020603050405020304" pitchFamily="18" charset="0"/>
                <a:cs typeface="Times New Roman" panose="02020603050405020304" pitchFamily="18" charset="0"/>
              </a:rPr>
            </a:br>
            <a:r>
              <a:rPr lang="en-US" altLang="zh-CN" sz="2400">
                <a:solidFill>
                  <a:schemeClr val="tx1"/>
                </a:solidFill>
                <a:latin typeface="Times New Roman" panose="02020603050405020304" pitchFamily="18" charset="0"/>
                <a:cs typeface="Times New Roman" panose="02020603050405020304" pitchFamily="18" charset="0"/>
              </a:rPr>
              <a:t>列举调度方式，提出问题</a:t>
            </a:r>
            <a:endParaRPr lang="en-US" altLang="zh-CN" sz="2400">
              <a:latin typeface="Times New Roman" panose="02020603050405020304" pitchFamily="18" charset="0"/>
              <a:cs typeface="Times New Roman" panose="02020603050405020304" pitchFamily="18" charset="0"/>
            </a:endParaRPr>
          </a:p>
          <a:p>
            <a:pPr eaLnBrk="1" latinLnBrk="0" hangingPunct="1">
              <a:spcBef>
                <a:spcPts val="1000"/>
              </a:spcBef>
            </a:pPr>
            <a:r>
              <a:rPr lang="en-US" altLang="zh-CN" sz="2800" b="1">
                <a:latin typeface="Times New Roman" panose="02020603050405020304" pitchFamily="18" charset="0"/>
                <a:cs typeface="Times New Roman" panose="02020603050405020304" pitchFamily="18" charset="0"/>
              </a:rPr>
              <a:t>8.3 事务隔离级别</a:t>
            </a:r>
            <a:br>
              <a:rPr lang="en-US" altLang="zh-CN" sz="2800" b="1">
                <a:latin typeface="Times New Roman" panose="02020603050405020304" pitchFamily="18" charset="0"/>
                <a:cs typeface="Times New Roman" panose="02020603050405020304" pitchFamily="18" charset="0"/>
              </a:rPr>
            </a:br>
            <a:r>
              <a:rPr lang="en-US" altLang="zh-CN" sz="2400">
                <a:solidFill>
                  <a:srgbClr val="0033CC"/>
                </a:solidFill>
                <a:latin typeface="Times New Roman" panose="02020603050405020304" pitchFamily="18" charset="0"/>
                <a:cs typeface="Times New Roman" panose="02020603050405020304" pitchFamily="18" charset="0"/>
              </a:rPr>
              <a:t>归纳可能出现的问题及解决办法</a:t>
            </a:r>
            <a:endParaRPr lang="zh-CN" altLang="en-US" sz="2400">
              <a:solidFill>
                <a:srgbClr val="0033CC"/>
              </a:solidFill>
              <a:latin typeface="Times New Roman" panose="02020603050405020304" pitchFamily="18" charset="0"/>
              <a:cs typeface="Times New Roman" panose="02020603050405020304" pitchFamily="18" charset="0"/>
            </a:endParaRPr>
          </a:p>
          <a:p>
            <a:pPr eaLnBrk="1" latinLnBrk="0" hangingPunct="1">
              <a:spcBef>
                <a:spcPts val="1000"/>
              </a:spcBef>
            </a:pPr>
            <a:r>
              <a:rPr lang="en-US" altLang="zh-CN" sz="2800">
                <a:latin typeface="Times New Roman" panose="02020603050405020304" pitchFamily="18" charset="0"/>
                <a:cs typeface="Times New Roman" panose="02020603050405020304" pitchFamily="18" charset="0"/>
              </a:rPr>
              <a:t>8.4 SQL中事务的定义方法</a:t>
            </a:r>
            <a:br>
              <a:rPr lang="en-US" altLang="zh-CN" sz="2800">
                <a:latin typeface="Times New Roman" panose="02020603050405020304" pitchFamily="18" charset="0"/>
                <a:cs typeface="Times New Roman" panose="02020603050405020304" pitchFamily="18" charset="0"/>
              </a:rPr>
            </a:br>
            <a:r>
              <a:rPr lang="en-US" altLang="zh-CN" sz="2400">
                <a:latin typeface="Times New Roman" panose="02020603050405020304" pitchFamily="18" charset="0"/>
                <a:cs typeface="Times New Roman" panose="02020603050405020304" pitchFamily="18" charset="0"/>
              </a:rPr>
              <a:t>SQL Server中事务的定义方法</a:t>
            </a:r>
          </a:p>
        </p:txBody>
      </p:sp>
      <p:sp>
        <p:nvSpPr>
          <p:cNvPr id="57348" name="标题 3"/>
          <p:cNvSpPr>
            <a:spLocks noGrp="1"/>
          </p:cNvSpPr>
          <p:nvPr>
            <p:ph type="title"/>
          </p:nvPr>
        </p:nvSpPr>
        <p:spPr/>
        <p:txBody>
          <a:bodyPr/>
          <a:lstStyle/>
          <a:p>
            <a:r>
              <a:rPr lang="zh-CN" altLang="en-US">
                <a:latin typeface="黑体" panose="02010609060101010101" pitchFamily="49" charset="-122"/>
                <a:ea typeface="黑体" panose="02010609060101010101" pitchFamily="49" charset="-122"/>
              </a:rPr>
              <a:t>提纲</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5D863C6B-A40B-4CB9-A9AC-D38755E40C83}" type="slidenum">
              <a:rPr lang="en-US" altLang="zh-CN" sz="1000">
                <a:latin typeface="Tahoma" panose="020B0604030504040204" pitchFamily="34" charset="0"/>
              </a:rPr>
              <a:t>33</a:t>
            </a:fld>
            <a:endParaRPr lang="en-US" altLang="zh-CN" sz="1000">
              <a:latin typeface="Tahoma" panose="020B0604030504040204" pitchFamily="34" charset="0"/>
            </a:endParaRPr>
          </a:p>
        </p:txBody>
      </p:sp>
      <p:sp>
        <p:nvSpPr>
          <p:cNvPr id="235523" name="Rectangle 3"/>
          <p:cNvSpPr>
            <a:spLocks noGrp="1" noChangeArrowheads="1"/>
          </p:cNvSpPr>
          <p:nvPr>
            <p:ph idx="1"/>
          </p:nvPr>
        </p:nvSpPr>
        <p:spPr/>
        <p:txBody>
          <a:bodyPr/>
          <a:lstStyle/>
          <a:p>
            <a:pPr eaLnBrk="1" hangingPunct="1">
              <a:lnSpc>
                <a:spcPct val="110000"/>
              </a:lnSpc>
            </a:pPr>
            <a:r>
              <a:rPr lang="zh-CN" altLang="en-US" dirty="0"/>
              <a:t>事务</a:t>
            </a:r>
            <a:r>
              <a:rPr lang="en-US" altLang="zh-CN" dirty="0"/>
              <a:t>ACID</a:t>
            </a:r>
            <a:r>
              <a:rPr lang="zh-CN" altLang="en-US" dirty="0"/>
              <a:t>特性可能遭到破坏的因素：</a:t>
            </a:r>
          </a:p>
          <a:p>
            <a:pPr lvl="1" eaLnBrk="1" hangingPunct="1">
              <a:lnSpc>
                <a:spcPct val="110000"/>
              </a:lnSpc>
            </a:pPr>
            <a:r>
              <a:rPr lang="zh-CN" altLang="en-US" dirty="0">
                <a:solidFill>
                  <a:srgbClr val="0033CC"/>
                </a:solidFill>
              </a:rPr>
              <a:t>①多个事务并发执行，不同事务的操作交叉执行；</a:t>
            </a:r>
            <a:br>
              <a:rPr lang="zh-CN" altLang="en-US" dirty="0">
                <a:solidFill>
                  <a:srgbClr val="0033CC"/>
                </a:solidFill>
              </a:rPr>
            </a:br>
            <a:r>
              <a:rPr lang="zh-CN" altLang="en-US" dirty="0">
                <a:solidFill>
                  <a:srgbClr val="0033CC"/>
                </a:solidFill>
              </a:rPr>
              <a:t>解决目标：</a:t>
            </a:r>
            <a:r>
              <a:rPr lang="en-US" altLang="zh-CN" dirty="0">
                <a:solidFill>
                  <a:srgbClr val="0033CC"/>
                </a:solidFill>
              </a:rPr>
              <a:t>DBMS</a:t>
            </a:r>
            <a:r>
              <a:rPr lang="zh-CN" altLang="en-US" dirty="0">
                <a:solidFill>
                  <a:srgbClr val="0033CC"/>
                </a:solidFill>
              </a:rPr>
              <a:t>必须保证多个事务的交叉运行不影响这些事务的隔离性（由并发控制机制解决）。</a:t>
            </a:r>
          </a:p>
          <a:p>
            <a:pPr lvl="1" eaLnBrk="1" hangingPunct="1">
              <a:lnSpc>
                <a:spcPct val="110000"/>
              </a:lnSpc>
            </a:pPr>
            <a:r>
              <a:rPr lang="zh-CN" altLang="en-US" dirty="0"/>
              <a:t>②事务在运行过程中被强行停止。</a:t>
            </a:r>
            <a:br>
              <a:rPr lang="zh-CN" altLang="en-US" dirty="0"/>
            </a:br>
            <a:r>
              <a:rPr lang="zh-CN" altLang="en-US" dirty="0"/>
              <a:t>解决目标：</a:t>
            </a:r>
            <a:r>
              <a:rPr lang="en-US" altLang="zh-CN" dirty="0"/>
              <a:t>DBMS</a:t>
            </a:r>
            <a:r>
              <a:rPr lang="zh-CN" altLang="en-US" dirty="0"/>
              <a:t>必须保证被强行终止的事务对数据库和其他事务没有任何影响（回滚，由恢复机制解决）</a:t>
            </a:r>
            <a:endParaRPr lang="en-US" altLang="zh-CN" dirty="0"/>
          </a:p>
          <a:p>
            <a:pPr eaLnBrk="1" hangingPunct="1">
              <a:lnSpc>
                <a:spcPct val="110000"/>
              </a:lnSpc>
            </a:pPr>
            <a:r>
              <a:rPr lang="zh-CN" altLang="en-US" dirty="0"/>
              <a:t>分析事务调度模式后，就可以分析多个事务并发执行可能出现的问题、分析其原因并提出解决办法。</a:t>
            </a:r>
          </a:p>
        </p:txBody>
      </p:sp>
      <p:sp>
        <p:nvSpPr>
          <p:cNvPr id="58372" name="标题 3"/>
          <p:cNvSpPr>
            <a:spLocks noGrp="1"/>
          </p:cNvSpPr>
          <p:nvPr>
            <p:ph type="title"/>
          </p:nvPr>
        </p:nvSpPr>
        <p:spPr/>
        <p:txBody>
          <a:bodyPr/>
          <a:lstStyle/>
          <a:p>
            <a:r>
              <a:rPr lang="zh-CN" altLang="en-US" sz="4000">
                <a:latin typeface="黑体" panose="02010609060101010101" pitchFamily="49" charset="-122"/>
                <a:ea typeface="黑体" panose="02010609060101010101" pitchFamily="49" charset="-122"/>
              </a:rPr>
              <a:t>回顾：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5523">
                                            <p:txEl>
                                              <p:pRg st="0" end="0"/>
                                            </p:txEl>
                                          </p:spTgt>
                                        </p:tgtEl>
                                        <p:attrNameLst>
                                          <p:attrName>style.visibility</p:attrName>
                                        </p:attrNameLst>
                                      </p:cBhvr>
                                      <p:to>
                                        <p:strVal val="visible"/>
                                      </p:to>
                                    </p:set>
                                    <p:animEffect transition="in" filter="fade">
                                      <p:cBhvr>
                                        <p:cTn id="7" dur="1000"/>
                                        <p:tgtEl>
                                          <p:spTgt spid="235523">
                                            <p:txEl>
                                              <p:pRg st="0" end="0"/>
                                            </p:txEl>
                                          </p:spTgt>
                                        </p:tgtEl>
                                      </p:cBhvr>
                                    </p:animEffect>
                                    <p:anim calcmode="lin" valueType="num">
                                      <p:cBhvr>
                                        <p:cTn id="8" dur="1000" fill="hold"/>
                                        <p:tgtEl>
                                          <p:spTgt spid="23552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3552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5523">
                                            <p:txEl>
                                              <p:pRg st="1" end="1"/>
                                            </p:txEl>
                                          </p:spTgt>
                                        </p:tgtEl>
                                        <p:attrNameLst>
                                          <p:attrName>style.visibility</p:attrName>
                                        </p:attrNameLst>
                                      </p:cBhvr>
                                      <p:to>
                                        <p:strVal val="visible"/>
                                      </p:to>
                                    </p:set>
                                    <p:animEffect transition="in" filter="fade">
                                      <p:cBhvr>
                                        <p:cTn id="12" dur="1000"/>
                                        <p:tgtEl>
                                          <p:spTgt spid="235523">
                                            <p:txEl>
                                              <p:pRg st="1" end="1"/>
                                            </p:txEl>
                                          </p:spTgt>
                                        </p:tgtEl>
                                      </p:cBhvr>
                                    </p:animEffect>
                                    <p:anim calcmode="lin" valueType="num">
                                      <p:cBhvr>
                                        <p:cTn id="13" dur="1000" fill="hold"/>
                                        <p:tgtEl>
                                          <p:spTgt spid="23552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3552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35523">
                                            <p:txEl>
                                              <p:pRg st="2" end="2"/>
                                            </p:txEl>
                                          </p:spTgt>
                                        </p:tgtEl>
                                        <p:attrNameLst>
                                          <p:attrName>style.visibility</p:attrName>
                                        </p:attrNameLst>
                                      </p:cBhvr>
                                      <p:to>
                                        <p:strVal val="visible"/>
                                      </p:to>
                                    </p:set>
                                    <p:animEffect transition="in" filter="fade">
                                      <p:cBhvr>
                                        <p:cTn id="19" dur="1000"/>
                                        <p:tgtEl>
                                          <p:spTgt spid="235523">
                                            <p:txEl>
                                              <p:pRg st="2" end="2"/>
                                            </p:txEl>
                                          </p:spTgt>
                                        </p:tgtEl>
                                      </p:cBhvr>
                                    </p:animEffect>
                                    <p:anim calcmode="lin" valueType="num">
                                      <p:cBhvr>
                                        <p:cTn id="20" dur="1000" fill="hold"/>
                                        <p:tgtEl>
                                          <p:spTgt spid="23552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3552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35523">
                                            <p:txEl>
                                              <p:pRg st="3" end="3"/>
                                            </p:txEl>
                                          </p:spTgt>
                                        </p:tgtEl>
                                        <p:attrNameLst>
                                          <p:attrName>style.visibility</p:attrName>
                                        </p:attrNameLst>
                                      </p:cBhvr>
                                      <p:to>
                                        <p:strVal val="visible"/>
                                      </p:to>
                                    </p:set>
                                    <p:animEffect transition="in" filter="fade">
                                      <p:cBhvr>
                                        <p:cTn id="26" dur="1000"/>
                                        <p:tgtEl>
                                          <p:spTgt spid="235523">
                                            <p:txEl>
                                              <p:pRg st="3" end="3"/>
                                            </p:txEl>
                                          </p:spTgt>
                                        </p:tgtEl>
                                      </p:cBhvr>
                                    </p:animEffect>
                                    <p:anim calcmode="lin" valueType="num">
                                      <p:cBhvr>
                                        <p:cTn id="27" dur="1000" fill="hold"/>
                                        <p:tgtEl>
                                          <p:spTgt spid="23552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23552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154E936B-C19E-4798-B9A8-23E54C5BBC97}" type="slidenum">
              <a:rPr lang="en-US" altLang="zh-CN" sz="1000">
                <a:latin typeface="Tahoma" panose="020B0604030504040204" pitchFamily="34" charset="0"/>
              </a:rPr>
              <a:t>34</a:t>
            </a:fld>
            <a:endParaRPr lang="en-US" altLang="zh-CN" sz="1000">
              <a:latin typeface="Tahoma" panose="020B0604030504040204" pitchFamily="34" charset="0"/>
            </a:endParaRPr>
          </a:p>
        </p:txBody>
      </p:sp>
      <p:sp>
        <p:nvSpPr>
          <p:cNvPr id="189443" name="Rectangle 3"/>
          <p:cNvSpPr>
            <a:spLocks noGrp="1" noChangeArrowheads="1"/>
          </p:cNvSpPr>
          <p:nvPr>
            <p:ph idx="1"/>
          </p:nvPr>
        </p:nvSpPr>
        <p:spPr>
          <a:xfrm>
            <a:off x="714375" y="1571625"/>
            <a:ext cx="7983538" cy="3998913"/>
          </a:xfrm>
        </p:spPr>
        <p:txBody>
          <a:bodyPr/>
          <a:lstStyle/>
          <a:p>
            <a:pPr eaLnBrk="1" hangingPunct="1"/>
            <a:r>
              <a:rPr lang="zh-CN" altLang="en-US" sz="2400"/>
              <a:t>两个事务</a:t>
            </a:r>
            <a:r>
              <a:rPr lang="en-US" altLang="zh-CN" sz="2400"/>
              <a:t>T1</a:t>
            </a:r>
            <a:r>
              <a:rPr lang="zh-CN" altLang="en-US" sz="2400"/>
              <a:t>和</a:t>
            </a:r>
            <a:r>
              <a:rPr lang="en-US" altLang="zh-CN" sz="2400"/>
              <a:t>T2</a:t>
            </a:r>
            <a:r>
              <a:rPr lang="zh-CN" altLang="en-US" sz="2400"/>
              <a:t>并发执行，如果不加以控制，可能发生的不一致现象归纳为以下四种：</a:t>
            </a:r>
          </a:p>
          <a:p>
            <a:pPr lvl="1" eaLnBrk="1" hangingPunct="1">
              <a:buFont typeface="Wingdings" panose="05000000000000000000" pitchFamily="2" charset="2"/>
              <a:buNone/>
            </a:pPr>
            <a:r>
              <a:rPr lang="en-US" altLang="zh-CN" sz="2400"/>
              <a:t>(1) </a:t>
            </a:r>
            <a:r>
              <a:rPr lang="zh-CN" altLang="en-US" sz="2400"/>
              <a:t>丢失修改</a:t>
            </a:r>
            <a:r>
              <a:rPr lang="en-US" altLang="zh-CN" sz="2400"/>
              <a:t>(Lost Update)</a:t>
            </a:r>
          </a:p>
          <a:p>
            <a:pPr lvl="1" eaLnBrk="1" hangingPunct="1">
              <a:buFont typeface="Wingdings" panose="05000000000000000000" pitchFamily="2" charset="2"/>
              <a:buNone/>
            </a:pPr>
            <a:r>
              <a:rPr lang="en-US" altLang="zh-CN" sz="2400"/>
              <a:t>(2) </a:t>
            </a:r>
            <a:r>
              <a:rPr lang="zh-CN" altLang="en-US" sz="2400"/>
              <a:t>脏读</a:t>
            </a:r>
            <a:r>
              <a:rPr lang="en-US" altLang="zh-CN" sz="2400"/>
              <a:t>(Dirty Read)</a:t>
            </a:r>
          </a:p>
          <a:p>
            <a:pPr lvl="1" eaLnBrk="1" hangingPunct="1">
              <a:buFont typeface="Wingdings" panose="05000000000000000000" pitchFamily="2" charset="2"/>
              <a:buNone/>
            </a:pPr>
            <a:r>
              <a:rPr lang="en-US" altLang="zh-CN" sz="2400"/>
              <a:t>(3) </a:t>
            </a:r>
            <a:r>
              <a:rPr lang="zh-CN" altLang="en-US" sz="2400"/>
              <a:t>不可重复读</a:t>
            </a:r>
            <a:r>
              <a:rPr lang="en-US" altLang="zh-CN" sz="2400"/>
              <a:t>(Non-Repeatable Read)</a:t>
            </a:r>
          </a:p>
          <a:p>
            <a:pPr lvl="1" eaLnBrk="1" hangingPunct="1">
              <a:buFont typeface="Wingdings" panose="05000000000000000000" pitchFamily="2" charset="2"/>
              <a:buNone/>
            </a:pPr>
            <a:r>
              <a:rPr lang="en-US" altLang="zh-CN" sz="2400"/>
              <a:t>(4) </a:t>
            </a:r>
            <a:r>
              <a:rPr lang="zh-CN" altLang="en-US" sz="2400"/>
              <a:t>幻象读</a:t>
            </a:r>
            <a:r>
              <a:rPr lang="en-US" altLang="zh-CN" sz="2400"/>
              <a:t>(Phantom Read)</a:t>
            </a:r>
          </a:p>
        </p:txBody>
      </p:sp>
      <p:sp>
        <p:nvSpPr>
          <p:cNvPr id="59396" name="标题 3"/>
          <p:cNvSpPr>
            <a:spLocks noGrp="1"/>
          </p:cNvSpPr>
          <p:nvPr>
            <p:ph type="title"/>
          </p:nvPr>
        </p:nvSpPr>
        <p:spPr/>
        <p:txBody>
          <a:bodyPr/>
          <a:lstStyle/>
          <a:p>
            <a:r>
              <a:rPr lang="en-US" altLang="zh-CN" sz="3600">
                <a:latin typeface="黑体" panose="02010609060101010101" pitchFamily="49" charset="-122"/>
                <a:ea typeface="黑体" panose="02010609060101010101" pitchFamily="49" charset="-122"/>
              </a:rPr>
              <a:t>问题的分类：</a:t>
            </a:r>
            <a:r>
              <a:rPr lang="zh-CN" altLang="en-US" sz="3600">
                <a:latin typeface="黑体" panose="02010609060101010101" pitchFamily="49" charset="-122"/>
                <a:ea typeface="黑体" panose="02010609060101010101" pitchFamily="49" charset="-122"/>
              </a:rPr>
              <a:t/>
            </a:r>
            <a:br>
              <a:rPr lang="zh-CN" altLang="en-US" sz="3600">
                <a:latin typeface="黑体" panose="02010609060101010101" pitchFamily="49" charset="-122"/>
                <a:ea typeface="黑体" panose="02010609060101010101" pitchFamily="49" charset="-122"/>
              </a:rPr>
            </a:br>
            <a:r>
              <a:rPr lang="en-US" altLang="zh-CN" sz="2800">
                <a:latin typeface="黑体" panose="02010609060101010101" pitchFamily="49" charset="-122"/>
                <a:ea typeface="黑体" panose="02010609060101010101" pitchFamily="49" charset="-122"/>
              </a:rPr>
              <a:t>1</a:t>
            </a:r>
            <a:r>
              <a:rPr lang="zh-CN" altLang="en-US" sz="2800">
                <a:latin typeface="黑体" panose="02010609060101010101" pitchFamily="49" charset="-122"/>
                <a:ea typeface="黑体" panose="02010609060101010101" pitchFamily="49" charset="-122"/>
              </a:rPr>
              <a:t>．并发操作带来的问题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9443">
                                            <p:txEl>
                                              <p:pRg st="1" end="1"/>
                                            </p:txEl>
                                          </p:spTgt>
                                        </p:tgtEl>
                                        <p:attrNameLst>
                                          <p:attrName>style.visibility</p:attrName>
                                        </p:attrNameLst>
                                      </p:cBhvr>
                                      <p:to>
                                        <p:strVal val="visible"/>
                                      </p:to>
                                    </p:set>
                                    <p:animEffect transition="in" filter="fade">
                                      <p:cBhvr>
                                        <p:cTn id="7" dur="1000"/>
                                        <p:tgtEl>
                                          <p:spTgt spid="189443">
                                            <p:txEl>
                                              <p:pRg st="1" end="1"/>
                                            </p:txEl>
                                          </p:spTgt>
                                        </p:tgtEl>
                                      </p:cBhvr>
                                    </p:animEffect>
                                    <p:anim calcmode="lin" valueType="num">
                                      <p:cBhvr>
                                        <p:cTn id="8" dur="1000" fill="hold"/>
                                        <p:tgtEl>
                                          <p:spTgt spid="18944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8944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9443">
                                            <p:txEl>
                                              <p:pRg st="2" end="2"/>
                                            </p:txEl>
                                          </p:spTgt>
                                        </p:tgtEl>
                                        <p:attrNameLst>
                                          <p:attrName>style.visibility</p:attrName>
                                        </p:attrNameLst>
                                      </p:cBhvr>
                                      <p:to>
                                        <p:strVal val="visible"/>
                                      </p:to>
                                    </p:set>
                                    <p:animEffect transition="in" filter="fade">
                                      <p:cBhvr>
                                        <p:cTn id="12" dur="1000"/>
                                        <p:tgtEl>
                                          <p:spTgt spid="189443">
                                            <p:txEl>
                                              <p:pRg st="2" end="2"/>
                                            </p:txEl>
                                          </p:spTgt>
                                        </p:tgtEl>
                                      </p:cBhvr>
                                    </p:animEffect>
                                    <p:anim calcmode="lin" valueType="num">
                                      <p:cBhvr>
                                        <p:cTn id="13" dur="1000" fill="hold"/>
                                        <p:tgtEl>
                                          <p:spTgt spid="18944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8944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9443">
                                            <p:txEl>
                                              <p:pRg st="3" end="3"/>
                                            </p:txEl>
                                          </p:spTgt>
                                        </p:tgtEl>
                                        <p:attrNameLst>
                                          <p:attrName>style.visibility</p:attrName>
                                        </p:attrNameLst>
                                      </p:cBhvr>
                                      <p:to>
                                        <p:strVal val="visible"/>
                                      </p:to>
                                    </p:set>
                                    <p:animEffect transition="in" filter="fade">
                                      <p:cBhvr>
                                        <p:cTn id="17" dur="1000"/>
                                        <p:tgtEl>
                                          <p:spTgt spid="189443">
                                            <p:txEl>
                                              <p:pRg st="3" end="3"/>
                                            </p:txEl>
                                          </p:spTgt>
                                        </p:tgtEl>
                                      </p:cBhvr>
                                    </p:animEffect>
                                    <p:anim calcmode="lin" valueType="num">
                                      <p:cBhvr>
                                        <p:cTn id="18" dur="1000" fill="hold"/>
                                        <p:tgtEl>
                                          <p:spTgt spid="18944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18944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89443">
                                            <p:txEl>
                                              <p:pRg st="4" end="4"/>
                                            </p:txEl>
                                          </p:spTgt>
                                        </p:tgtEl>
                                        <p:attrNameLst>
                                          <p:attrName>style.visibility</p:attrName>
                                        </p:attrNameLst>
                                      </p:cBhvr>
                                      <p:to>
                                        <p:strVal val="visible"/>
                                      </p:to>
                                    </p:set>
                                    <p:animEffect transition="in" filter="fade">
                                      <p:cBhvr>
                                        <p:cTn id="22" dur="1000"/>
                                        <p:tgtEl>
                                          <p:spTgt spid="189443">
                                            <p:txEl>
                                              <p:pRg st="4" end="4"/>
                                            </p:txEl>
                                          </p:spTgt>
                                        </p:tgtEl>
                                      </p:cBhvr>
                                    </p:animEffect>
                                    <p:anim calcmode="lin" valueType="num">
                                      <p:cBhvr>
                                        <p:cTn id="23" dur="1000" fill="hold"/>
                                        <p:tgtEl>
                                          <p:spTgt spid="18944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18944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A9901B4B-D8B0-485C-BB6E-60659DB2BA93}" type="slidenum">
              <a:rPr lang="en-US" altLang="zh-CN" sz="1000">
                <a:latin typeface="Times New Roman" panose="02020603050405020304" pitchFamily="18" charset="0"/>
                <a:cs typeface="Times New Roman" panose="02020603050405020304" pitchFamily="18" charset="0"/>
              </a:rPr>
              <a:t>35</a:t>
            </a:fld>
            <a:endParaRPr lang="en-US" altLang="zh-CN" sz="1000">
              <a:latin typeface="Times New Roman" panose="02020603050405020304" pitchFamily="18" charset="0"/>
              <a:cs typeface="Times New Roman" panose="02020603050405020304" pitchFamily="18" charset="0"/>
            </a:endParaRPr>
          </a:p>
        </p:txBody>
      </p:sp>
      <p:sp>
        <p:nvSpPr>
          <p:cNvPr id="227331" name="Rectangle 3"/>
          <p:cNvSpPr>
            <a:spLocks noGrp="1" noChangeArrowheads="1"/>
          </p:cNvSpPr>
          <p:nvPr>
            <p:ph idx="1"/>
          </p:nvPr>
        </p:nvSpPr>
        <p:spPr>
          <a:xfrm>
            <a:off x="571500" y="3948113"/>
            <a:ext cx="7983538" cy="1982787"/>
          </a:xfrm>
        </p:spPr>
        <p:txBody>
          <a:bodyPr/>
          <a:lstStyle/>
          <a:p>
            <a:pPr eaLnBrk="1" hangingPunct="1">
              <a:lnSpc>
                <a:spcPct val="90000"/>
              </a:lnSpc>
            </a:pPr>
            <a:r>
              <a:rPr lang="zh-CN" altLang="en-US" sz="2000">
                <a:latin typeface="Times New Roman" panose="02020603050405020304" pitchFamily="18" charset="0"/>
                <a:cs typeface="Times New Roman" panose="02020603050405020304" pitchFamily="18" charset="0"/>
              </a:rPr>
              <a:t>两个事务</a:t>
            </a:r>
            <a:r>
              <a:rPr lang="en-US" altLang="zh-CN" sz="2000">
                <a:latin typeface="Times New Roman" panose="02020603050405020304" pitchFamily="18" charset="0"/>
                <a:cs typeface="Times New Roman" panose="02020603050405020304" pitchFamily="18" charset="0"/>
              </a:rPr>
              <a:t>T1</a:t>
            </a:r>
            <a:r>
              <a:rPr lang="zh-CN" altLang="en-US" sz="2000">
                <a:latin typeface="Times New Roman" panose="02020603050405020304" pitchFamily="18" charset="0"/>
                <a:cs typeface="Times New Roman" panose="02020603050405020304" pitchFamily="18" charset="0"/>
              </a:rPr>
              <a:t>和</a:t>
            </a:r>
            <a:r>
              <a:rPr lang="en-US" altLang="zh-CN" sz="2000">
                <a:latin typeface="Times New Roman" panose="02020603050405020304" pitchFamily="18" charset="0"/>
                <a:cs typeface="Times New Roman" panose="02020603050405020304" pitchFamily="18" charset="0"/>
              </a:rPr>
              <a:t>T2</a:t>
            </a:r>
            <a:r>
              <a:rPr lang="zh-CN" altLang="en-US" sz="2000">
                <a:latin typeface="Times New Roman" panose="02020603050405020304" pitchFamily="18" charset="0"/>
                <a:cs typeface="Times New Roman" panose="02020603050405020304" pitchFamily="18" charset="0"/>
              </a:rPr>
              <a:t>读入同一数据并修改，</a:t>
            </a:r>
            <a:r>
              <a:rPr lang="en-US" altLang="zh-CN" sz="2000">
                <a:latin typeface="Times New Roman" panose="02020603050405020304" pitchFamily="18" charset="0"/>
                <a:cs typeface="Times New Roman" panose="02020603050405020304" pitchFamily="18" charset="0"/>
              </a:rPr>
              <a:t>T2</a:t>
            </a:r>
            <a:r>
              <a:rPr lang="zh-CN" altLang="en-US" sz="2000">
                <a:latin typeface="Times New Roman" panose="02020603050405020304" pitchFamily="18" charset="0"/>
                <a:cs typeface="Times New Roman" panose="02020603050405020304" pitchFamily="18" charset="0"/>
              </a:rPr>
              <a:t>提交的结果破坏了</a:t>
            </a:r>
            <a:r>
              <a:rPr lang="en-US" altLang="zh-CN" sz="2000">
                <a:latin typeface="Times New Roman" panose="02020603050405020304" pitchFamily="18" charset="0"/>
                <a:cs typeface="Times New Roman" panose="02020603050405020304" pitchFamily="18" charset="0"/>
              </a:rPr>
              <a:t>T1</a:t>
            </a:r>
            <a:r>
              <a:rPr lang="zh-CN" altLang="en-US" sz="2000">
                <a:latin typeface="Times New Roman" panose="02020603050405020304" pitchFamily="18" charset="0"/>
                <a:cs typeface="Times New Roman" panose="02020603050405020304" pitchFamily="18" charset="0"/>
              </a:rPr>
              <a:t>提交的结果，导致</a:t>
            </a:r>
            <a:r>
              <a:rPr lang="en-US" altLang="zh-CN" sz="2000">
                <a:latin typeface="Times New Roman" panose="02020603050405020304" pitchFamily="18" charset="0"/>
                <a:cs typeface="Times New Roman" panose="02020603050405020304" pitchFamily="18" charset="0"/>
              </a:rPr>
              <a:t>T1</a:t>
            </a:r>
            <a:r>
              <a:rPr lang="zh-CN" altLang="en-US" sz="2000">
                <a:latin typeface="Times New Roman" panose="02020603050405020304" pitchFamily="18" charset="0"/>
                <a:cs typeface="Times New Roman" panose="02020603050405020304" pitchFamily="18" charset="0"/>
              </a:rPr>
              <a:t>的修改被丢失。</a:t>
            </a:r>
            <a:r>
              <a:rPr lang="zh-CN" altLang="en-US" sz="2000">
                <a:solidFill>
                  <a:schemeClr val="folHlink"/>
                </a:solidFill>
                <a:latin typeface="Times New Roman" panose="02020603050405020304" pitchFamily="18" charset="0"/>
                <a:cs typeface="Times New Roman" panose="02020603050405020304" pitchFamily="18" charset="0"/>
              </a:rPr>
              <a:t>丢失修改又称作写</a:t>
            </a:r>
            <a:r>
              <a:rPr lang="en-US" altLang="zh-CN" sz="2000">
                <a:solidFill>
                  <a:schemeClr val="folHlink"/>
                </a:solidFill>
                <a:latin typeface="Times New Roman" panose="02020603050405020304" pitchFamily="18" charset="0"/>
                <a:cs typeface="Times New Roman" panose="02020603050405020304" pitchFamily="18" charset="0"/>
              </a:rPr>
              <a:t>-</a:t>
            </a:r>
            <a:r>
              <a:rPr lang="zh-CN" altLang="en-US" sz="2000">
                <a:solidFill>
                  <a:schemeClr val="folHlink"/>
                </a:solidFill>
                <a:latin typeface="Times New Roman" panose="02020603050405020304" pitchFamily="18" charset="0"/>
                <a:cs typeface="Times New Roman" panose="02020603050405020304" pitchFamily="18" charset="0"/>
              </a:rPr>
              <a:t>写错误</a:t>
            </a:r>
            <a:r>
              <a:rPr lang="zh-CN" altLang="en-US" sz="2000">
                <a:latin typeface="Times New Roman" panose="02020603050405020304" pitchFamily="18" charset="0"/>
                <a:cs typeface="Times New Roman" panose="02020603050405020304" pitchFamily="18" charset="0"/>
              </a:rPr>
              <a:t>。</a:t>
            </a:r>
          </a:p>
          <a:p>
            <a:pPr eaLnBrk="1" hangingPunct="1">
              <a:lnSpc>
                <a:spcPct val="90000"/>
              </a:lnSpc>
            </a:pPr>
            <a:r>
              <a:rPr lang="zh-CN" altLang="en-US" sz="2000">
                <a:latin typeface="Times New Roman" panose="02020603050405020304" pitchFamily="18" charset="0"/>
                <a:cs typeface="Times New Roman" panose="02020603050405020304" pitchFamily="18" charset="0"/>
              </a:rPr>
              <a:t>之所以发生这种不一致现象，是由于两个事务同时修改一个数据项而导致的。</a:t>
            </a:r>
          </a:p>
          <a:p>
            <a:pPr eaLnBrk="1" hangingPunct="1">
              <a:lnSpc>
                <a:spcPct val="90000"/>
              </a:lnSpc>
            </a:pPr>
            <a:r>
              <a:rPr lang="zh-CN" altLang="en-US" sz="2000">
                <a:latin typeface="Times New Roman" panose="02020603050405020304" pitchFamily="18" charset="0"/>
                <a:cs typeface="Times New Roman" panose="02020603050405020304" pitchFamily="18" charset="0"/>
              </a:rPr>
              <a:t>一般 </a:t>
            </a:r>
            <a:r>
              <a:rPr lang="en-US" altLang="zh-CN" sz="2000">
                <a:latin typeface="Times New Roman" panose="02020603050405020304" pitchFamily="18" charset="0"/>
                <a:cs typeface="Times New Roman" panose="02020603050405020304" pitchFamily="18" charset="0"/>
              </a:rPr>
              <a:t>DBMS </a:t>
            </a:r>
            <a:r>
              <a:rPr lang="zh-CN" altLang="en-US" sz="2000">
                <a:latin typeface="Times New Roman" panose="02020603050405020304" pitchFamily="18" charset="0"/>
                <a:cs typeface="Times New Roman" panose="02020603050405020304" pitchFamily="18" charset="0"/>
              </a:rPr>
              <a:t>在事务修改数据之前，都要求先获得数据上的排它锁，所以实际中不会出现两个事务同时修改同一数据的情况。</a:t>
            </a:r>
          </a:p>
        </p:txBody>
      </p:sp>
      <p:sp>
        <p:nvSpPr>
          <p:cNvPr id="60420" name="Rectangle 4"/>
          <p:cNvSpPr>
            <a:spLocks noChangeArrowheads="1"/>
          </p:cNvSpPr>
          <p:nvPr/>
        </p:nvSpPr>
        <p:spPr bwMode="auto">
          <a:xfrm>
            <a:off x="803910" y="1571625"/>
            <a:ext cx="1928495"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r>
              <a:rPr lang="en-US" altLang="zh-CN" sz="1800" b="1">
                <a:solidFill>
                  <a:schemeClr val="folHlink"/>
                </a:solidFill>
                <a:latin typeface="Times New Roman" panose="02020603050405020304" pitchFamily="18" charset="0"/>
                <a:ea typeface="宋体" panose="02010600030101010101" pitchFamily="2" charset="-122"/>
                <a:cs typeface="Times New Roman" panose="02020603050405020304" pitchFamily="18" charset="0"/>
              </a:rPr>
              <a:t>T1</a:t>
            </a:r>
            <a:r>
              <a:rPr lang="zh-CN" altLang="en-US" sz="1800" b="1">
                <a:solidFill>
                  <a:schemeClr val="folHlink"/>
                </a:solidFill>
                <a:latin typeface="Times New Roman" panose="02020603050405020304" pitchFamily="18" charset="0"/>
                <a:ea typeface="宋体" panose="02010600030101010101" pitchFamily="2" charset="-122"/>
                <a:cs typeface="Times New Roman" panose="02020603050405020304" pitchFamily="18" charset="0"/>
              </a:rPr>
              <a:t>存入</a:t>
            </a:r>
            <a:r>
              <a:rPr lang="en-US" altLang="zh-CN" sz="1800" b="1">
                <a:solidFill>
                  <a:schemeClr val="folHlink"/>
                </a:solidFill>
                <a:latin typeface="Times New Roman" panose="02020603050405020304" pitchFamily="18" charset="0"/>
                <a:ea typeface="宋体" panose="02010600030101010101" pitchFamily="2" charset="-122"/>
                <a:cs typeface="Times New Roman" panose="02020603050405020304" pitchFamily="18" charset="0"/>
              </a:rPr>
              <a:t>500:</a:t>
            </a:r>
          </a:p>
          <a:p>
            <a:pPr eaLnBrk="1" hangingPunct="1">
              <a:spcBef>
                <a:spcPct val="0"/>
              </a:spcBef>
              <a:buClrTx/>
              <a:buFontTx/>
              <a:buNone/>
            </a:pPr>
            <a:r>
              <a:rPr lang="en-US" altLang="zh-CN" sz="1800" b="1">
                <a:solidFill>
                  <a:schemeClr val="folHlink"/>
                </a:solidFill>
                <a:latin typeface="Times New Roman" panose="02020603050405020304" pitchFamily="18" charset="0"/>
                <a:ea typeface="宋体" panose="02010600030101010101" pitchFamily="2" charset="-122"/>
                <a:cs typeface="Times New Roman" panose="02020603050405020304" pitchFamily="18" charset="0"/>
              </a:rPr>
              <a:t>① Read(A)</a:t>
            </a:r>
          </a:p>
          <a:p>
            <a:pPr eaLnBrk="1" hangingPunct="1">
              <a:spcBef>
                <a:spcPct val="0"/>
              </a:spcBef>
              <a:buClrTx/>
              <a:buFontTx/>
              <a:buNone/>
            </a:pPr>
            <a:r>
              <a:rPr lang="en-US" altLang="zh-CN" sz="1800" b="1">
                <a:solidFill>
                  <a:schemeClr val="folHlink"/>
                </a:solidFill>
                <a:latin typeface="Times New Roman" panose="02020603050405020304" pitchFamily="18" charset="0"/>
                <a:ea typeface="宋体" panose="02010600030101010101" pitchFamily="2" charset="-122"/>
                <a:cs typeface="Times New Roman" panose="02020603050405020304" pitchFamily="18" charset="0"/>
              </a:rPr>
              <a:t>② A=A+500</a:t>
            </a:r>
          </a:p>
          <a:p>
            <a:pPr eaLnBrk="1" hangingPunct="1">
              <a:spcBef>
                <a:spcPct val="0"/>
              </a:spcBef>
              <a:buClrTx/>
              <a:buFontTx/>
              <a:buNone/>
            </a:pPr>
            <a:r>
              <a:rPr lang="en-US" altLang="zh-CN" sz="1800" b="1">
                <a:solidFill>
                  <a:schemeClr val="folHlink"/>
                </a:solidFill>
                <a:latin typeface="Times New Roman" panose="02020603050405020304" pitchFamily="18" charset="0"/>
                <a:ea typeface="宋体" panose="02010600030101010101" pitchFamily="2" charset="-122"/>
                <a:cs typeface="Times New Roman" panose="02020603050405020304" pitchFamily="18" charset="0"/>
              </a:rPr>
              <a:t>③ Write(A)</a:t>
            </a:r>
          </a:p>
          <a:p>
            <a:pPr eaLnBrk="1" hangingPunct="1">
              <a:spcBef>
                <a:spcPct val="0"/>
              </a:spcBef>
              <a:buClrTx/>
              <a:buFontTx/>
              <a:buNone/>
            </a:pPr>
            <a:r>
              <a:rPr lang="en-US" altLang="zh-CN" sz="1800" b="1">
                <a:latin typeface="Times New Roman" panose="02020603050405020304" pitchFamily="18" charset="0"/>
                <a:ea typeface="宋体" panose="02010600030101010101" pitchFamily="2" charset="-122"/>
                <a:cs typeface="Times New Roman" panose="02020603050405020304" pitchFamily="18" charset="0"/>
              </a:rPr>
              <a:t>T2</a:t>
            </a:r>
            <a:r>
              <a:rPr lang="zh-CN" altLang="en-US" sz="1800" b="1">
                <a:latin typeface="Times New Roman" panose="02020603050405020304" pitchFamily="18" charset="0"/>
                <a:ea typeface="宋体" panose="02010600030101010101" pitchFamily="2" charset="-122"/>
                <a:cs typeface="Times New Roman" panose="02020603050405020304" pitchFamily="18" charset="0"/>
              </a:rPr>
              <a:t>取款</a:t>
            </a:r>
            <a:r>
              <a:rPr lang="en-US" altLang="zh-CN" sz="1800" b="1">
                <a:latin typeface="Times New Roman" panose="02020603050405020304" pitchFamily="18" charset="0"/>
                <a:ea typeface="宋体" panose="02010600030101010101" pitchFamily="2" charset="-122"/>
                <a:cs typeface="Times New Roman" panose="02020603050405020304" pitchFamily="18" charset="0"/>
              </a:rPr>
              <a:t>200:</a:t>
            </a:r>
          </a:p>
          <a:p>
            <a:pPr eaLnBrk="1" hangingPunct="1">
              <a:spcBef>
                <a:spcPct val="0"/>
              </a:spcBef>
              <a:buClrTx/>
              <a:buFontTx/>
              <a:buNone/>
            </a:pPr>
            <a:r>
              <a:rPr lang="en-US" altLang="zh-CN" sz="1800" b="1">
                <a:latin typeface="Times New Roman" panose="02020603050405020304" pitchFamily="18" charset="0"/>
                <a:ea typeface="宋体" panose="02010600030101010101" pitchFamily="2" charset="-122"/>
                <a:cs typeface="Times New Roman" panose="02020603050405020304" pitchFamily="18" charset="0"/>
              </a:rPr>
              <a:t>(1) Read(A')</a:t>
            </a:r>
          </a:p>
          <a:p>
            <a:pPr eaLnBrk="1" hangingPunct="1">
              <a:spcBef>
                <a:spcPct val="0"/>
              </a:spcBef>
              <a:buClrTx/>
              <a:buFontTx/>
              <a:buNone/>
            </a:pPr>
            <a:r>
              <a:rPr lang="en-US" altLang="zh-CN" sz="1800" b="1">
                <a:latin typeface="Times New Roman" panose="02020603050405020304" pitchFamily="18" charset="0"/>
                <a:ea typeface="宋体" panose="02010600030101010101" pitchFamily="2" charset="-122"/>
                <a:cs typeface="Times New Roman" panose="02020603050405020304" pitchFamily="18" charset="0"/>
              </a:rPr>
              <a:t>(2) A'=A'-200</a:t>
            </a:r>
          </a:p>
          <a:p>
            <a:pPr eaLnBrk="1" hangingPunct="1">
              <a:spcBef>
                <a:spcPct val="0"/>
              </a:spcBef>
              <a:buClrTx/>
              <a:buFontTx/>
              <a:buNone/>
            </a:pPr>
            <a:r>
              <a:rPr lang="en-US" altLang="zh-CN" sz="1800" b="1">
                <a:latin typeface="Times New Roman" panose="02020603050405020304" pitchFamily="18" charset="0"/>
                <a:ea typeface="宋体" panose="02010600030101010101" pitchFamily="2" charset="-122"/>
                <a:cs typeface="Times New Roman" panose="02020603050405020304" pitchFamily="18" charset="0"/>
              </a:rPr>
              <a:t>(3) Write(A')</a:t>
            </a:r>
          </a:p>
        </p:txBody>
      </p:sp>
      <p:sp>
        <p:nvSpPr>
          <p:cNvPr id="60421" name="Rectangle 5"/>
          <p:cNvSpPr>
            <a:spLocks noChangeArrowheads="1"/>
          </p:cNvSpPr>
          <p:nvPr/>
        </p:nvSpPr>
        <p:spPr bwMode="auto">
          <a:xfrm>
            <a:off x="3019425" y="1571625"/>
            <a:ext cx="273685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Font typeface="Wingdings" panose="05000000000000000000" pitchFamily="2" charset="2"/>
              <a:buBlip>
                <a:blip r:embed="rId2"/>
              </a:buBlip>
              <a:tabLst>
                <a:tab pos="1616075" algn="l"/>
              </a:tabLst>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tabLst>
                <a:tab pos="1616075" algn="l"/>
              </a:tabLst>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tabLst>
                <a:tab pos="1616075" algn="l"/>
              </a:tabLst>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tabLst>
                <a:tab pos="1616075" algn="l"/>
              </a:tabLst>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tabLst>
                <a:tab pos="1616075" algn="l"/>
              </a:tabLst>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tabLst>
                <a:tab pos="1616075" algn="l"/>
              </a:tabLst>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tabLst>
                <a:tab pos="1616075" algn="l"/>
              </a:tabLst>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tabLst>
                <a:tab pos="1616075" algn="l"/>
              </a:tabLst>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tabLst>
                <a:tab pos="1616075" algn="l"/>
              </a:tabLst>
              <a:defRPr sz="2000">
                <a:solidFill>
                  <a:schemeClr val="tx1"/>
                </a:solidFill>
                <a:latin typeface="Lucida Sans Unicode" panose="020B0602030504020204" pitchFamily="34" charset="0"/>
              </a:defRPr>
            </a:lvl9pPr>
          </a:lstStyle>
          <a:p>
            <a:pPr eaLnBrk="1" hangingPunct="1">
              <a:spcBef>
                <a:spcPct val="0"/>
              </a:spcBef>
              <a:buClrTx/>
              <a:buFontTx/>
              <a:buNone/>
            </a:pPr>
            <a:r>
              <a:rPr lang="zh-CN" altLang="en-US" sz="1800" b="1">
                <a:solidFill>
                  <a:schemeClr val="folHlink"/>
                </a:solidFill>
                <a:latin typeface="Times New Roman" panose="02020603050405020304" pitchFamily="18" charset="0"/>
                <a:ea typeface="宋体" panose="02010600030101010101" pitchFamily="2" charset="-122"/>
                <a:cs typeface="Times New Roman" panose="02020603050405020304" pitchFamily="18" charset="0"/>
              </a:rPr>
              <a:t>并行调度一：</a:t>
            </a:r>
          </a:p>
          <a:p>
            <a:pPr eaLnBrk="1" hangingPunct="1">
              <a:spcBef>
                <a:spcPct val="0"/>
              </a:spcBef>
              <a:buClrTx/>
              <a:buFontTx/>
              <a:buNone/>
            </a:pPr>
            <a:r>
              <a:rPr lang="zh-CN" altLang="en-US" sz="1800" b="1" u="sng">
                <a:solidFill>
                  <a:schemeClr val="folHlink"/>
                </a:solidFill>
                <a:latin typeface="Times New Roman" panose="02020603050405020304" pitchFamily="18" charset="0"/>
                <a:ea typeface="宋体" panose="02010600030101010101" pitchFamily="2" charset="-122"/>
                <a:cs typeface="Times New Roman" panose="02020603050405020304" pitchFamily="18" charset="0"/>
              </a:rPr>
              <a:t>初值：	</a:t>
            </a:r>
            <a:r>
              <a:rPr lang="en-US" altLang="zh-CN" sz="1800" b="1" u="sng">
                <a:solidFill>
                  <a:schemeClr val="folHlink"/>
                </a:solidFill>
                <a:latin typeface="Times New Roman" panose="02020603050405020304" pitchFamily="18" charset="0"/>
                <a:ea typeface="宋体" panose="02010600030101010101" pitchFamily="2" charset="-122"/>
                <a:cs typeface="Times New Roman" panose="02020603050405020304" pitchFamily="18" charset="0"/>
              </a:rPr>
              <a:t>A:2000</a:t>
            </a:r>
          </a:p>
          <a:p>
            <a:pPr eaLnBrk="1" hangingPunct="1">
              <a:spcBef>
                <a:spcPct val="0"/>
              </a:spcBef>
              <a:buClrTx/>
              <a:buFontTx/>
              <a:buNone/>
            </a:pPr>
            <a:r>
              <a:rPr lang="en-US" altLang="zh-CN" sz="1800" b="1" u="sng">
                <a:solidFill>
                  <a:schemeClr val="folHlink"/>
                </a:solidFill>
                <a:latin typeface="Times New Roman" panose="02020603050405020304" pitchFamily="18" charset="0"/>
                <a:ea typeface="宋体" panose="02010600030101010101" pitchFamily="2" charset="-122"/>
                <a:cs typeface="Times New Roman" panose="02020603050405020304" pitchFamily="18" charset="0"/>
              </a:rPr>
              <a:t>① Read(A)	A:2000</a:t>
            </a:r>
          </a:p>
          <a:p>
            <a:pPr eaLnBrk="1" hangingPunct="1">
              <a:spcBef>
                <a:spcPct val="0"/>
              </a:spcBef>
              <a:buClrTx/>
              <a:buFontTx/>
              <a:buNone/>
            </a:pPr>
            <a:r>
              <a:rPr lang="en-US" altLang="zh-CN" sz="1800" b="1">
                <a:latin typeface="Times New Roman" panose="02020603050405020304" pitchFamily="18" charset="0"/>
                <a:ea typeface="宋体" panose="02010600030101010101" pitchFamily="2" charset="-122"/>
                <a:cs typeface="Times New Roman" panose="02020603050405020304" pitchFamily="18" charset="0"/>
                <a:sym typeface="+mn-ea"/>
              </a:rPr>
              <a:t>(1)</a:t>
            </a:r>
            <a:r>
              <a:rPr lang="en-US" altLang="zh-CN" sz="1800" b="1" u="sng">
                <a:latin typeface="Times New Roman" panose="02020603050405020304" pitchFamily="18" charset="0"/>
                <a:ea typeface="宋体" panose="02010600030101010101" pitchFamily="2" charset="-122"/>
                <a:cs typeface="Times New Roman" panose="02020603050405020304" pitchFamily="18" charset="0"/>
              </a:rPr>
              <a:t> Read(A')	A':2000</a:t>
            </a:r>
          </a:p>
          <a:p>
            <a:pPr eaLnBrk="1" hangingPunct="1">
              <a:spcBef>
                <a:spcPct val="0"/>
              </a:spcBef>
              <a:buClrTx/>
              <a:buFontTx/>
              <a:buNone/>
            </a:pPr>
            <a:r>
              <a:rPr lang="en-US" altLang="zh-CN" sz="1800" b="1">
                <a:latin typeface="Times New Roman" panose="02020603050405020304" pitchFamily="18" charset="0"/>
                <a:ea typeface="宋体" panose="02010600030101010101" pitchFamily="2" charset="-122"/>
                <a:cs typeface="Times New Roman" panose="02020603050405020304" pitchFamily="18" charset="0"/>
                <a:sym typeface="+mn-ea"/>
              </a:rPr>
              <a:t>(2) </a:t>
            </a:r>
            <a:r>
              <a:rPr lang="en-US" altLang="zh-CN" sz="1800" b="1" u="sng">
                <a:latin typeface="Times New Roman" panose="02020603050405020304" pitchFamily="18" charset="0"/>
                <a:ea typeface="宋体" panose="02010600030101010101" pitchFamily="2" charset="-122"/>
                <a:cs typeface="Times New Roman" panose="02020603050405020304" pitchFamily="18" charset="0"/>
              </a:rPr>
              <a:t>A'=A'-200	A':1800</a:t>
            </a:r>
          </a:p>
          <a:p>
            <a:pPr eaLnBrk="1" hangingPunct="1">
              <a:spcBef>
                <a:spcPct val="0"/>
              </a:spcBef>
              <a:buClrTx/>
              <a:buFontTx/>
              <a:buNone/>
            </a:pPr>
            <a:r>
              <a:rPr lang="en-US" altLang="zh-CN" sz="1800" b="1" u="sng">
                <a:solidFill>
                  <a:schemeClr val="folHlink"/>
                </a:solidFill>
                <a:latin typeface="Times New Roman" panose="02020603050405020304" pitchFamily="18" charset="0"/>
                <a:ea typeface="宋体" panose="02010600030101010101" pitchFamily="2" charset="-122"/>
                <a:cs typeface="Times New Roman" panose="02020603050405020304" pitchFamily="18" charset="0"/>
              </a:rPr>
              <a:t>②A=A+500	A:2500</a:t>
            </a:r>
          </a:p>
          <a:p>
            <a:pPr eaLnBrk="1" hangingPunct="1">
              <a:spcBef>
                <a:spcPct val="0"/>
              </a:spcBef>
              <a:buClrTx/>
              <a:buFontTx/>
              <a:buNone/>
            </a:pPr>
            <a:r>
              <a:rPr lang="en-US" altLang="zh-CN" sz="1800" b="1" u="sng">
                <a:solidFill>
                  <a:schemeClr val="folHlink"/>
                </a:solidFill>
                <a:latin typeface="Times New Roman" panose="02020603050405020304" pitchFamily="18" charset="0"/>
                <a:ea typeface="宋体" panose="02010600030101010101" pitchFamily="2" charset="-122"/>
                <a:cs typeface="Times New Roman" panose="02020603050405020304" pitchFamily="18" charset="0"/>
              </a:rPr>
              <a:t>③Write(A)	A:2500</a:t>
            </a:r>
          </a:p>
          <a:p>
            <a:pPr eaLnBrk="1" hangingPunct="1">
              <a:spcBef>
                <a:spcPct val="0"/>
              </a:spcBef>
              <a:buClrTx/>
              <a:buFontTx/>
              <a:buNone/>
            </a:pPr>
            <a:r>
              <a:rPr lang="en-US" altLang="zh-CN" sz="1800" b="1">
                <a:latin typeface="Times New Roman" panose="02020603050405020304" pitchFamily="18" charset="0"/>
                <a:ea typeface="宋体" panose="02010600030101010101" pitchFamily="2" charset="-122"/>
                <a:cs typeface="Times New Roman" panose="02020603050405020304" pitchFamily="18" charset="0"/>
                <a:sym typeface="+mn-ea"/>
              </a:rPr>
              <a:t>(3) </a:t>
            </a:r>
            <a:r>
              <a:rPr lang="en-US" altLang="zh-CN" sz="1800" b="1" u="sng">
                <a:latin typeface="Times New Roman" panose="02020603050405020304" pitchFamily="18" charset="0"/>
                <a:ea typeface="宋体" panose="02010600030101010101" pitchFamily="2" charset="-122"/>
                <a:cs typeface="Times New Roman" panose="02020603050405020304" pitchFamily="18" charset="0"/>
              </a:rPr>
              <a:t>Write(A')	A':1800</a:t>
            </a:r>
          </a:p>
        </p:txBody>
      </p:sp>
      <p:sp>
        <p:nvSpPr>
          <p:cNvPr id="60422" name="Rectangle 6"/>
          <p:cNvSpPr>
            <a:spLocks noChangeArrowheads="1"/>
          </p:cNvSpPr>
          <p:nvPr/>
        </p:nvSpPr>
        <p:spPr bwMode="auto">
          <a:xfrm>
            <a:off x="6332538" y="1571625"/>
            <a:ext cx="1871662"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r>
              <a:rPr lang="zh-CN" altLang="en-US" sz="1800" b="1">
                <a:solidFill>
                  <a:schemeClr val="folHlink"/>
                </a:solidFill>
                <a:latin typeface="Times New Roman" panose="02020603050405020304" pitchFamily="18" charset="0"/>
                <a:ea typeface="宋体" panose="02010600030101010101" pitchFamily="2" charset="-122"/>
                <a:cs typeface="Times New Roman" panose="02020603050405020304" pitchFamily="18" charset="0"/>
              </a:rPr>
              <a:t>并行调度二：</a:t>
            </a:r>
          </a:p>
          <a:p>
            <a:pPr eaLnBrk="1" hangingPunct="1">
              <a:spcBef>
                <a:spcPct val="0"/>
              </a:spcBef>
              <a:buClrTx/>
              <a:buFontTx/>
              <a:buNone/>
            </a:pPr>
            <a:endParaRPr lang="zh-CN" altLang="en-US" sz="1800" b="1">
              <a:latin typeface="Times New Roman" panose="02020603050405020304" pitchFamily="18" charset="0"/>
              <a:ea typeface="宋体" panose="02010600030101010101" pitchFamily="2" charset="-122"/>
              <a:cs typeface="Times New Roman" panose="02020603050405020304" pitchFamily="18" charset="0"/>
            </a:endParaRPr>
          </a:p>
          <a:p>
            <a:pPr eaLnBrk="1" hangingPunct="1">
              <a:spcBef>
                <a:spcPct val="0"/>
              </a:spcBef>
              <a:buClrTx/>
              <a:buFontTx/>
              <a:buNone/>
            </a:pPr>
            <a:r>
              <a:rPr lang="en-US" altLang="zh-CN" sz="1800" b="1">
                <a:solidFill>
                  <a:schemeClr val="folHlink"/>
                </a:solidFill>
                <a:latin typeface="Times New Roman" panose="02020603050405020304" pitchFamily="18" charset="0"/>
                <a:ea typeface="宋体" panose="02010600030101010101" pitchFamily="2" charset="-122"/>
                <a:cs typeface="Times New Roman" panose="02020603050405020304" pitchFamily="18" charset="0"/>
              </a:rPr>
              <a:t>Read(A)</a:t>
            </a:r>
          </a:p>
          <a:p>
            <a:pPr eaLnBrk="1" hangingPunct="1">
              <a:spcBef>
                <a:spcPct val="0"/>
              </a:spcBef>
              <a:buClrTx/>
              <a:buFontTx/>
              <a:buNone/>
            </a:pPr>
            <a:r>
              <a:rPr lang="en-US" altLang="zh-CN" sz="1800" b="1">
                <a:latin typeface="Times New Roman" panose="02020603050405020304" pitchFamily="18" charset="0"/>
                <a:ea typeface="宋体" panose="02010600030101010101" pitchFamily="2" charset="-122"/>
                <a:cs typeface="Times New Roman" panose="02020603050405020304" pitchFamily="18" charset="0"/>
              </a:rPr>
              <a:t>Read(A')</a:t>
            </a:r>
          </a:p>
          <a:p>
            <a:pPr eaLnBrk="1" hangingPunct="1">
              <a:spcBef>
                <a:spcPct val="0"/>
              </a:spcBef>
              <a:buClrTx/>
              <a:buFontTx/>
              <a:buNone/>
            </a:pPr>
            <a:r>
              <a:rPr lang="en-US" altLang="zh-CN" sz="1800" b="1">
                <a:latin typeface="Times New Roman" panose="02020603050405020304" pitchFamily="18" charset="0"/>
                <a:ea typeface="宋体" panose="02010600030101010101" pitchFamily="2" charset="-122"/>
                <a:cs typeface="Times New Roman" panose="02020603050405020304" pitchFamily="18" charset="0"/>
              </a:rPr>
              <a:t>A'=A'-200</a:t>
            </a:r>
          </a:p>
          <a:p>
            <a:pPr eaLnBrk="1" hangingPunct="1">
              <a:spcBef>
                <a:spcPct val="0"/>
              </a:spcBef>
              <a:buClrTx/>
              <a:buFontTx/>
              <a:buNone/>
            </a:pPr>
            <a:r>
              <a:rPr lang="en-US" altLang="zh-CN" sz="1800" b="1">
                <a:solidFill>
                  <a:schemeClr val="folHlink"/>
                </a:solidFill>
                <a:latin typeface="Times New Roman" panose="02020603050405020304" pitchFamily="18" charset="0"/>
                <a:ea typeface="宋体" panose="02010600030101010101" pitchFamily="2" charset="-122"/>
                <a:cs typeface="Times New Roman" panose="02020603050405020304" pitchFamily="18" charset="0"/>
              </a:rPr>
              <a:t>A=A+500</a:t>
            </a:r>
          </a:p>
          <a:p>
            <a:pPr eaLnBrk="1" hangingPunct="1">
              <a:spcBef>
                <a:spcPct val="0"/>
              </a:spcBef>
              <a:buClrTx/>
              <a:buFontTx/>
              <a:buNone/>
            </a:pPr>
            <a:r>
              <a:rPr lang="en-US" altLang="zh-CN" sz="1800" b="1">
                <a:latin typeface="Times New Roman" panose="02020603050405020304" pitchFamily="18" charset="0"/>
                <a:ea typeface="宋体" panose="02010600030101010101" pitchFamily="2" charset="-122"/>
                <a:cs typeface="Times New Roman" panose="02020603050405020304" pitchFamily="18" charset="0"/>
              </a:rPr>
              <a:t>Write(A')</a:t>
            </a:r>
          </a:p>
          <a:p>
            <a:pPr eaLnBrk="1" hangingPunct="1">
              <a:spcBef>
                <a:spcPct val="0"/>
              </a:spcBef>
              <a:buClrTx/>
              <a:buFontTx/>
              <a:buNone/>
            </a:pPr>
            <a:r>
              <a:rPr lang="en-US" altLang="zh-CN" sz="1800" b="1">
                <a:solidFill>
                  <a:schemeClr val="folHlink"/>
                </a:solidFill>
                <a:latin typeface="Times New Roman" panose="02020603050405020304" pitchFamily="18" charset="0"/>
                <a:ea typeface="宋体" panose="02010600030101010101" pitchFamily="2" charset="-122"/>
                <a:cs typeface="Times New Roman" panose="02020603050405020304" pitchFamily="18" charset="0"/>
              </a:rPr>
              <a:t>Write(A)</a:t>
            </a:r>
          </a:p>
        </p:txBody>
      </p:sp>
      <p:sp>
        <p:nvSpPr>
          <p:cNvPr id="60423" name="Line 7"/>
          <p:cNvSpPr>
            <a:spLocks noChangeShapeType="1"/>
          </p:cNvSpPr>
          <p:nvPr/>
        </p:nvSpPr>
        <p:spPr bwMode="auto">
          <a:xfrm flipV="1">
            <a:off x="5611813" y="3371850"/>
            <a:ext cx="792162" cy="287338"/>
          </a:xfrm>
          <a:prstGeom prst="line">
            <a:avLst/>
          </a:prstGeom>
          <a:noFill/>
          <a:ln w="28575">
            <a:solidFill>
              <a:schemeClr val="hlink"/>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24" name="Line 8"/>
          <p:cNvSpPr>
            <a:spLocks noChangeShapeType="1"/>
          </p:cNvSpPr>
          <p:nvPr/>
        </p:nvSpPr>
        <p:spPr bwMode="auto">
          <a:xfrm>
            <a:off x="5611813" y="3371850"/>
            <a:ext cx="792162" cy="287338"/>
          </a:xfrm>
          <a:prstGeom prst="line">
            <a:avLst/>
          </a:prstGeom>
          <a:noFill/>
          <a:ln w="28575">
            <a:solidFill>
              <a:schemeClr val="hlink"/>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25" name="标题 8"/>
          <p:cNvSpPr>
            <a:spLocks noGrp="1"/>
          </p:cNvSpPr>
          <p:nvPr>
            <p:ph type="title"/>
          </p:nvPr>
        </p:nvSpPr>
        <p:spPr/>
        <p:txBody>
          <a:bodyPr/>
          <a:lstStyle/>
          <a:p>
            <a:r>
              <a:rPr lang="en-US" altLang="zh-CN" sz="3600">
                <a:latin typeface="Times New Roman" panose="02020603050405020304" pitchFamily="18" charset="0"/>
                <a:ea typeface="黑体" panose="02010609060101010101" pitchFamily="49" charset="-122"/>
                <a:cs typeface="Times New Roman" panose="02020603050405020304" pitchFamily="18" charset="0"/>
              </a:rPr>
              <a:t>1</a:t>
            </a:r>
            <a:r>
              <a:rPr lang="zh-CN" altLang="en-US" sz="3600">
                <a:latin typeface="Times New Roman" panose="02020603050405020304" pitchFamily="18" charset="0"/>
                <a:ea typeface="黑体" panose="02010609060101010101" pitchFamily="49" charset="-122"/>
                <a:cs typeface="Times New Roman" panose="02020603050405020304" pitchFamily="18" charset="0"/>
              </a:rPr>
              <a:t>．并发操作带来的问题</a:t>
            </a:r>
            <a:br>
              <a:rPr lang="zh-CN" altLang="en-US" sz="3600">
                <a:latin typeface="Times New Roman" panose="02020603050405020304" pitchFamily="18" charset="0"/>
                <a:ea typeface="黑体" panose="02010609060101010101" pitchFamily="49" charset="-122"/>
                <a:cs typeface="Times New Roman" panose="02020603050405020304" pitchFamily="18" charset="0"/>
              </a:rPr>
            </a:br>
            <a:r>
              <a:rPr lang="en-US" altLang="zh-CN" sz="2800">
                <a:latin typeface="Times New Roman" panose="02020603050405020304" pitchFamily="18" charset="0"/>
                <a:ea typeface="黑体" panose="02010609060101010101" pitchFamily="49" charset="-122"/>
                <a:cs typeface="Times New Roman" panose="02020603050405020304" pitchFamily="18" charset="0"/>
              </a:rPr>
              <a:t>(1) </a:t>
            </a:r>
            <a:r>
              <a:rPr lang="zh-CN" altLang="en-US" sz="2800">
                <a:latin typeface="Times New Roman" panose="02020603050405020304" pitchFamily="18" charset="0"/>
                <a:ea typeface="黑体" panose="02010609060101010101" pitchFamily="49" charset="-122"/>
                <a:cs typeface="Times New Roman" panose="02020603050405020304" pitchFamily="18" charset="0"/>
              </a:rPr>
              <a:t>丢失修改</a:t>
            </a:r>
            <a:r>
              <a:rPr lang="en-US" altLang="zh-CN" sz="2800">
                <a:latin typeface="Times New Roman" panose="02020603050405020304" pitchFamily="18" charset="0"/>
                <a:ea typeface="黑体" panose="02010609060101010101" pitchFamily="49" charset="-122"/>
                <a:cs typeface="Times New Roman" panose="02020603050405020304" pitchFamily="18" charset="0"/>
              </a:rPr>
              <a:t>(Lost Update)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animEffect transition="in" filter="fade">
                                      <p:cBhvr>
                                        <p:cTn id="7" dur="1000"/>
                                        <p:tgtEl>
                                          <p:spTgt spid="227331">
                                            <p:txEl>
                                              <p:pRg st="0" end="0"/>
                                            </p:txEl>
                                          </p:spTgt>
                                        </p:tgtEl>
                                      </p:cBhvr>
                                    </p:animEffect>
                                    <p:anim calcmode="lin" valueType="num">
                                      <p:cBhvr>
                                        <p:cTn id="8" dur="1000" fill="hold"/>
                                        <p:tgtEl>
                                          <p:spTgt spid="2273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2733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27331">
                                            <p:txEl>
                                              <p:pRg st="1" end="1"/>
                                            </p:txEl>
                                          </p:spTgt>
                                        </p:tgtEl>
                                        <p:attrNameLst>
                                          <p:attrName>style.visibility</p:attrName>
                                        </p:attrNameLst>
                                      </p:cBhvr>
                                      <p:to>
                                        <p:strVal val="visible"/>
                                      </p:to>
                                    </p:set>
                                    <p:animEffect transition="in" filter="fade">
                                      <p:cBhvr>
                                        <p:cTn id="14" dur="1000"/>
                                        <p:tgtEl>
                                          <p:spTgt spid="227331">
                                            <p:txEl>
                                              <p:pRg st="1" end="1"/>
                                            </p:txEl>
                                          </p:spTgt>
                                        </p:tgtEl>
                                      </p:cBhvr>
                                    </p:animEffect>
                                    <p:anim calcmode="lin" valueType="num">
                                      <p:cBhvr>
                                        <p:cTn id="15" dur="1000" fill="hold"/>
                                        <p:tgtEl>
                                          <p:spTgt spid="22733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2733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27331">
                                            <p:txEl>
                                              <p:pRg st="2" end="2"/>
                                            </p:txEl>
                                          </p:spTgt>
                                        </p:tgtEl>
                                        <p:attrNameLst>
                                          <p:attrName>style.visibility</p:attrName>
                                        </p:attrNameLst>
                                      </p:cBhvr>
                                      <p:to>
                                        <p:strVal val="visible"/>
                                      </p:to>
                                    </p:set>
                                    <p:animEffect transition="in" filter="fade">
                                      <p:cBhvr>
                                        <p:cTn id="21" dur="1000"/>
                                        <p:tgtEl>
                                          <p:spTgt spid="227331">
                                            <p:txEl>
                                              <p:pRg st="2" end="2"/>
                                            </p:txEl>
                                          </p:spTgt>
                                        </p:tgtEl>
                                      </p:cBhvr>
                                    </p:animEffect>
                                    <p:anim calcmode="lin" valueType="num">
                                      <p:cBhvr>
                                        <p:cTn id="22" dur="1000" fill="hold"/>
                                        <p:tgtEl>
                                          <p:spTgt spid="22733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2733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DDE7EA5F-2032-498A-8065-6E30DA42C027}" type="slidenum">
              <a:rPr lang="en-US" altLang="zh-CN" sz="1000">
                <a:latin typeface="Times New Roman" panose="02020603050405020304" pitchFamily="18" charset="0"/>
                <a:cs typeface="Times New Roman" panose="02020603050405020304" pitchFamily="18" charset="0"/>
              </a:rPr>
              <a:t>36</a:t>
            </a:fld>
            <a:endParaRPr lang="en-US" altLang="zh-CN" sz="1000">
              <a:latin typeface="Times New Roman" panose="02020603050405020304" pitchFamily="18" charset="0"/>
              <a:cs typeface="Times New Roman" panose="02020603050405020304" pitchFamily="18" charset="0"/>
            </a:endParaRPr>
          </a:p>
        </p:txBody>
      </p:sp>
      <p:sp>
        <p:nvSpPr>
          <p:cNvPr id="190467" name="Rectangle 3"/>
          <p:cNvSpPr>
            <a:spLocks noGrp="1" noChangeArrowheads="1"/>
          </p:cNvSpPr>
          <p:nvPr>
            <p:ph idx="1"/>
          </p:nvPr>
        </p:nvSpPr>
        <p:spPr>
          <a:xfrm>
            <a:off x="468313" y="3574098"/>
            <a:ext cx="8491537" cy="2447925"/>
          </a:xfrm>
        </p:spPr>
        <p:txBody>
          <a:bodyPr/>
          <a:lstStyle/>
          <a:p>
            <a:pPr eaLnBrk="1" latinLnBrk="0" hangingPunct="1">
              <a:lnSpc>
                <a:spcPct val="100000"/>
              </a:lnSpc>
            </a:pPr>
            <a:r>
              <a:rPr lang="en-US" altLang="zh-CN" sz="2000">
                <a:latin typeface="Times New Roman" panose="02020603050405020304" pitchFamily="18" charset="0"/>
                <a:cs typeface="Times New Roman" panose="02020603050405020304" pitchFamily="18" charset="0"/>
              </a:rPr>
              <a:t>T2</a:t>
            </a:r>
            <a:r>
              <a:rPr lang="zh-CN" altLang="en-US" sz="2000">
                <a:latin typeface="Times New Roman" panose="02020603050405020304" pitchFamily="18" charset="0"/>
                <a:cs typeface="Times New Roman" panose="02020603050405020304" pitchFamily="18" charset="0"/>
              </a:rPr>
              <a:t>读到的数据就与数据库中的最终数据不一致，则</a:t>
            </a:r>
            <a:r>
              <a:rPr lang="en-US" altLang="zh-CN" sz="2000">
                <a:latin typeface="Times New Roman" panose="02020603050405020304" pitchFamily="18" charset="0"/>
                <a:cs typeface="Times New Roman" panose="02020603050405020304" pitchFamily="18" charset="0"/>
              </a:rPr>
              <a:t>T2</a:t>
            </a:r>
            <a:r>
              <a:rPr lang="zh-CN" altLang="en-US" sz="2000">
                <a:latin typeface="Times New Roman" panose="02020603050405020304" pitchFamily="18" charset="0"/>
                <a:cs typeface="Times New Roman" panose="02020603050405020304" pitchFamily="18" charset="0"/>
              </a:rPr>
              <a:t>读到的数据就为“脏”数据，即不正确的数据。</a:t>
            </a:r>
            <a:r>
              <a:rPr lang="zh-CN" altLang="en-US" sz="2000">
                <a:solidFill>
                  <a:schemeClr val="folHlink"/>
                </a:solidFill>
                <a:latin typeface="Times New Roman" panose="02020603050405020304" pitchFamily="18" charset="0"/>
                <a:cs typeface="Times New Roman" panose="02020603050405020304" pitchFamily="18" charset="0"/>
              </a:rPr>
              <a:t>脏读又称作写</a:t>
            </a:r>
            <a:r>
              <a:rPr lang="en-US" altLang="zh-CN" sz="2000">
                <a:solidFill>
                  <a:schemeClr val="folHlink"/>
                </a:solidFill>
                <a:latin typeface="Times New Roman" panose="02020603050405020304" pitchFamily="18" charset="0"/>
                <a:cs typeface="Times New Roman" panose="02020603050405020304" pitchFamily="18" charset="0"/>
              </a:rPr>
              <a:t>-</a:t>
            </a:r>
            <a:r>
              <a:rPr lang="zh-CN" altLang="en-US" sz="2000">
                <a:solidFill>
                  <a:schemeClr val="folHlink"/>
                </a:solidFill>
                <a:latin typeface="Times New Roman" panose="02020603050405020304" pitchFamily="18" charset="0"/>
                <a:cs typeface="Times New Roman" panose="02020603050405020304" pitchFamily="18" charset="0"/>
              </a:rPr>
              <a:t>读错误</a:t>
            </a:r>
            <a:r>
              <a:rPr lang="zh-CN" altLang="en-US" sz="2000">
                <a:latin typeface="Times New Roman" panose="02020603050405020304" pitchFamily="18" charset="0"/>
                <a:cs typeface="Times New Roman" panose="02020603050405020304" pitchFamily="18" charset="0"/>
              </a:rPr>
              <a:t>。</a:t>
            </a:r>
          </a:p>
          <a:p>
            <a:pPr eaLnBrk="1" latinLnBrk="0" hangingPunct="1">
              <a:lnSpc>
                <a:spcPct val="100000"/>
              </a:lnSpc>
            </a:pPr>
            <a:r>
              <a:rPr lang="zh-CN" altLang="en-US" sz="2000">
                <a:latin typeface="Times New Roman" panose="02020603050405020304" pitchFamily="18" charset="0"/>
                <a:cs typeface="Times New Roman" panose="02020603050405020304" pitchFamily="18" charset="0"/>
              </a:rPr>
              <a:t>提交意味着一种确认，确认事务的修改结果真正反映到数据库中了。</a:t>
            </a:r>
          </a:p>
          <a:p>
            <a:pPr eaLnBrk="1" latinLnBrk="0" hangingPunct="1">
              <a:lnSpc>
                <a:spcPct val="100000"/>
              </a:lnSpc>
            </a:pPr>
            <a:r>
              <a:rPr lang="zh-CN" altLang="en-US" sz="2000">
                <a:latin typeface="Times New Roman" panose="02020603050405020304" pitchFamily="18" charset="0"/>
                <a:cs typeface="Times New Roman" panose="02020603050405020304" pitchFamily="18" charset="0"/>
              </a:rPr>
              <a:t>在事务提交之前</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事务的所有活动都处于一种不确定状态，各种故障都可能导致事务中止，即不能保证它的活动最终能反映到数据库中。</a:t>
            </a:r>
          </a:p>
          <a:p>
            <a:pPr eaLnBrk="1" latinLnBrk="0" hangingPunct="1">
              <a:lnSpc>
                <a:spcPct val="100000"/>
              </a:lnSpc>
            </a:pPr>
            <a:r>
              <a:rPr lang="zh-CN" altLang="en-US" sz="2000">
                <a:latin typeface="Times New Roman" panose="02020603050405020304" pitchFamily="18" charset="0"/>
                <a:cs typeface="Times New Roman" panose="02020603050405020304" pitchFamily="18" charset="0"/>
              </a:rPr>
              <a:t>如果其他事务基于</a:t>
            </a:r>
            <a:r>
              <a:rPr lang="zh-CN" altLang="en-US" sz="2000">
                <a:solidFill>
                  <a:srgbClr val="0033CC"/>
                </a:solidFill>
                <a:latin typeface="Times New Roman" panose="02020603050405020304" pitchFamily="18" charset="0"/>
                <a:cs typeface="Times New Roman" panose="02020603050405020304" pitchFamily="18" charset="0"/>
              </a:rPr>
              <a:t>未提交事务的中间状态</a:t>
            </a:r>
            <a:r>
              <a:rPr lang="zh-CN" altLang="en-US" sz="2000">
                <a:latin typeface="Times New Roman" panose="02020603050405020304" pitchFamily="18" charset="0"/>
                <a:cs typeface="Times New Roman" panose="02020603050405020304" pitchFamily="18" charset="0"/>
              </a:rPr>
              <a:t>来做进一步的处理，那么它的结果很可能是不可靠的。</a:t>
            </a:r>
          </a:p>
        </p:txBody>
      </p:sp>
      <p:grpSp>
        <p:nvGrpSpPr>
          <p:cNvPr id="61444" name="组合 22"/>
          <p:cNvGrpSpPr/>
          <p:nvPr/>
        </p:nvGrpSpPr>
        <p:grpSpPr bwMode="auto">
          <a:xfrm>
            <a:off x="422593" y="1785938"/>
            <a:ext cx="8533447" cy="1621966"/>
            <a:chOff x="395288" y="1989138"/>
            <a:chExt cx="8533447" cy="1621966"/>
          </a:xfrm>
        </p:grpSpPr>
        <p:sp>
          <p:nvSpPr>
            <p:cNvPr id="61451" name="Line 10"/>
            <p:cNvSpPr>
              <a:spLocks noChangeShapeType="1"/>
            </p:cNvSpPr>
            <p:nvPr/>
          </p:nvSpPr>
          <p:spPr bwMode="auto">
            <a:xfrm>
              <a:off x="2127000" y="2788044"/>
              <a:ext cx="1908000"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446" name="AutoShape 5"/>
            <p:cNvSpPr>
              <a:spLocks noChangeArrowheads="1"/>
            </p:cNvSpPr>
            <p:nvPr/>
          </p:nvSpPr>
          <p:spPr bwMode="auto">
            <a:xfrm>
              <a:off x="4548995" y="3168853"/>
              <a:ext cx="1022725" cy="404610"/>
            </a:xfrm>
            <a:prstGeom prst="wedgeRectCallout">
              <a:avLst>
                <a:gd name="adj1" fmla="val 82523"/>
                <a:gd name="adj2" fmla="val -143727"/>
              </a:avLst>
            </a:prstGeom>
            <a:solidFill>
              <a:srgbClr val="FFFFFF"/>
            </a:solidFill>
            <a:ln w="9525">
              <a:solidFill>
                <a:srgbClr val="000000"/>
              </a:solidFill>
              <a:miter lim="800000"/>
            </a:ln>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en-US" altLang="zh-CN" sz="1800" b="1">
                  <a:latin typeface="Times New Roman" panose="02020603050405020304" pitchFamily="18" charset="0"/>
                  <a:ea typeface="宋体" panose="02010600030101010101" pitchFamily="2" charset="-122"/>
                  <a:cs typeface="Times New Roman" panose="02020603050405020304" pitchFamily="18" charset="0"/>
                </a:rPr>
                <a:t>Read A</a:t>
              </a:r>
            </a:p>
          </p:txBody>
        </p:sp>
        <p:sp>
          <p:nvSpPr>
            <p:cNvPr id="61447" name="AutoShape 6"/>
            <p:cNvSpPr>
              <a:spLocks noChangeArrowheads="1"/>
            </p:cNvSpPr>
            <p:nvPr/>
          </p:nvSpPr>
          <p:spPr bwMode="auto">
            <a:xfrm>
              <a:off x="955432" y="2534171"/>
              <a:ext cx="1172695" cy="496639"/>
            </a:xfrm>
            <a:prstGeom prst="can">
              <a:avLst>
                <a:gd name="adj" fmla="val 25000"/>
              </a:avLst>
            </a:prstGeom>
            <a:solidFill>
              <a:srgbClr val="FFFFFF"/>
            </a:solidFill>
            <a:ln w="9525">
              <a:solidFill>
                <a:srgbClr val="000000"/>
              </a:solidFill>
              <a:round/>
            </a:ln>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en-US" altLang="zh-CN" sz="1800" b="1">
                  <a:latin typeface="Times New Roman" panose="02020603050405020304" pitchFamily="18" charset="0"/>
                  <a:ea typeface="宋体" panose="02010600030101010101" pitchFamily="2" charset="-122"/>
                  <a:cs typeface="Times New Roman" panose="02020603050405020304" pitchFamily="18" charset="0"/>
                </a:rPr>
                <a:t>A=2000</a:t>
              </a:r>
            </a:p>
          </p:txBody>
        </p:sp>
        <p:sp>
          <p:nvSpPr>
            <p:cNvPr id="61448" name="AutoShape 7"/>
            <p:cNvSpPr>
              <a:spLocks noChangeArrowheads="1"/>
            </p:cNvSpPr>
            <p:nvPr/>
          </p:nvSpPr>
          <p:spPr bwMode="auto">
            <a:xfrm>
              <a:off x="4014823" y="2534171"/>
              <a:ext cx="1172695" cy="496639"/>
            </a:xfrm>
            <a:prstGeom prst="can">
              <a:avLst>
                <a:gd name="adj" fmla="val 25000"/>
              </a:avLst>
            </a:prstGeom>
            <a:solidFill>
              <a:srgbClr val="FFFFFF"/>
            </a:solidFill>
            <a:ln w="9525">
              <a:solidFill>
                <a:srgbClr val="000000"/>
              </a:solidFill>
              <a:round/>
            </a:ln>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en-US" altLang="zh-CN" sz="1800" b="1">
                  <a:latin typeface="Times New Roman" panose="02020603050405020304" pitchFamily="18" charset="0"/>
                  <a:ea typeface="宋体" panose="02010600030101010101" pitchFamily="2" charset="-122"/>
                  <a:cs typeface="Times New Roman" panose="02020603050405020304" pitchFamily="18" charset="0"/>
                </a:rPr>
                <a:t>A=2500</a:t>
              </a:r>
            </a:p>
          </p:txBody>
        </p:sp>
        <p:sp>
          <p:nvSpPr>
            <p:cNvPr id="61449" name="AutoShape 8"/>
            <p:cNvSpPr>
              <a:spLocks noChangeArrowheads="1"/>
            </p:cNvSpPr>
            <p:nvPr/>
          </p:nvSpPr>
          <p:spPr bwMode="auto">
            <a:xfrm>
              <a:off x="6640983" y="2544485"/>
              <a:ext cx="1172695" cy="496639"/>
            </a:xfrm>
            <a:prstGeom prst="can">
              <a:avLst>
                <a:gd name="adj" fmla="val 25000"/>
              </a:avLst>
            </a:prstGeom>
            <a:solidFill>
              <a:srgbClr val="FFFFFF"/>
            </a:solidFill>
            <a:ln w="9525">
              <a:solidFill>
                <a:srgbClr val="000000"/>
              </a:solidFill>
              <a:round/>
            </a:ln>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en-US" altLang="zh-CN" sz="1800" b="1">
                  <a:latin typeface="Times New Roman" panose="02020603050405020304" pitchFamily="18" charset="0"/>
                  <a:ea typeface="宋体" panose="02010600030101010101" pitchFamily="2" charset="-122"/>
                  <a:cs typeface="Times New Roman" panose="02020603050405020304" pitchFamily="18" charset="0"/>
                </a:rPr>
                <a:t>A=2000</a:t>
              </a:r>
            </a:p>
          </p:txBody>
        </p:sp>
        <p:sp>
          <p:nvSpPr>
            <p:cNvPr id="61450" name="Line 9"/>
            <p:cNvSpPr>
              <a:spLocks noChangeShapeType="1"/>
            </p:cNvSpPr>
            <p:nvPr/>
          </p:nvSpPr>
          <p:spPr bwMode="auto">
            <a:xfrm>
              <a:off x="468313" y="2788044"/>
              <a:ext cx="469078"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452" name="Freeform 11"/>
            <p:cNvSpPr/>
            <p:nvPr/>
          </p:nvSpPr>
          <p:spPr bwMode="auto">
            <a:xfrm>
              <a:off x="5187518" y="2784077"/>
              <a:ext cx="1433168" cy="3967"/>
            </a:xfrm>
            <a:custGeom>
              <a:avLst/>
              <a:gdLst>
                <a:gd name="T0" fmla="*/ 0 w 1271"/>
                <a:gd name="T1" fmla="*/ 0 h 5"/>
                <a:gd name="T2" fmla="*/ 2147483646 w 1271"/>
                <a:gd name="T3" fmla="*/ 2147483646 h 5"/>
                <a:gd name="T4" fmla="*/ 0 60000 65536"/>
                <a:gd name="T5" fmla="*/ 0 60000 65536"/>
                <a:gd name="T6" fmla="*/ 0 w 1271"/>
                <a:gd name="T7" fmla="*/ 0 h 5"/>
                <a:gd name="T8" fmla="*/ 1271 w 1271"/>
                <a:gd name="T9" fmla="*/ 5 h 5"/>
              </a:gdLst>
              <a:ahLst/>
              <a:cxnLst>
                <a:cxn ang="T4">
                  <a:pos x="T0" y="T1"/>
                </a:cxn>
                <a:cxn ang="T5">
                  <a:pos x="T2" y="T3"/>
                </a:cxn>
              </a:cxnLst>
              <a:rect l="T6" t="T7" r="T8" b="T9"/>
              <a:pathLst>
                <a:path w="1271" h="5">
                  <a:moveTo>
                    <a:pt x="0" y="0"/>
                  </a:moveTo>
                  <a:lnTo>
                    <a:pt x="1271" y="5"/>
                  </a:lnTo>
                </a:path>
              </a:pathLst>
            </a:custGeom>
            <a:noFill/>
            <a:ln w="1905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61453" name="AutoShape 12"/>
            <p:cNvSpPr>
              <a:spLocks noChangeArrowheads="1"/>
            </p:cNvSpPr>
            <p:nvPr/>
          </p:nvSpPr>
          <p:spPr bwMode="auto">
            <a:xfrm>
              <a:off x="1638753" y="1989138"/>
              <a:ext cx="1055425" cy="404610"/>
            </a:xfrm>
            <a:prstGeom prst="wedgeRectCallout">
              <a:avLst>
                <a:gd name="adj1" fmla="val 48185"/>
                <a:gd name="adj2" fmla="val 141569"/>
              </a:avLst>
            </a:prstGeom>
            <a:solidFill>
              <a:srgbClr val="FFFFFF"/>
            </a:solidFill>
            <a:ln w="9525">
              <a:solidFill>
                <a:srgbClr val="000000"/>
              </a:solidFill>
              <a:miter lim="800000"/>
            </a:ln>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en-US" altLang="zh-CN" sz="1800" b="1">
                  <a:latin typeface="Times New Roman" panose="02020603050405020304" pitchFamily="18" charset="0"/>
                  <a:ea typeface="宋体" panose="02010600030101010101" pitchFamily="2" charset="-122"/>
                  <a:cs typeface="Times New Roman" panose="02020603050405020304" pitchFamily="18" charset="0"/>
                </a:rPr>
                <a:t>Read A</a:t>
              </a:r>
            </a:p>
          </p:txBody>
        </p:sp>
        <p:sp>
          <p:nvSpPr>
            <p:cNvPr id="61454" name="AutoShape 13"/>
            <p:cNvSpPr>
              <a:spLocks noChangeArrowheads="1"/>
            </p:cNvSpPr>
            <p:nvPr/>
          </p:nvSpPr>
          <p:spPr bwMode="auto">
            <a:xfrm>
              <a:off x="2942047" y="2002625"/>
              <a:ext cx="1172695" cy="404610"/>
            </a:xfrm>
            <a:prstGeom prst="wedgeRectCallout">
              <a:avLst>
                <a:gd name="adj1" fmla="val -8944"/>
                <a:gd name="adj2" fmla="val 141176"/>
              </a:avLst>
            </a:prstGeom>
            <a:solidFill>
              <a:srgbClr val="FFFFFF"/>
            </a:solidFill>
            <a:ln w="9525">
              <a:solidFill>
                <a:srgbClr val="000000"/>
              </a:solidFill>
              <a:miter lim="800000"/>
            </a:ln>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en-US" altLang="zh-CN" sz="1800" b="1">
                  <a:latin typeface="Times New Roman" panose="02020603050405020304" pitchFamily="18" charset="0"/>
                  <a:ea typeface="宋体" panose="02010600030101010101" pitchFamily="2" charset="-122"/>
                  <a:cs typeface="Times New Roman" panose="02020603050405020304" pitchFamily="18" charset="0"/>
                </a:rPr>
                <a:t>A=A+500</a:t>
              </a:r>
            </a:p>
          </p:txBody>
        </p:sp>
        <p:sp>
          <p:nvSpPr>
            <p:cNvPr id="61455" name="AutoShape 14"/>
            <p:cNvSpPr>
              <a:spLocks noChangeArrowheads="1"/>
            </p:cNvSpPr>
            <p:nvPr/>
          </p:nvSpPr>
          <p:spPr bwMode="auto">
            <a:xfrm>
              <a:off x="4507664" y="1989610"/>
              <a:ext cx="1022725" cy="404610"/>
            </a:xfrm>
            <a:prstGeom prst="wedgeRectCallout">
              <a:avLst>
                <a:gd name="adj1" fmla="val -43460"/>
                <a:gd name="adj2" fmla="val 108315"/>
              </a:avLst>
            </a:prstGeom>
            <a:solidFill>
              <a:srgbClr val="FFFFFF"/>
            </a:solidFill>
            <a:ln w="9525">
              <a:solidFill>
                <a:srgbClr val="000000"/>
              </a:solidFill>
              <a:miter lim="800000"/>
            </a:ln>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en-US" altLang="zh-CN" sz="1800" b="1">
                  <a:latin typeface="Times New Roman" panose="02020603050405020304" pitchFamily="18" charset="0"/>
                  <a:ea typeface="宋体" panose="02010600030101010101" pitchFamily="2" charset="-122"/>
                  <a:cs typeface="Times New Roman" panose="02020603050405020304" pitchFamily="18" charset="0"/>
                </a:rPr>
                <a:t>Write A</a:t>
              </a:r>
            </a:p>
          </p:txBody>
        </p:sp>
        <p:sp>
          <p:nvSpPr>
            <p:cNvPr id="61456" name="AutoShape 15"/>
            <p:cNvSpPr>
              <a:spLocks noChangeArrowheads="1"/>
            </p:cNvSpPr>
            <p:nvPr/>
          </p:nvSpPr>
          <p:spPr bwMode="auto">
            <a:xfrm>
              <a:off x="6421103" y="1989138"/>
              <a:ext cx="1182843" cy="404610"/>
            </a:xfrm>
            <a:prstGeom prst="wedgeRectCallout">
              <a:avLst>
                <a:gd name="adj1" fmla="val 39704"/>
                <a:gd name="adj2" fmla="val 100194"/>
              </a:avLst>
            </a:prstGeom>
            <a:solidFill>
              <a:srgbClr val="FFFFFF"/>
            </a:solidFill>
            <a:ln w="9525">
              <a:solidFill>
                <a:srgbClr val="000000"/>
              </a:solidFill>
              <a:miter lim="800000"/>
            </a:ln>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ts val="465"/>
                </a:spcBef>
                <a:buClrTx/>
                <a:buFontTx/>
                <a:buNone/>
              </a:pPr>
              <a:r>
                <a:rPr lang="en-US" altLang="zh-CN"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Rollback</a:t>
              </a:r>
            </a:p>
          </p:txBody>
        </p:sp>
        <p:sp>
          <p:nvSpPr>
            <p:cNvPr id="61457" name="Freeform 16"/>
            <p:cNvSpPr/>
            <p:nvPr/>
          </p:nvSpPr>
          <p:spPr bwMode="auto">
            <a:xfrm>
              <a:off x="7827078" y="2780505"/>
              <a:ext cx="1101657" cy="5553"/>
            </a:xfrm>
            <a:custGeom>
              <a:avLst/>
              <a:gdLst>
                <a:gd name="T0" fmla="*/ 0 w 977"/>
                <a:gd name="T1" fmla="*/ 2147483646 h 7"/>
                <a:gd name="T2" fmla="*/ 2147483646 w 977"/>
                <a:gd name="T3" fmla="*/ 0 h 7"/>
                <a:gd name="T4" fmla="*/ 0 60000 65536"/>
                <a:gd name="T5" fmla="*/ 0 60000 65536"/>
                <a:gd name="T6" fmla="*/ 0 w 977"/>
                <a:gd name="T7" fmla="*/ 0 h 7"/>
                <a:gd name="T8" fmla="*/ 977 w 977"/>
                <a:gd name="T9" fmla="*/ 7 h 7"/>
              </a:gdLst>
              <a:ahLst/>
              <a:cxnLst>
                <a:cxn ang="T4">
                  <a:pos x="T0" y="T1"/>
                </a:cxn>
                <a:cxn ang="T5">
                  <a:pos x="T2" y="T3"/>
                </a:cxn>
              </a:cxnLst>
              <a:rect l="T6" t="T7" r="T8" b="T9"/>
              <a:pathLst>
                <a:path w="977" h="7">
                  <a:moveTo>
                    <a:pt x="0" y="7"/>
                  </a:moveTo>
                  <a:lnTo>
                    <a:pt x="977" y="0"/>
                  </a:lnTo>
                </a:path>
              </a:pathLst>
            </a:custGeom>
            <a:noFill/>
            <a:ln w="19050">
              <a:solidFill>
                <a:srgbClr val="00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61458" name="AutoShape 17"/>
            <p:cNvSpPr>
              <a:spLocks noChangeArrowheads="1"/>
            </p:cNvSpPr>
            <p:nvPr/>
          </p:nvSpPr>
          <p:spPr bwMode="auto">
            <a:xfrm>
              <a:off x="6117475" y="3206494"/>
              <a:ext cx="2195420" cy="404610"/>
            </a:xfrm>
            <a:prstGeom prst="wedgeRectCallout">
              <a:avLst>
                <a:gd name="adj1" fmla="val -58816"/>
                <a:gd name="adj2" fmla="val -149594"/>
              </a:avLst>
            </a:prstGeom>
            <a:solidFill>
              <a:srgbClr val="FFFFFF"/>
            </a:solidFill>
            <a:ln w="9525">
              <a:solidFill>
                <a:srgbClr val="000000"/>
              </a:solidFill>
              <a:miter lim="800000"/>
            </a:ln>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zh-CN" altLang="en-US" sz="1600" b="1">
                  <a:latin typeface="Times New Roman" panose="02020603050405020304" pitchFamily="18" charset="0"/>
                  <a:ea typeface="宋体" panose="02010600030101010101" pitchFamily="2" charset="-122"/>
                </a:rPr>
                <a:t>使用了未提交的数据</a:t>
              </a:r>
            </a:p>
          </p:txBody>
        </p:sp>
        <p:sp>
          <p:nvSpPr>
            <p:cNvPr id="61459" name="Text Box 18"/>
            <p:cNvSpPr txBox="1">
              <a:spLocks noChangeArrowheads="1"/>
            </p:cNvSpPr>
            <p:nvPr/>
          </p:nvSpPr>
          <p:spPr bwMode="auto">
            <a:xfrm>
              <a:off x="395288" y="2212975"/>
              <a:ext cx="523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T1:</a:t>
              </a:r>
            </a:p>
          </p:txBody>
        </p:sp>
        <p:sp>
          <p:nvSpPr>
            <p:cNvPr id="61460" name="Text Box 19"/>
            <p:cNvSpPr txBox="1">
              <a:spLocks noChangeArrowheads="1"/>
            </p:cNvSpPr>
            <p:nvPr/>
          </p:nvSpPr>
          <p:spPr bwMode="auto">
            <a:xfrm>
              <a:off x="395288" y="3141663"/>
              <a:ext cx="523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T2:</a:t>
              </a:r>
            </a:p>
          </p:txBody>
        </p:sp>
        <p:sp>
          <p:nvSpPr>
            <p:cNvPr id="61461" name="Text Box 20"/>
            <p:cNvSpPr txBox="1">
              <a:spLocks noChangeArrowheads="1"/>
            </p:cNvSpPr>
            <p:nvPr/>
          </p:nvSpPr>
          <p:spPr bwMode="auto">
            <a:xfrm>
              <a:off x="7942898" y="2447608"/>
              <a:ext cx="7985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r>
                <a:rPr lang="zh-CN" altLang="en-US" sz="1600" b="1">
                  <a:latin typeface="Times New Roman" panose="02020603050405020304" pitchFamily="18" charset="0"/>
                  <a:ea typeface="宋体" panose="02010600030101010101" pitchFamily="2" charset="-122"/>
                </a:rPr>
                <a:t>时间轴</a:t>
              </a:r>
            </a:p>
          </p:txBody>
        </p:sp>
      </p:grpSp>
      <p:sp>
        <p:nvSpPr>
          <p:cNvPr id="61445" name="标题 20"/>
          <p:cNvSpPr>
            <a:spLocks noGrp="1"/>
          </p:cNvSpPr>
          <p:nvPr>
            <p:ph type="title"/>
          </p:nvPr>
        </p:nvSpPr>
        <p:spPr/>
        <p:txBody>
          <a:bodyPr/>
          <a:lstStyle/>
          <a:p>
            <a:r>
              <a:rPr lang="en-US" altLang="zh-CN" sz="3600">
                <a:latin typeface="Times New Roman" panose="02020603050405020304" pitchFamily="18" charset="0"/>
                <a:ea typeface="黑体" panose="02010609060101010101" pitchFamily="49" charset="-122"/>
                <a:cs typeface="Times New Roman" panose="02020603050405020304" pitchFamily="18" charset="0"/>
              </a:rPr>
              <a:t>1</a:t>
            </a:r>
            <a:r>
              <a:rPr lang="zh-CN" altLang="en-US" sz="3600">
                <a:latin typeface="Times New Roman" panose="02020603050405020304" pitchFamily="18" charset="0"/>
                <a:ea typeface="黑体" panose="02010609060101010101" pitchFamily="49" charset="-122"/>
                <a:cs typeface="Times New Roman" panose="02020603050405020304" pitchFamily="18" charset="0"/>
              </a:rPr>
              <a:t>．并发操作带来的问题</a:t>
            </a:r>
            <a:br>
              <a:rPr lang="zh-CN" altLang="en-US" sz="3600">
                <a:latin typeface="Times New Roman" panose="02020603050405020304" pitchFamily="18" charset="0"/>
                <a:ea typeface="黑体" panose="02010609060101010101" pitchFamily="49" charset="-122"/>
                <a:cs typeface="Times New Roman" panose="02020603050405020304" pitchFamily="18" charset="0"/>
              </a:rPr>
            </a:br>
            <a:r>
              <a:rPr lang="en-US" altLang="zh-CN" sz="2800">
                <a:latin typeface="Times New Roman" panose="02020603050405020304" pitchFamily="18" charset="0"/>
                <a:ea typeface="黑体" panose="02010609060101010101" pitchFamily="49" charset="-122"/>
                <a:cs typeface="Times New Roman" panose="02020603050405020304" pitchFamily="18" charset="0"/>
              </a:rPr>
              <a:t>(2)</a:t>
            </a:r>
            <a:r>
              <a:rPr lang="zh-CN" altLang="en-US" sz="2800">
                <a:latin typeface="Times New Roman" panose="02020603050405020304" pitchFamily="18" charset="0"/>
                <a:ea typeface="黑体" panose="02010609060101010101" pitchFamily="49" charset="-122"/>
                <a:cs typeface="Times New Roman" panose="02020603050405020304" pitchFamily="18" charset="0"/>
              </a:rPr>
              <a:t>脏读</a:t>
            </a:r>
            <a:r>
              <a:rPr lang="en-US" altLang="zh-CN" sz="2800">
                <a:latin typeface="Times New Roman" panose="02020603050405020304" pitchFamily="18" charset="0"/>
                <a:ea typeface="黑体" panose="02010609060101010101" pitchFamily="49" charset="-122"/>
                <a:cs typeface="Times New Roman" panose="02020603050405020304" pitchFamily="18" charset="0"/>
              </a:rPr>
              <a:t>(Dirty Read)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fade">
                                      <p:cBhvr>
                                        <p:cTn id="7" dur="1000"/>
                                        <p:tgtEl>
                                          <p:spTgt spid="190467">
                                            <p:txEl>
                                              <p:pRg st="0" end="0"/>
                                            </p:txEl>
                                          </p:spTgt>
                                        </p:tgtEl>
                                      </p:cBhvr>
                                    </p:animEffect>
                                    <p:anim calcmode="lin" valueType="num">
                                      <p:cBhvr>
                                        <p:cTn id="8" dur="1000" fill="hold"/>
                                        <p:tgtEl>
                                          <p:spTgt spid="1904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046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0467">
                                            <p:txEl>
                                              <p:pRg st="1" end="1"/>
                                            </p:txEl>
                                          </p:spTgt>
                                        </p:tgtEl>
                                        <p:attrNameLst>
                                          <p:attrName>style.visibility</p:attrName>
                                        </p:attrNameLst>
                                      </p:cBhvr>
                                      <p:to>
                                        <p:strVal val="visible"/>
                                      </p:to>
                                    </p:set>
                                    <p:animEffect transition="in" filter="fade">
                                      <p:cBhvr>
                                        <p:cTn id="14" dur="1000"/>
                                        <p:tgtEl>
                                          <p:spTgt spid="190467">
                                            <p:txEl>
                                              <p:pRg st="1" end="1"/>
                                            </p:txEl>
                                          </p:spTgt>
                                        </p:tgtEl>
                                      </p:cBhvr>
                                    </p:animEffect>
                                    <p:anim calcmode="lin" valueType="num">
                                      <p:cBhvr>
                                        <p:cTn id="15" dur="1000" fill="hold"/>
                                        <p:tgtEl>
                                          <p:spTgt spid="19046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9046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90467">
                                            <p:txEl>
                                              <p:pRg st="2" end="2"/>
                                            </p:txEl>
                                          </p:spTgt>
                                        </p:tgtEl>
                                        <p:attrNameLst>
                                          <p:attrName>style.visibility</p:attrName>
                                        </p:attrNameLst>
                                      </p:cBhvr>
                                      <p:to>
                                        <p:strVal val="visible"/>
                                      </p:to>
                                    </p:set>
                                    <p:animEffect transition="in" filter="fade">
                                      <p:cBhvr>
                                        <p:cTn id="21" dur="1000"/>
                                        <p:tgtEl>
                                          <p:spTgt spid="190467">
                                            <p:txEl>
                                              <p:pRg st="2" end="2"/>
                                            </p:txEl>
                                          </p:spTgt>
                                        </p:tgtEl>
                                      </p:cBhvr>
                                    </p:animEffect>
                                    <p:anim calcmode="lin" valueType="num">
                                      <p:cBhvr>
                                        <p:cTn id="22" dur="1000" fill="hold"/>
                                        <p:tgtEl>
                                          <p:spTgt spid="19046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9046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90467">
                                            <p:txEl>
                                              <p:pRg st="3" end="3"/>
                                            </p:txEl>
                                          </p:spTgt>
                                        </p:tgtEl>
                                        <p:attrNameLst>
                                          <p:attrName>style.visibility</p:attrName>
                                        </p:attrNameLst>
                                      </p:cBhvr>
                                      <p:to>
                                        <p:strVal val="visible"/>
                                      </p:to>
                                    </p:set>
                                    <p:animEffect transition="in" filter="fade">
                                      <p:cBhvr>
                                        <p:cTn id="28" dur="1000"/>
                                        <p:tgtEl>
                                          <p:spTgt spid="190467">
                                            <p:txEl>
                                              <p:pRg st="3" end="3"/>
                                            </p:txEl>
                                          </p:spTgt>
                                        </p:tgtEl>
                                      </p:cBhvr>
                                    </p:animEffect>
                                    <p:anim calcmode="lin" valueType="num">
                                      <p:cBhvr>
                                        <p:cTn id="29" dur="1000" fill="hold"/>
                                        <p:tgtEl>
                                          <p:spTgt spid="19046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9046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CAFD53C8-FFE2-4A83-A32A-73E2991FF18A}" type="slidenum">
              <a:rPr lang="en-US" altLang="zh-CN" sz="1000">
                <a:latin typeface="Times New Roman" panose="02020603050405020304" pitchFamily="18" charset="0"/>
                <a:cs typeface="Times New Roman" panose="02020603050405020304" pitchFamily="18" charset="0"/>
              </a:rPr>
              <a:t>37</a:t>
            </a:fld>
            <a:endParaRPr lang="en-US" altLang="zh-CN" sz="1000">
              <a:latin typeface="Times New Roman" panose="02020603050405020304" pitchFamily="18" charset="0"/>
              <a:cs typeface="Times New Roman" panose="02020603050405020304" pitchFamily="18" charset="0"/>
            </a:endParaRPr>
          </a:p>
        </p:txBody>
      </p:sp>
      <p:sp>
        <p:nvSpPr>
          <p:cNvPr id="191491" name="Rectangle 3"/>
          <p:cNvSpPr>
            <a:spLocks noGrp="1" noChangeArrowheads="1"/>
          </p:cNvSpPr>
          <p:nvPr>
            <p:ph idx="1"/>
          </p:nvPr>
        </p:nvSpPr>
        <p:spPr>
          <a:xfrm>
            <a:off x="325755" y="3934460"/>
            <a:ext cx="8153400" cy="1551305"/>
          </a:xfrm>
        </p:spPr>
        <p:txBody>
          <a:bodyPr/>
          <a:lstStyle/>
          <a:p>
            <a:pPr eaLnBrk="1" hangingPunct="1"/>
            <a:r>
              <a:rPr lang="zh-CN" altLang="en-US" sz="2400">
                <a:latin typeface="Times New Roman" panose="02020603050405020304" pitchFamily="18" charset="0"/>
                <a:cs typeface="Times New Roman" panose="02020603050405020304" pitchFamily="18" charset="0"/>
              </a:rPr>
              <a:t>事务</a:t>
            </a:r>
            <a:r>
              <a:rPr lang="en-US" altLang="zh-CN" sz="2400">
                <a:latin typeface="Times New Roman" panose="02020603050405020304" pitchFamily="18" charset="0"/>
                <a:cs typeface="Times New Roman" panose="02020603050405020304" pitchFamily="18" charset="0"/>
              </a:rPr>
              <a:t>T1 </a:t>
            </a:r>
            <a:r>
              <a:rPr lang="zh-CN" altLang="en-US" sz="2400">
                <a:latin typeface="Times New Roman" panose="02020603050405020304" pitchFamily="18" charset="0"/>
                <a:cs typeface="Times New Roman" panose="02020603050405020304" pitchFamily="18" charset="0"/>
              </a:rPr>
              <a:t>读取某一数据后，事务</a:t>
            </a:r>
            <a:r>
              <a:rPr lang="en-US" altLang="zh-CN" sz="2400">
                <a:latin typeface="Times New Roman" panose="02020603050405020304" pitchFamily="18" charset="0"/>
                <a:cs typeface="Times New Roman" panose="02020603050405020304" pitchFamily="18" charset="0"/>
              </a:rPr>
              <a:t>T2 </a:t>
            </a:r>
            <a:r>
              <a:rPr lang="zh-CN" altLang="en-US" sz="2400">
                <a:latin typeface="Times New Roman" panose="02020603050405020304" pitchFamily="18" charset="0"/>
                <a:cs typeface="Times New Roman" panose="02020603050405020304" pitchFamily="18" charset="0"/>
              </a:rPr>
              <a:t>对其做了修改，当</a:t>
            </a:r>
            <a:r>
              <a:rPr lang="en-US" altLang="zh-CN" sz="2400">
                <a:latin typeface="Times New Roman" panose="02020603050405020304" pitchFamily="18" charset="0"/>
                <a:cs typeface="Times New Roman" panose="02020603050405020304" pitchFamily="18" charset="0"/>
              </a:rPr>
              <a:t>T1 </a:t>
            </a:r>
            <a:r>
              <a:rPr lang="zh-CN" altLang="en-US" sz="2400">
                <a:latin typeface="Times New Roman" panose="02020603050405020304" pitchFamily="18" charset="0"/>
                <a:cs typeface="Times New Roman" panose="02020603050405020304" pitchFamily="18" charset="0"/>
              </a:rPr>
              <a:t>再次读取该数据时，得到与前次不同的值。</a:t>
            </a:r>
            <a:r>
              <a:rPr lang="zh-CN" altLang="en-US" sz="2400">
                <a:solidFill>
                  <a:schemeClr val="folHlink"/>
                </a:solidFill>
                <a:latin typeface="Times New Roman" panose="02020603050405020304" pitchFamily="18" charset="0"/>
                <a:cs typeface="Times New Roman" panose="02020603050405020304" pitchFamily="18" charset="0"/>
              </a:rPr>
              <a:t>不可重复读又称作读</a:t>
            </a:r>
            <a:r>
              <a:rPr lang="en-US" altLang="zh-CN" sz="2400">
                <a:solidFill>
                  <a:schemeClr val="folHlink"/>
                </a:solidFill>
                <a:latin typeface="Times New Roman" panose="02020603050405020304" pitchFamily="18" charset="0"/>
                <a:cs typeface="Times New Roman" panose="02020603050405020304" pitchFamily="18" charset="0"/>
              </a:rPr>
              <a:t>-</a:t>
            </a:r>
            <a:r>
              <a:rPr lang="zh-CN" altLang="en-US" sz="2400">
                <a:solidFill>
                  <a:schemeClr val="folHlink"/>
                </a:solidFill>
                <a:latin typeface="Times New Roman" panose="02020603050405020304" pitchFamily="18" charset="0"/>
                <a:cs typeface="Times New Roman" panose="02020603050405020304" pitchFamily="18" charset="0"/>
              </a:rPr>
              <a:t>写错误</a:t>
            </a:r>
            <a:r>
              <a:rPr lang="zh-CN" altLang="en-US" sz="2400">
                <a:latin typeface="Times New Roman" panose="02020603050405020304" pitchFamily="18" charset="0"/>
                <a:cs typeface="Times New Roman" panose="02020603050405020304" pitchFamily="18" charset="0"/>
              </a:rPr>
              <a:t> </a:t>
            </a:r>
          </a:p>
        </p:txBody>
      </p:sp>
      <p:grpSp>
        <p:nvGrpSpPr>
          <p:cNvPr id="62468" name="Group 4"/>
          <p:cNvGrpSpPr/>
          <p:nvPr/>
        </p:nvGrpSpPr>
        <p:grpSpPr bwMode="auto">
          <a:xfrm>
            <a:off x="395288" y="1917700"/>
            <a:ext cx="8569325" cy="1368425"/>
            <a:chOff x="1238" y="2776"/>
            <a:chExt cx="7488" cy="1835"/>
          </a:xfrm>
        </p:grpSpPr>
        <p:sp>
          <p:nvSpPr>
            <p:cNvPr id="62472" name="AutoShape 5"/>
            <p:cNvSpPr>
              <a:spLocks noChangeArrowheads="1"/>
            </p:cNvSpPr>
            <p:nvPr/>
          </p:nvSpPr>
          <p:spPr bwMode="auto">
            <a:xfrm>
              <a:off x="1654" y="3267"/>
              <a:ext cx="1040" cy="626"/>
            </a:xfrm>
            <a:prstGeom prst="can">
              <a:avLst>
                <a:gd name="adj" fmla="val 25000"/>
              </a:avLst>
            </a:prstGeom>
            <a:solidFill>
              <a:srgbClr val="FFFFFF"/>
            </a:solidFill>
            <a:ln w="9525">
              <a:solidFill>
                <a:srgbClr val="000000"/>
              </a:solidFill>
              <a:round/>
            </a:ln>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A=2000</a:t>
              </a:r>
            </a:p>
          </p:txBody>
        </p:sp>
        <p:sp>
          <p:nvSpPr>
            <p:cNvPr id="62473" name="AutoShape 6"/>
            <p:cNvSpPr>
              <a:spLocks noChangeArrowheads="1"/>
            </p:cNvSpPr>
            <p:nvPr/>
          </p:nvSpPr>
          <p:spPr bwMode="auto">
            <a:xfrm>
              <a:off x="5918" y="3312"/>
              <a:ext cx="1040" cy="626"/>
            </a:xfrm>
            <a:prstGeom prst="can">
              <a:avLst>
                <a:gd name="adj" fmla="val 25000"/>
              </a:avLst>
            </a:prstGeom>
            <a:solidFill>
              <a:srgbClr val="FFFFFF"/>
            </a:solidFill>
            <a:ln w="9525">
              <a:solidFill>
                <a:srgbClr val="000000"/>
              </a:solidFill>
              <a:round/>
            </a:ln>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A=2500</a:t>
              </a:r>
            </a:p>
          </p:txBody>
        </p:sp>
        <p:sp>
          <p:nvSpPr>
            <p:cNvPr id="62474" name="Line 7"/>
            <p:cNvSpPr>
              <a:spLocks noChangeShapeType="1"/>
            </p:cNvSpPr>
            <p:nvPr/>
          </p:nvSpPr>
          <p:spPr bwMode="auto">
            <a:xfrm>
              <a:off x="1238" y="3678"/>
              <a:ext cx="416"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5" name="Line 8"/>
            <p:cNvSpPr>
              <a:spLocks noChangeShapeType="1"/>
            </p:cNvSpPr>
            <p:nvPr/>
          </p:nvSpPr>
          <p:spPr bwMode="auto">
            <a:xfrm>
              <a:off x="6958" y="3678"/>
              <a:ext cx="1768" cy="0"/>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76" name="AutoShape 9"/>
            <p:cNvSpPr>
              <a:spLocks noChangeArrowheads="1"/>
            </p:cNvSpPr>
            <p:nvPr/>
          </p:nvSpPr>
          <p:spPr bwMode="auto">
            <a:xfrm>
              <a:off x="3114" y="2776"/>
              <a:ext cx="936" cy="510"/>
            </a:xfrm>
            <a:prstGeom prst="wedgeRectCallout">
              <a:avLst>
                <a:gd name="adj1" fmla="val -58653"/>
                <a:gd name="adj2" fmla="val 122157"/>
              </a:avLst>
            </a:prstGeom>
            <a:solidFill>
              <a:srgbClr val="FFFFFF"/>
            </a:solidFill>
            <a:ln w="9525">
              <a:solidFill>
                <a:srgbClr val="000000"/>
              </a:solidFill>
              <a:miter lim="800000"/>
            </a:ln>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Read A</a:t>
              </a:r>
            </a:p>
          </p:txBody>
        </p:sp>
        <p:sp>
          <p:nvSpPr>
            <p:cNvPr id="62477" name="AutoShape 10"/>
            <p:cNvSpPr>
              <a:spLocks noChangeArrowheads="1"/>
            </p:cNvSpPr>
            <p:nvPr/>
          </p:nvSpPr>
          <p:spPr bwMode="auto">
            <a:xfrm>
              <a:off x="3734" y="4101"/>
              <a:ext cx="1040" cy="510"/>
            </a:xfrm>
            <a:prstGeom prst="wedgeRectCallout">
              <a:avLst>
                <a:gd name="adj1" fmla="val 80866"/>
                <a:gd name="adj2" fmla="val -129606"/>
              </a:avLst>
            </a:prstGeom>
            <a:solidFill>
              <a:srgbClr val="FFFFFF"/>
            </a:solidFill>
            <a:ln w="9525">
              <a:solidFill>
                <a:srgbClr val="000000"/>
              </a:solidFill>
              <a:miter lim="800000"/>
            </a:ln>
          </p:spPr>
          <p:txBody>
            <a:bodyPr lIns="18000" rIns="18000"/>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A=A+500</a:t>
              </a:r>
            </a:p>
          </p:txBody>
        </p:sp>
        <p:sp>
          <p:nvSpPr>
            <p:cNvPr id="62478" name="AutoShape 11"/>
            <p:cNvSpPr>
              <a:spLocks noChangeArrowheads="1"/>
            </p:cNvSpPr>
            <p:nvPr/>
          </p:nvSpPr>
          <p:spPr bwMode="auto">
            <a:xfrm>
              <a:off x="7074" y="2776"/>
              <a:ext cx="1049" cy="510"/>
            </a:xfrm>
            <a:prstGeom prst="wedgeRectCallout">
              <a:avLst>
                <a:gd name="adj1" fmla="val 35699"/>
                <a:gd name="adj2" fmla="val 128236"/>
              </a:avLst>
            </a:prstGeom>
            <a:solidFill>
              <a:srgbClr val="FFFFFF"/>
            </a:solidFill>
            <a:ln w="9525">
              <a:solidFill>
                <a:srgbClr val="000000"/>
              </a:solidFill>
              <a:miter lim="800000"/>
            </a:ln>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ts val="465"/>
                </a:spcBef>
                <a:buClrTx/>
                <a:buFontTx/>
                <a:buNone/>
              </a:pPr>
              <a:r>
                <a:rPr lang="en-US" altLang="zh-CN"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Read A</a:t>
              </a:r>
            </a:p>
          </p:txBody>
        </p:sp>
        <p:sp>
          <p:nvSpPr>
            <p:cNvPr id="62479" name="AutoShape 12"/>
            <p:cNvSpPr>
              <a:spLocks noChangeArrowheads="1"/>
            </p:cNvSpPr>
            <p:nvPr/>
          </p:nvSpPr>
          <p:spPr bwMode="auto">
            <a:xfrm>
              <a:off x="2590" y="4101"/>
              <a:ext cx="907" cy="510"/>
            </a:xfrm>
            <a:prstGeom prst="wedgeRectCallout">
              <a:avLst>
                <a:gd name="adj1" fmla="val 73042"/>
                <a:gd name="adj2" fmla="val -132551"/>
              </a:avLst>
            </a:prstGeom>
            <a:solidFill>
              <a:srgbClr val="FFFFFF"/>
            </a:solidFill>
            <a:ln w="9525">
              <a:solidFill>
                <a:srgbClr val="000000"/>
              </a:solidFill>
              <a:miter lim="800000"/>
            </a:ln>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Read A</a:t>
              </a:r>
            </a:p>
          </p:txBody>
        </p:sp>
        <p:sp>
          <p:nvSpPr>
            <p:cNvPr id="62480" name="Line 13"/>
            <p:cNvSpPr>
              <a:spLocks noChangeShapeType="1"/>
            </p:cNvSpPr>
            <p:nvPr/>
          </p:nvSpPr>
          <p:spPr bwMode="auto">
            <a:xfrm>
              <a:off x="2694" y="3678"/>
              <a:ext cx="3224"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81" name="AutoShape 14"/>
            <p:cNvSpPr>
              <a:spLocks noChangeArrowheads="1"/>
            </p:cNvSpPr>
            <p:nvPr/>
          </p:nvSpPr>
          <p:spPr bwMode="auto">
            <a:xfrm>
              <a:off x="5086" y="4101"/>
              <a:ext cx="907" cy="510"/>
            </a:xfrm>
            <a:prstGeom prst="wedgeRectCallout">
              <a:avLst>
                <a:gd name="adj1" fmla="val 99065"/>
                <a:gd name="adj2" fmla="val -104509"/>
              </a:avLst>
            </a:prstGeom>
            <a:solidFill>
              <a:srgbClr val="FFFFFF"/>
            </a:solidFill>
            <a:ln w="9525">
              <a:solidFill>
                <a:srgbClr val="000000"/>
              </a:solidFill>
              <a:miter lim="800000"/>
            </a:ln>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Write A</a:t>
              </a:r>
            </a:p>
          </p:txBody>
        </p:sp>
        <p:sp>
          <p:nvSpPr>
            <p:cNvPr id="62482" name="AutoShape 15"/>
            <p:cNvSpPr>
              <a:spLocks noChangeArrowheads="1"/>
            </p:cNvSpPr>
            <p:nvPr/>
          </p:nvSpPr>
          <p:spPr bwMode="auto">
            <a:xfrm>
              <a:off x="6958" y="4101"/>
              <a:ext cx="907" cy="510"/>
            </a:xfrm>
            <a:prstGeom prst="wedgeRectCallout">
              <a:avLst>
                <a:gd name="adj1" fmla="val -3255"/>
                <a:gd name="adj2" fmla="val -129606"/>
              </a:avLst>
            </a:prstGeom>
            <a:solidFill>
              <a:srgbClr val="FFFFFF"/>
            </a:solidFill>
            <a:ln w="9525">
              <a:solidFill>
                <a:srgbClr val="000000"/>
              </a:solidFill>
              <a:miter lim="800000"/>
            </a:ln>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just" eaLnBrk="1" hangingPunct="1">
                <a:spcBef>
                  <a:spcPct val="0"/>
                </a:spcBef>
                <a:buClrTx/>
                <a:buFontTx/>
                <a:buNone/>
              </a:pPr>
              <a:r>
                <a:rPr lang="en-US" altLang="zh-CN" sz="1600" b="1">
                  <a:latin typeface="Times New Roman" panose="02020603050405020304" pitchFamily="18" charset="0"/>
                  <a:ea typeface="宋体" panose="02010600030101010101" pitchFamily="2" charset="-122"/>
                  <a:cs typeface="Times New Roman" panose="02020603050405020304" pitchFamily="18" charset="0"/>
                </a:rPr>
                <a:t>Commit</a:t>
              </a:r>
            </a:p>
          </p:txBody>
        </p:sp>
      </p:grpSp>
      <p:sp>
        <p:nvSpPr>
          <p:cNvPr id="62469" name="Text Box 16"/>
          <p:cNvSpPr txBox="1">
            <a:spLocks noChangeArrowheads="1"/>
          </p:cNvSpPr>
          <p:nvPr/>
        </p:nvSpPr>
        <p:spPr bwMode="auto">
          <a:xfrm>
            <a:off x="395288" y="1990725"/>
            <a:ext cx="523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T1:</a:t>
            </a:r>
          </a:p>
        </p:txBody>
      </p:sp>
      <p:sp>
        <p:nvSpPr>
          <p:cNvPr id="62470" name="Text Box 17"/>
          <p:cNvSpPr txBox="1">
            <a:spLocks noChangeArrowheads="1"/>
          </p:cNvSpPr>
          <p:nvPr/>
        </p:nvSpPr>
        <p:spPr bwMode="auto">
          <a:xfrm>
            <a:off x="395288" y="2919413"/>
            <a:ext cx="523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r>
              <a:rPr lang="en-US" altLang="zh-CN" sz="1800">
                <a:latin typeface="Times New Roman" panose="02020603050405020304" pitchFamily="18" charset="0"/>
                <a:ea typeface="宋体" panose="02010600030101010101" pitchFamily="2" charset="-122"/>
                <a:cs typeface="Times New Roman" panose="02020603050405020304" pitchFamily="18" charset="0"/>
              </a:rPr>
              <a:t>T2:</a:t>
            </a:r>
          </a:p>
        </p:txBody>
      </p:sp>
      <p:sp>
        <p:nvSpPr>
          <p:cNvPr id="62471" name="标题 17"/>
          <p:cNvSpPr>
            <a:spLocks noGrp="1"/>
          </p:cNvSpPr>
          <p:nvPr>
            <p:ph type="title"/>
          </p:nvPr>
        </p:nvSpPr>
        <p:spPr/>
        <p:txBody>
          <a:bodyPr/>
          <a:lstStyle/>
          <a:p>
            <a:r>
              <a:rPr lang="en-US" altLang="zh-CN" sz="3600">
                <a:latin typeface="Times New Roman" panose="02020603050405020304" pitchFamily="18" charset="0"/>
                <a:ea typeface="黑体" panose="02010609060101010101" pitchFamily="49" charset="-122"/>
                <a:cs typeface="Times New Roman" panose="02020603050405020304" pitchFamily="18" charset="0"/>
              </a:rPr>
              <a:t>1</a:t>
            </a:r>
            <a:r>
              <a:rPr lang="zh-CN" altLang="en-US" sz="3600">
                <a:latin typeface="Times New Roman" panose="02020603050405020304" pitchFamily="18" charset="0"/>
                <a:ea typeface="黑体" panose="02010609060101010101" pitchFamily="49" charset="-122"/>
                <a:cs typeface="Times New Roman" panose="02020603050405020304" pitchFamily="18" charset="0"/>
              </a:rPr>
              <a:t>．并发操作带来的问题</a:t>
            </a:r>
            <a:br>
              <a:rPr lang="zh-CN" altLang="en-US" sz="3600">
                <a:latin typeface="Times New Roman" panose="02020603050405020304" pitchFamily="18" charset="0"/>
                <a:ea typeface="黑体" panose="02010609060101010101" pitchFamily="49" charset="-122"/>
                <a:cs typeface="Times New Roman" panose="02020603050405020304" pitchFamily="18" charset="0"/>
              </a:rPr>
            </a:br>
            <a:r>
              <a:rPr lang="en-US" altLang="zh-CN" sz="2800">
                <a:latin typeface="Times New Roman" panose="02020603050405020304" pitchFamily="18" charset="0"/>
                <a:ea typeface="黑体" panose="02010609060101010101" pitchFamily="49" charset="-122"/>
                <a:cs typeface="Times New Roman" panose="02020603050405020304" pitchFamily="18" charset="0"/>
              </a:rPr>
              <a:t>(3) </a:t>
            </a:r>
            <a:r>
              <a:rPr lang="zh-CN" altLang="en-US" sz="2800">
                <a:latin typeface="Times New Roman" panose="02020603050405020304" pitchFamily="18" charset="0"/>
                <a:ea typeface="黑体" panose="02010609060101010101" pitchFamily="49" charset="-122"/>
                <a:cs typeface="Times New Roman" panose="02020603050405020304" pitchFamily="18" charset="0"/>
              </a:rPr>
              <a:t>不可重复读</a:t>
            </a:r>
            <a:r>
              <a:rPr lang="en-US" altLang="zh-CN" sz="2800">
                <a:latin typeface="Times New Roman" panose="02020603050405020304" pitchFamily="18" charset="0"/>
                <a:ea typeface="黑体" panose="02010609060101010101" pitchFamily="49" charset="-122"/>
                <a:cs typeface="Times New Roman" panose="02020603050405020304" pitchFamily="18" charset="0"/>
              </a:rPr>
              <a:t>(Non-Repeatable Read)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1491">
                                            <p:txEl>
                                              <p:pRg st="0" end="0"/>
                                            </p:txEl>
                                          </p:spTgt>
                                        </p:tgtEl>
                                        <p:attrNameLst>
                                          <p:attrName>style.visibility</p:attrName>
                                        </p:attrNameLst>
                                      </p:cBhvr>
                                      <p:to>
                                        <p:strVal val="visible"/>
                                      </p:to>
                                    </p:set>
                                    <p:animEffect transition="in" filter="fade">
                                      <p:cBhvr>
                                        <p:cTn id="7" dur="1000"/>
                                        <p:tgtEl>
                                          <p:spTgt spid="191491">
                                            <p:txEl>
                                              <p:pRg st="0" end="0"/>
                                            </p:txEl>
                                          </p:spTgt>
                                        </p:tgtEl>
                                      </p:cBhvr>
                                    </p:animEffect>
                                    <p:anim calcmode="lin" valueType="num">
                                      <p:cBhvr>
                                        <p:cTn id="8" dur="1000" fill="hold"/>
                                        <p:tgtEl>
                                          <p:spTgt spid="19149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149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AC093FDA-71A7-4232-B700-5E261592A761}" type="slidenum">
              <a:rPr lang="en-US" altLang="zh-CN" sz="1000">
                <a:latin typeface="Times New Roman" panose="02020603050405020304" pitchFamily="18" charset="0"/>
                <a:cs typeface="Times New Roman" panose="02020603050405020304" pitchFamily="18" charset="0"/>
              </a:rPr>
              <a:t>38</a:t>
            </a:fld>
            <a:endParaRPr lang="en-US" altLang="zh-CN" sz="1000">
              <a:latin typeface="Times New Roman" panose="02020603050405020304" pitchFamily="18" charset="0"/>
              <a:cs typeface="Times New Roman" panose="02020603050405020304" pitchFamily="18" charset="0"/>
            </a:endParaRPr>
          </a:p>
        </p:txBody>
      </p:sp>
      <p:sp>
        <p:nvSpPr>
          <p:cNvPr id="192515" name="Rectangle 3"/>
          <p:cNvSpPr>
            <a:spLocks noGrp="1" noChangeArrowheads="1"/>
          </p:cNvSpPr>
          <p:nvPr>
            <p:ph idx="1"/>
          </p:nvPr>
        </p:nvSpPr>
        <p:spPr/>
        <p:txBody>
          <a:bodyPr/>
          <a:lstStyle/>
          <a:p>
            <a:pPr eaLnBrk="1" hangingPunct="1"/>
            <a:r>
              <a:rPr lang="zh-CN" altLang="en-US" sz="2400">
                <a:latin typeface="Times New Roman" panose="02020603050405020304" pitchFamily="18" charset="0"/>
                <a:cs typeface="Times New Roman" panose="02020603050405020304" pitchFamily="18" charset="0"/>
              </a:rPr>
              <a:t>事务</a:t>
            </a:r>
            <a:r>
              <a:rPr lang="en-US" altLang="zh-CN" sz="2400">
                <a:latin typeface="Times New Roman" panose="02020603050405020304" pitchFamily="18" charset="0"/>
                <a:cs typeface="Times New Roman" panose="02020603050405020304" pitchFamily="18" charset="0"/>
              </a:rPr>
              <a:t>T2 </a:t>
            </a:r>
            <a:r>
              <a:rPr lang="zh-CN" altLang="en-US" sz="2400">
                <a:latin typeface="Times New Roman" panose="02020603050405020304" pitchFamily="18" charset="0"/>
                <a:cs typeface="Times New Roman" panose="02020603050405020304" pitchFamily="18" charset="0"/>
              </a:rPr>
              <a:t>按一定条件读取了某些数据后，事务</a:t>
            </a:r>
            <a:r>
              <a:rPr lang="en-US" altLang="zh-CN" sz="2400">
                <a:latin typeface="Times New Roman" panose="02020603050405020304" pitchFamily="18" charset="0"/>
                <a:cs typeface="Times New Roman" panose="02020603050405020304" pitchFamily="18" charset="0"/>
              </a:rPr>
              <a:t>T1 </a:t>
            </a:r>
            <a:r>
              <a:rPr lang="zh-CN" altLang="en-US" sz="2400">
                <a:latin typeface="Times New Roman" panose="02020603050405020304" pitchFamily="18" charset="0"/>
                <a:cs typeface="Times New Roman" panose="02020603050405020304" pitchFamily="18" charset="0"/>
              </a:rPr>
              <a:t>插入</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删除</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了一些满足这些条件的数据，当</a:t>
            </a:r>
            <a:r>
              <a:rPr lang="en-US" altLang="zh-CN" sz="2400">
                <a:latin typeface="Times New Roman" panose="02020603050405020304" pitchFamily="18" charset="0"/>
                <a:cs typeface="Times New Roman" panose="02020603050405020304" pitchFamily="18" charset="0"/>
              </a:rPr>
              <a:t>T2 </a:t>
            </a:r>
            <a:r>
              <a:rPr lang="zh-CN" altLang="en-US" sz="2400">
                <a:latin typeface="Times New Roman" panose="02020603050405020304" pitchFamily="18" charset="0"/>
                <a:cs typeface="Times New Roman" panose="02020603050405020304" pitchFamily="18" charset="0"/>
              </a:rPr>
              <a:t>再次按相同条件读取数据时，发现多</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少</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了一些记录。</a:t>
            </a:r>
          </a:p>
          <a:p>
            <a:pPr eaLnBrk="1" hangingPunct="1"/>
            <a:r>
              <a:rPr lang="zh-CN" altLang="en-US" sz="2400">
                <a:latin typeface="Times New Roman" panose="02020603050405020304" pitchFamily="18" charset="0"/>
                <a:cs typeface="Times New Roman" panose="02020603050405020304" pitchFamily="18" charset="0"/>
              </a:rPr>
              <a:t>对于幻象这种情况，即使事务可以保证它所访问到的数据不被其他事务修改也还是不够的，因为如果只是控制现有数据的话，并不能阻止其他事务插入新的满足条件的元组。</a:t>
            </a:r>
          </a:p>
        </p:txBody>
      </p:sp>
      <p:sp>
        <p:nvSpPr>
          <p:cNvPr id="63492" name="标题 3"/>
          <p:cNvSpPr>
            <a:spLocks noGrp="1"/>
          </p:cNvSpPr>
          <p:nvPr>
            <p:ph type="title"/>
          </p:nvPr>
        </p:nvSpPr>
        <p:spPr/>
        <p:txBody>
          <a:bodyPr/>
          <a:lstStyle/>
          <a:p>
            <a:r>
              <a:rPr lang="en-US" altLang="zh-CN" sz="3600">
                <a:latin typeface="Times New Roman" panose="02020603050405020304" pitchFamily="18" charset="0"/>
                <a:ea typeface="黑体" panose="02010609060101010101" pitchFamily="49" charset="-122"/>
                <a:cs typeface="Times New Roman" panose="02020603050405020304" pitchFamily="18" charset="0"/>
              </a:rPr>
              <a:t>1</a:t>
            </a:r>
            <a:r>
              <a:rPr lang="zh-CN" altLang="en-US" sz="3600">
                <a:latin typeface="Times New Roman" panose="02020603050405020304" pitchFamily="18" charset="0"/>
                <a:ea typeface="黑体" panose="02010609060101010101" pitchFamily="49" charset="-122"/>
                <a:cs typeface="Times New Roman" panose="02020603050405020304" pitchFamily="18" charset="0"/>
              </a:rPr>
              <a:t>．并发操作带来的问题</a:t>
            </a:r>
            <a:br>
              <a:rPr lang="zh-CN" altLang="en-US" sz="3600">
                <a:latin typeface="Times New Roman" panose="02020603050405020304" pitchFamily="18" charset="0"/>
                <a:ea typeface="黑体" panose="02010609060101010101" pitchFamily="49" charset="-122"/>
                <a:cs typeface="Times New Roman" panose="02020603050405020304" pitchFamily="18" charset="0"/>
              </a:rPr>
            </a:br>
            <a:r>
              <a:rPr lang="en-US" altLang="zh-CN" sz="2800">
                <a:latin typeface="Times New Roman" panose="02020603050405020304" pitchFamily="18" charset="0"/>
                <a:ea typeface="黑体" panose="02010609060101010101" pitchFamily="49" charset="-122"/>
                <a:cs typeface="Times New Roman" panose="02020603050405020304" pitchFamily="18" charset="0"/>
              </a:rPr>
              <a:t>(4) </a:t>
            </a:r>
            <a:r>
              <a:rPr lang="zh-CN" altLang="en-US" sz="2800">
                <a:latin typeface="Times New Roman" panose="02020603050405020304" pitchFamily="18" charset="0"/>
                <a:ea typeface="黑体" panose="02010609060101010101" pitchFamily="49" charset="-122"/>
                <a:cs typeface="Times New Roman" panose="02020603050405020304" pitchFamily="18" charset="0"/>
              </a:rPr>
              <a:t>幻象读</a:t>
            </a:r>
            <a:r>
              <a:rPr lang="en-US" altLang="zh-CN" sz="2800">
                <a:latin typeface="Times New Roman" panose="02020603050405020304" pitchFamily="18" charset="0"/>
                <a:ea typeface="黑体" panose="02010609060101010101" pitchFamily="49" charset="-122"/>
                <a:cs typeface="Times New Roman" panose="02020603050405020304" pitchFamily="18" charset="0"/>
              </a:rPr>
              <a:t>(Phantom Read)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Effect transition="in" filter="fade">
                                      <p:cBhvr>
                                        <p:cTn id="7" dur="1000"/>
                                        <p:tgtEl>
                                          <p:spTgt spid="192515">
                                            <p:txEl>
                                              <p:pRg st="0" end="0"/>
                                            </p:txEl>
                                          </p:spTgt>
                                        </p:tgtEl>
                                      </p:cBhvr>
                                    </p:animEffect>
                                    <p:anim calcmode="lin" valueType="num">
                                      <p:cBhvr>
                                        <p:cTn id="8" dur="1000" fill="hold"/>
                                        <p:tgtEl>
                                          <p:spTgt spid="1925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25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2515">
                                            <p:txEl>
                                              <p:pRg st="1" end="1"/>
                                            </p:txEl>
                                          </p:spTgt>
                                        </p:tgtEl>
                                        <p:attrNameLst>
                                          <p:attrName>style.visibility</p:attrName>
                                        </p:attrNameLst>
                                      </p:cBhvr>
                                      <p:to>
                                        <p:strVal val="visible"/>
                                      </p:to>
                                    </p:set>
                                    <p:animEffect transition="in" filter="fade">
                                      <p:cBhvr>
                                        <p:cTn id="14" dur="1000"/>
                                        <p:tgtEl>
                                          <p:spTgt spid="192515">
                                            <p:txEl>
                                              <p:pRg st="1" end="1"/>
                                            </p:txEl>
                                          </p:spTgt>
                                        </p:tgtEl>
                                      </p:cBhvr>
                                    </p:animEffect>
                                    <p:anim calcmode="lin" valueType="num">
                                      <p:cBhvr>
                                        <p:cTn id="15" dur="1000" fill="hold"/>
                                        <p:tgtEl>
                                          <p:spTgt spid="1925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9251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E1E1A312-DA7D-479A-B0A4-DE9BA99DA103}" type="slidenum">
              <a:rPr lang="en-US" altLang="zh-CN" sz="1000">
                <a:latin typeface="Times New Roman" panose="02020603050405020304" pitchFamily="18" charset="0"/>
                <a:cs typeface="Times New Roman" panose="02020603050405020304" pitchFamily="18" charset="0"/>
              </a:rPr>
              <a:t>39</a:t>
            </a:fld>
            <a:endParaRPr lang="en-US" altLang="zh-CN" sz="1000">
              <a:latin typeface="Times New Roman" panose="02020603050405020304" pitchFamily="18" charset="0"/>
              <a:cs typeface="Times New Roman" panose="02020603050405020304" pitchFamily="18" charset="0"/>
            </a:endParaRPr>
          </a:p>
        </p:txBody>
      </p:sp>
      <p:sp>
        <p:nvSpPr>
          <p:cNvPr id="193539" name="Rectangle 3"/>
          <p:cNvSpPr>
            <a:spLocks noGrp="1" noChangeArrowheads="1"/>
          </p:cNvSpPr>
          <p:nvPr>
            <p:ph type="body" sz="half" idx="1"/>
          </p:nvPr>
        </p:nvSpPr>
        <p:spPr>
          <a:xfrm>
            <a:off x="642938" y="1124585"/>
            <a:ext cx="7921625" cy="2016125"/>
          </a:xfrm>
        </p:spPr>
        <p:txBody>
          <a:bodyPr/>
          <a:lstStyle/>
          <a:p>
            <a:pPr marL="0" indent="0" eaLnBrk="1" latinLnBrk="0" hangingPunct="1">
              <a:lnSpc>
                <a:spcPct val="100000"/>
              </a:lnSpc>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四类数据不一致的错误由严重到一般，有些应用中允许发生较轻的错误。产生的主要原因是</a:t>
            </a:r>
            <a:r>
              <a:rPr lang="zh-CN" altLang="en-US" sz="2000">
                <a:solidFill>
                  <a:srgbClr val="0033CC"/>
                </a:solidFill>
                <a:latin typeface="Times New Roman" panose="02020603050405020304" pitchFamily="18" charset="0"/>
                <a:cs typeface="Times New Roman" panose="02020603050405020304" pitchFamily="18" charset="0"/>
              </a:rPr>
              <a:t>并发操作破坏了事务的隔离性</a:t>
            </a:r>
            <a:r>
              <a:rPr lang="zh-CN" altLang="en-US" sz="2000">
                <a:latin typeface="Times New Roman" panose="02020603050405020304" pitchFamily="18" charset="0"/>
                <a:cs typeface="Times New Roman" panose="02020603050405020304" pitchFamily="18" charset="0"/>
              </a:rPr>
              <a:t>。 </a:t>
            </a:r>
          </a:p>
          <a:p>
            <a:pPr marL="0" indent="0" eaLnBrk="1" latinLnBrk="0" hangingPunct="1">
              <a:lnSpc>
                <a:spcPct val="100000"/>
              </a:lnSpc>
            </a:pPr>
            <a:r>
              <a:rPr lang="en-US" altLang="zh-CN" sz="2000">
                <a:latin typeface="Times New Roman" panose="02020603050405020304" pitchFamily="18" charset="0"/>
                <a:cs typeface="Times New Roman" panose="02020603050405020304" pitchFamily="18" charset="0"/>
              </a:rPr>
              <a:t> SQL-92 </a:t>
            </a:r>
            <a:r>
              <a:rPr lang="zh-CN" altLang="en-US" sz="2000">
                <a:latin typeface="Times New Roman" panose="02020603050405020304" pitchFamily="18" charset="0"/>
                <a:cs typeface="Times New Roman" panose="02020603050405020304" pitchFamily="18" charset="0"/>
              </a:rPr>
              <a:t>标准中定义了四个事务隔离级别</a:t>
            </a:r>
            <a:r>
              <a:rPr lang="en-US" altLang="zh-CN" sz="2000">
                <a:latin typeface="Times New Roman" panose="02020603050405020304" pitchFamily="18" charset="0"/>
                <a:cs typeface="Times New Roman" panose="02020603050405020304" pitchFamily="18" charset="0"/>
              </a:rPr>
              <a:t>(isolation level)</a:t>
            </a:r>
            <a:r>
              <a:rPr lang="zh-CN" altLang="en-US" sz="2000">
                <a:latin typeface="Times New Roman" panose="02020603050405020304" pitchFamily="18" charset="0"/>
                <a:cs typeface="Times New Roman" panose="02020603050405020304" pitchFamily="18" charset="0"/>
              </a:rPr>
              <a:t>。这个隔离标准阐明了在并发控制问题中允许的操作。</a:t>
            </a:r>
          </a:p>
          <a:p>
            <a:pPr marL="0" indent="0" eaLnBrk="1" latinLnBrk="0" hangingPunct="1">
              <a:lnSpc>
                <a:spcPct val="100000"/>
              </a:lnSpc>
            </a:pPr>
            <a:r>
              <a:rPr lang="zh-CN" altLang="en-US" sz="2000">
                <a:latin typeface="Times New Roman" panose="02020603050405020304" pitchFamily="18" charset="0"/>
                <a:cs typeface="Times New Roman" panose="02020603050405020304" pitchFamily="18" charset="0"/>
              </a:rPr>
              <a:t> 应用程序编程人员能够声明将使用的事务隔离级别，并由</a:t>
            </a:r>
            <a:r>
              <a:rPr lang="en-US" altLang="zh-CN" sz="2000">
                <a:latin typeface="Times New Roman" panose="02020603050405020304" pitchFamily="18" charset="0"/>
                <a:cs typeface="Times New Roman" panose="02020603050405020304" pitchFamily="18" charset="0"/>
              </a:rPr>
              <a:t>DBMS</a:t>
            </a:r>
            <a:r>
              <a:rPr lang="zh-CN" altLang="en-US" sz="2000">
                <a:latin typeface="Times New Roman" panose="02020603050405020304" pitchFamily="18" charset="0"/>
                <a:cs typeface="Times New Roman" panose="02020603050405020304" pitchFamily="18" charset="0"/>
              </a:rPr>
              <a:t>通过管理封锁来实现相应的事务隔离级别。</a:t>
            </a:r>
          </a:p>
          <a:p>
            <a:pPr lvl="1" indent="0" eaLnBrk="1" latinLnBrk="0" hangingPunct="1">
              <a:lnSpc>
                <a:spcPct val="100000"/>
              </a:lnSpc>
              <a:buFont typeface="Wingdings" panose="05000000000000000000" pitchFamily="2" charset="2"/>
              <a:buNone/>
            </a:pPr>
            <a:r>
              <a:rPr lang="zh-CN" altLang="en-US" sz="1800">
                <a:latin typeface="Times New Roman" panose="02020603050405020304" pitchFamily="18" charset="0"/>
                <a:cs typeface="Times New Roman" panose="02020603050405020304" pitchFamily="18" charset="0"/>
              </a:rPr>
              <a:t>如： </a:t>
            </a:r>
            <a:r>
              <a:rPr lang="en-US" altLang="zh-CN" sz="1800">
                <a:latin typeface="Times New Roman" panose="02020603050405020304" pitchFamily="18" charset="0"/>
                <a:cs typeface="Times New Roman" panose="02020603050405020304" pitchFamily="18" charset="0"/>
              </a:rPr>
              <a:t>Set Transaction Isolation Level READ UNCOMMITTED </a:t>
            </a:r>
          </a:p>
        </p:txBody>
      </p:sp>
      <p:graphicFrame>
        <p:nvGraphicFramePr>
          <p:cNvPr id="193814" name="Group 278"/>
          <p:cNvGraphicFramePr>
            <a:graphicFrameLocks noGrp="1"/>
          </p:cNvGraphicFramePr>
          <p:nvPr>
            <p:ph sz="half" idx="2"/>
            <p:custDataLst>
              <p:tags r:id="rId1"/>
            </p:custDataLst>
          </p:nvPr>
        </p:nvGraphicFramePr>
        <p:xfrm>
          <a:off x="857250" y="3571240"/>
          <a:ext cx="7416800" cy="2432168"/>
        </p:xfrm>
        <a:graphic>
          <a:graphicData uri="http://schemas.openxmlformats.org/drawingml/2006/table">
            <a:tbl>
              <a:tblPr/>
              <a:tblGrid>
                <a:gridCol w="1550988">
                  <a:extLst>
                    <a:ext uri="{9D8B030D-6E8A-4147-A177-3AD203B41FA5}">
                      <a16:colId xmlns="" xmlns:a16="http://schemas.microsoft.com/office/drawing/2014/main" val="20000"/>
                    </a:ext>
                  </a:extLst>
                </a:gridCol>
                <a:gridCol w="1531937">
                  <a:extLst>
                    <a:ext uri="{9D8B030D-6E8A-4147-A177-3AD203B41FA5}">
                      <a16:colId xmlns="" xmlns:a16="http://schemas.microsoft.com/office/drawing/2014/main" val="20001"/>
                    </a:ext>
                  </a:extLst>
                </a:gridCol>
                <a:gridCol w="1306513">
                  <a:extLst>
                    <a:ext uri="{9D8B030D-6E8A-4147-A177-3AD203B41FA5}">
                      <a16:colId xmlns="" xmlns:a16="http://schemas.microsoft.com/office/drawing/2014/main" val="20002"/>
                    </a:ext>
                  </a:extLst>
                </a:gridCol>
                <a:gridCol w="1473200">
                  <a:extLst>
                    <a:ext uri="{9D8B030D-6E8A-4147-A177-3AD203B41FA5}">
                      <a16:colId xmlns="" xmlns:a16="http://schemas.microsoft.com/office/drawing/2014/main" val="20003"/>
                    </a:ext>
                  </a:extLst>
                </a:gridCol>
                <a:gridCol w="1554162">
                  <a:extLst>
                    <a:ext uri="{9D8B030D-6E8A-4147-A177-3AD203B41FA5}">
                      <a16:colId xmlns="" xmlns:a16="http://schemas.microsoft.com/office/drawing/2014/main" val="20004"/>
                    </a:ext>
                  </a:extLst>
                </a:gridCol>
              </a:tblGrid>
              <a:tr h="96901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隔离级别</a:t>
                      </a:r>
                    </a:p>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不一致现象</a:t>
                      </a:r>
                    </a:p>
                  </a:txBody>
                  <a:tcPr marT="45703" marB="457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Read uncommitted</a:t>
                      </a: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Read committed</a:t>
                      </a: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Repeatable read</a:t>
                      </a: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Serializable</a:t>
                      </a: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65714">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丢失修改</a:t>
                      </a: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不可能</a:t>
                      </a: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不可能</a:t>
                      </a: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不可能</a:t>
                      </a: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不可能</a:t>
                      </a: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65714">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脏读</a:t>
                      </a: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可能</a:t>
                      </a: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不可能</a:t>
                      </a: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不可能</a:t>
                      </a: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不可能</a:t>
                      </a: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65714">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不能重复读</a:t>
                      </a: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可能</a:t>
                      </a: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可能</a:t>
                      </a: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不可能</a:t>
                      </a: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不可能</a:t>
                      </a: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6576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幻象读</a:t>
                      </a: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可能</a:t>
                      </a: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可能</a:t>
                      </a: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可能</a:t>
                      </a: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不可能</a:t>
                      </a: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bl>
          </a:graphicData>
        </a:graphic>
      </p:graphicFrame>
      <p:sp>
        <p:nvSpPr>
          <p:cNvPr id="64555" name="标题 5"/>
          <p:cNvSpPr>
            <a:spLocks noGrp="1"/>
          </p:cNvSpPr>
          <p:nvPr>
            <p:ph type="title"/>
          </p:nvPr>
        </p:nvSpPr>
        <p:spPr>
          <a:xfrm>
            <a:off x="433705" y="286385"/>
            <a:ext cx="7792720" cy="798195"/>
          </a:xfrm>
        </p:spPr>
        <p:txBody>
          <a:bodyPr/>
          <a:lstStyle/>
          <a:p>
            <a:pPr algn="l">
              <a:buClrTx/>
              <a:buSzTx/>
              <a:buFontTx/>
            </a:pPr>
            <a:r>
              <a:rPr lang="zh-CN" altLang="en-US" sz="3600">
                <a:latin typeface="Times New Roman" panose="02020603050405020304" pitchFamily="18" charset="0"/>
                <a:ea typeface="黑体" panose="02010609060101010101" pitchFamily="49" charset="-122"/>
                <a:cs typeface="Times New Roman" panose="02020603050405020304" pitchFamily="18" charset="0"/>
              </a:rPr>
              <a:t>2．事务隔离级别的定义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3539">
                                            <p:txEl>
                                              <p:pRg st="1" end="1"/>
                                            </p:txEl>
                                          </p:spTgt>
                                        </p:tgtEl>
                                        <p:attrNameLst>
                                          <p:attrName>style.visibility</p:attrName>
                                        </p:attrNameLst>
                                      </p:cBhvr>
                                      <p:to>
                                        <p:strVal val="visible"/>
                                      </p:to>
                                    </p:set>
                                    <p:animEffect transition="in" filter="fade">
                                      <p:cBhvr>
                                        <p:cTn id="7" dur="1000"/>
                                        <p:tgtEl>
                                          <p:spTgt spid="193539">
                                            <p:txEl>
                                              <p:pRg st="1" end="1"/>
                                            </p:txEl>
                                          </p:spTgt>
                                        </p:tgtEl>
                                      </p:cBhvr>
                                    </p:animEffect>
                                    <p:anim calcmode="lin" valueType="num">
                                      <p:cBhvr>
                                        <p:cTn id="8" dur="1000" fill="hold"/>
                                        <p:tgtEl>
                                          <p:spTgt spid="19353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9353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93814"/>
                                        </p:tgtEl>
                                        <p:attrNameLst>
                                          <p:attrName>style.visibility</p:attrName>
                                        </p:attrNameLst>
                                      </p:cBhvr>
                                      <p:to>
                                        <p:strVal val="visible"/>
                                      </p:to>
                                    </p:set>
                                    <p:animEffect transition="in" filter="wipe(down)">
                                      <p:cBhvr>
                                        <p:cTn id="14" dur="500"/>
                                        <p:tgtEl>
                                          <p:spTgt spid="19381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93539">
                                            <p:txEl>
                                              <p:pRg st="2" end="2"/>
                                            </p:txEl>
                                          </p:spTgt>
                                        </p:tgtEl>
                                        <p:attrNameLst>
                                          <p:attrName>style.visibility</p:attrName>
                                        </p:attrNameLst>
                                      </p:cBhvr>
                                      <p:to>
                                        <p:strVal val="visible"/>
                                      </p:to>
                                    </p:set>
                                    <p:animEffect transition="in" filter="fade">
                                      <p:cBhvr>
                                        <p:cTn id="19" dur="1000"/>
                                        <p:tgtEl>
                                          <p:spTgt spid="193539">
                                            <p:txEl>
                                              <p:pRg st="2" end="2"/>
                                            </p:txEl>
                                          </p:spTgt>
                                        </p:tgtEl>
                                      </p:cBhvr>
                                    </p:animEffect>
                                    <p:anim calcmode="lin" valueType="num">
                                      <p:cBhvr>
                                        <p:cTn id="20" dur="1000" fill="hold"/>
                                        <p:tgtEl>
                                          <p:spTgt spid="193539">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93539">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93539">
                                            <p:txEl>
                                              <p:pRg st="3" end="3"/>
                                            </p:txEl>
                                          </p:spTgt>
                                        </p:tgtEl>
                                        <p:attrNameLst>
                                          <p:attrName>style.visibility</p:attrName>
                                        </p:attrNameLst>
                                      </p:cBhvr>
                                      <p:to>
                                        <p:strVal val="visible"/>
                                      </p:to>
                                    </p:set>
                                    <p:animEffect transition="in" filter="fade">
                                      <p:cBhvr>
                                        <p:cTn id="24" dur="1000"/>
                                        <p:tgtEl>
                                          <p:spTgt spid="193539">
                                            <p:txEl>
                                              <p:pRg st="3" end="3"/>
                                            </p:txEl>
                                          </p:spTgt>
                                        </p:tgtEl>
                                      </p:cBhvr>
                                    </p:animEffect>
                                    <p:anim calcmode="lin" valueType="num">
                                      <p:cBhvr>
                                        <p:cTn id="25" dur="1000" fill="hold"/>
                                        <p:tgtEl>
                                          <p:spTgt spid="193539">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9353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0DF70B76-ECC7-4C7C-9EE3-6207248566A0}" type="slidenum">
              <a:rPr lang="en-US" altLang="zh-CN" sz="1000">
                <a:latin typeface="Tahoma" panose="020B0604030504040204" pitchFamily="34" charset="0"/>
              </a:rPr>
              <a:t>4</a:t>
            </a:fld>
            <a:endParaRPr lang="en-US" altLang="zh-CN" sz="1000">
              <a:latin typeface="Tahoma" panose="020B0604030504040204" pitchFamily="34" charset="0"/>
            </a:endParaRPr>
          </a:p>
        </p:txBody>
      </p:sp>
      <p:sp>
        <p:nvSpPr>
          <p:cNvPr id="57347" name="内容占位符 2"/>
          <p:cNvSpPr>
            <a:spLocks noGrp="1"/>
          </p:cNvSpPr>
          <p:nvPr>
            <p:ph idx="1"/>
          </p:nvPr>
        </p:nvSpPr>
        <p:spPr/>
        <p:txBody>
          <a:bodyPr/>
          <a:lstStyle/>
          <a:p>
            <a:pPr eaLnBrk="1" latinLnBrk="0" hangingPunct="1">
              <a:spcBef>
                <a:spcPts val="1000"/>
              </a:spcBef>
            </a:pPr>
            <a:r>
              <a:rPr lang="en-US" altLang="zh-CN" sz="2800" b="1">
                <a:latin typeface="Times New Roman" panose="02020603050405020304" pitchFamily="18" charset="0"/>
                <a:cs typeface="Times New Roman" panose="02020603050405020304" pitchFamily="18" charset="0"/>
              </a:rPr>
              <a:t>8.1 事务的概念</a:t>
            </a:r>
            <a:r>
              <a:rPr lang="en-US" altLang="zh-CN" sz="2800">
                <a:latin typeface="Times New Roman" panose="02020603050405020304" pitchFamily="18" charset="0"/>
                <a:cs typeface="Times New Roman" panose="02020603050405020304" pitchFamily="18" charset="0"/>
              </a:rPr>
              <a:t/>
            </a:r>
            <a:br>
              <a:rPr lang="en-US" altLang="zh-CN" sz="2800">
                <a:latin typeface="Times New Roman" panose="02020603050405020304" pitchFamily="18" charset="0"/>
                <a:cs typeface="Times New Roman" panose="02020603050405020304" pitchFamily="18" charset="0"/>
              </a:rPr>
            </a:br>
            <a:r>
              <a:rPr lang="en-US" altLang="zh-CN" sz="2400">
                <a:solidFill>
                  <a:srgbClr val="0033CC"/>
                </a:solidFill>
                <a:latin typeface="Times New Roman" panose="02020603050405020304" pitchFamily="18" charset="0"/>
                <a:cs typeface="Times New Roman" panose="02020603050405020304" pitchFamily="18" charset="0"/>
              </a:rPr>
              <a:t>事务的定义及基本性质，并指出破坏因素</a:t>
            </a:r>
            <a:endParaRPr lang="en-US" altLang="zh-CN" sz="2400">
              <a:latin typeface="Times New Roman" panose="02020603050405020304" pitchFamily="18" charset="0"/>
              <a:cs typeface="Times New Roman" panose="02020603050405020304" pitchFamily="18" charset="0"/>
            </a:endParaRPr>
          </a:p>
          <a:p>
            <a:pPr eaLnBrk="1" latinLnBrk="0" hangingPunct="1">
              <a:spcBef>
                <a:spcPts val="1000"/>
              </a:spcBef>
            </a:pPr>
            <a:r>
              <a:rPr lang="en-US" altLang="zh-CN" sz="2800">
                <a:latin typeface="Times New Roman" panose="02020603050405020304" pitchFamily="18" charset="0"/>
                <a:cs typeface="Times New Roman" panose="02020603050405020304" pitchFamily="18" charset="0"/>
              </a:rPr>
              <a:t>8.2 事务的调度</a:t>
            </a:r>
            <a:br>
              <a:rPr lang="en-US" altLang="zh-CN" sz="2800">
                <a:latin typeface="Times New Roman" panose="02020603050405020304" pitchFamily="18" charset="0"/>
                <a:cs typeface="Times New Roman" panose="02020603050405020304" pitchFamily="18" charset="0"/>
              </a:rPr>
            </a:br>
            <a:r>
              <a:rPr lang="en-US" altLang="zh-CN" sz="2400">
                <a:latin typeface="Times New Roman" panose="02020603050405020304" pitchFamily="18" charset="0"/>
                <a:cs typeface="Times New Roman" panose="02020603050405020304" pitchFamily="18" charset="0"/>
              </a:rPr>
              <a:t>列举调度方式，提出问题</a:t>
            </a:r>
          </a:p>
          <a:p>
            <a:pPr eaLnBrk="1" latinLnBrk="0" hangingPunct="1">
              <a:spcBef>
                <a:spcPts val="1000"/>
              </a:spcBef>
            </a:pPr>
            <a:r>
              <a:rPr lang="en-US" altLang="zh-CN" sz="2800">
                <a:latin typeface="Times New Roman" panose="02020603050405020304" pitchFamily="18" charset="0"/>
                <a:cs typeface="Times New Roman" panose="02020603050405020304" pitchFamily="18" charset="0"/>
              </a:rPr>
              <a:t>8.3 事务隔离级别</a:t>
            </a:r>
            <a:r>
              <a:rPr lang="en-US" altLang="zh-CN" sz="2800" b="1">
                <a:latin typeface="Times New Roman" panose="02020603050405020304" pitchFamily="18" charset="0"/>
                <a:cs typeface="Times New Roman" panose="02020603050405020304" pitchFamily="18" charset="0"/>
              </a:rPr>
              <a:t/>
            </a:r>
            <a:br>
              <a:rPr lang="en-US" altLang="zh-CN" sz="2800" b="1">
                <a:latin typeface="Times New Roman" panose="02020603050405020304" pitchFamily="18" charset="0"/>
                <a:cs typeface="Times New Roman" panose="02020603050405020304" pitchFamily="18" charset="0"/>
              </a:rPr>
            </a:br>
            <a:r>
              <a:rPr lang="en-US" altLang="zh-CN" sz="2400">
                <a:solidFill>
                  <a:schemeClr val="tx1"/>
                </a:solidFill>
                <a:latin typeface="Times New Roman" panose="02020603050405020304" pitchFamily="18" charset="0"/>
                <a:cs typeface="Times New Roman" panose="02020603050405020304" pitchFamily="18" charset="0"/>
              </a:rPr>
              <a:t>归纳可能出现的问题及解决办法</a:t>
            </a:r>
            <a:endParaRPr lang="zh-CN" altLang="en-US" sz="2400">
              <a:solidFill>
                <a:srgbClr val="0033CC"/>
              </a:solidFill>
              <a:latin typeface="Times New Roman" panose="02020603050405020304" pitchFamily="18" charset="0"/>
              <a:cs typeface="Times New Roman" panose="02020603050405020304" pitchFamily="18" charset="0"/>
            </a:endParaRPr>
          </a:p>
          <a:p>
            <a:pPr eaLnBrk="1" latinLnBrk="0" hangingPunct="1">
              <a:spcBef>
                <a:spcPts val="1000"/>
              </a:spcBef>
            </a:pPr>
            <a:r>
              <a:rPr lang="en-US" altLang="zh-CN" sz="2800">
                <a:latin typeface="Times New Roman" panose="02020603050405020304" pitchFamily="18" charset="0"/>
                <a:cs typeface="Times New Roman" panose="02020603050405020304" pitchFamily="18" charset="0"/>
              </a:rPr>
              <a:t>8.4 SQL中事务的定义方法</a:t>
            </a:r>
            <a:br>
              <a:rPr lang="en-US" altLang="zh-CN" sz="2800">
                <a:latin typeface="Times New Roman" panose="02020603050405020304" pitchFamily="18" charset="0"/>
                <a:cs typeface="Times New Roman" panose="02020603050405020304" pitchFamily="18" charset="0"/>
              </a:rPr>
            </a:br>
            <a:r>
              <a:rPr lang="en-US" altLang="zh-CN" sz="2400">
                <a:latin typeface="Times New Roman" panose="02020603050405020304" pitchFamily="18" charset="0"/>
                <a:cs typeface="Times New Roman" panose="02020603050405020304" pitchFamily="18" charset="0"/>
              </a:rPr>
              <a:t>SQL Server中事务的定义方法</a:t>
            </a:r>
          </a:p>
        </p:txBody>
      </p:sp>
      <p:sp>
        <p:nvSpPr>
          <p:cNvPr id="57348" name="标题 3"/>
          <p:cNvSpPr>
            <a:spLocks noGrp="1"/>
          </p:cNvSpPr>
          <p:nvPr>
            <p:ph type="title"/>
          </p:nvPr>
        </p:nvSpPr>
        <p:spPr/>
        <p:txBody>
          <a:bodyPr/>
          <a:lstStyle/>
          <a:p>
            <a:r>
              <a:rPr lang="zh-CN" altLang="en-US">
                <a:latin typeface="黑体" panose="02010609060101010101" pitchFamily="49" charset="-122"/>
                <a:ea typeface="黑体" panose="02010609060101010101" pitchFamily="49" charset="-122"/>
              </a:rPr>
              <a:t>提纲</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5C7E8368-A343-429C-8572-CFFBF6CD07A6}" type="slidenum">
              <a:rPr lang="en-US" altLang="zh-CN" sz="1000">
                <a:latin typeface="Times New Roman" panose="02020603050405020304" pitchFamily="18" charset="0"/>
                <a:cs typeface="Times New Roman" panose="02020603050405020304" pitchFamily="18" charset="0"/>
              </a:rPr>
              <a:t>40</a:t>
            </a:fld>
            <a:endParaRPr lang="en-US" altLang="zh-CN" sz="1000">
              <a:latin typeface="Times New Roman" panose="02020603050405020304" pitchFamily="18" charset="0"/>
              <a:cs typeface="Times New Roman" panose="02020603050405020304" pitchFamily="18" charset="0"/>
            </a:endParaRPr>
          </a:p>
        </p:txBody>
      </p:sp>
      <p:sp>
        <p:nvSpPr>
          <p:cNvPr id="65539" name="Rectangle 3"/>
          <p:cNvSpPr>
            <a:spLocks noGrp="1" noChangeArrowheads="1"/>
          </p:cNvSpPr>
          <p:nvPr>
            <p:ph idx="1"/>
          </p:nvPr>
        </p:nvSpPr>
        <p:spPr/>
        <p:txBody>
          <a:bodyPr/>
          <a:lstStyle/>
          <a:p>
            <a:pPr eaLnBrk="1" hangingPunct="1">
              <a:lnSpc>
                <a:spcPct val="90000"/>
              </a:lnSpc>
            </a:pPr>
            <a:r>
              <a:rPr lang="en-US" altLang="zh-CN" sz="2400">
                <a:latin typeface="Times New Roman" panose="02020603050405020304" pitchFamily="18" charset="0"/>
                <a:cs typeface="Times New Roman" panose="02020603050405020304" pitchFamily="18" charset="0"/>
              </a:rPr>
              <a:t>Set Transaction Isolation Level READ UNCOMMITTED</a:t>
            </a:r>
          </a:p>
          <a:p>
            <a:pPr eaLnBrk="1" hangingPunct="1">
              <a:lnSpc>
                <a:spcPct val="90000"/>
              </a:lnSpc>
            </a:pPr>
            <a:r>
              <a:rPr lang="zh-CN" altLang="en-US" sz="2400">
                <a:latin typeface="Times New Roman" panose="02020603050405020304" pitchFamily="18" charset="0"/>
                <a:cs typeface="Times New Roman" panose="02020603050405020304" pitchFamily="18" charset="0"/>
              </a:rPr>
              <a:t>未提交读又称脏读，设置隔离级别为未提交读，允许运行在该隔离级别上的事务脏读，即读取当前数据页上的任何数据，而不管该数据是否已经提交。</a:t>
            </a:r>
          </a:p>
          <a:p>
            <a:pPr eaLnBrk="1" hangingPunct="1">
              <a:lnSpc>
                <a:spcPct val="90000"/>
              </a:lnSpc>
            </a:pPr>
            <a:r>
              <a:rPr lang="zh-CN" altLang="en-US" sz="2400">
                <a:latin typeface="Times New Roman" panose="02020603050405020304" pitchFamily="18" charset="0"/>
                <a:cs typeface="Times New Roman" panose="02020603050405020304" pitchFamily="18" charset="0"/>
              </a:rPr>
              <a:t>解决了丢失修改问题。</a:t>
            </a:r>
          </a:p>
          <a:p>
            <a:pPr eaLnBrk="1" hangingPunct="1">
              <a:lnSpc>
                <a:spcPct val="90000"/>
              </a:lnSpc>
            </a:pPr>
            <a:r>
              <a:rPr lang="zh-CN" altLang="en-US" sz="2400">
                <a:latin typeface="Times New Roman" panose="02020603050405020304" pitchFamily="18" charset="0"/>
                <a:cs typeface="Times New Roman" panose="02020603050405020304" pitchFamily="18" charset="0"/>
              </a:rPr>
              <a:t>使用未提交读会牺牲数据的一致性，当然带来的好处就是高并发性。因此不能将财务事务的隔离级别设置成未提交读，但在诸如预测销售趋势的决策支持分析中，完全精确的结果是不必要的，这时采用未提交读是合适的。</a:t>
            </a:r>
          </a:p>
        </p:txBody>
      </p:sp>
      <p:sp>
        <p:nvSpPr>
          <p:cNvPr id="65540" name="标题 4"/>
          <p:cNvSpPr>
            <a:spLocks noGrp="1"/>
          </p:cNvSpPr>
          <p:nvPr>
            <p:ph type="title"/>
          </p:nvPr>
        </p:nvSpPr>
        <p:spPr/>
        <p:txBody>
          <a:bodyPr/>
          <a:lstStyle/>
          <a:p>
            <a:r>
              <a:rPr lang="zh-CN" altLang="en-US" sz="3600">
                <a:latin typeface="Times New Roman" panose="02020603050405020304" pitchFamily="18" charset="0"/>
                <a:ea typeface="黑体" panose="02010609060101010101" pitchFamily="49" charset="-122"/>
                <a:cs typeface="Times New Roman" panose="02020603050405020304" pitchFamily="18" charset="0"/>
              </a:rPr>
              <a:t>2．事务隔离级别的定义</a:t>
            </a:r>
            <a:r>
              <a:rPr lang="zh-CN" altLang="en-US" sz="4800">
                <a:latin typeface="Times New Roman" panose="02020603050405020304" pitchFamily="18" charset="0"/>
                <a:ea typeface="黑体" panose="02010609060101010101" pitchFamily="49" charset="-122"/>
                <a:cs typeface="Times New Roman" panose="02020603050405020304" pitchFamily="18" charset="0"/>
              </a:rPr>
              <a:t/>
            </a:r>
            <a:br>
              <a:rPr lang="zh-CN" altLang="en-US" sz="4800">
                <a:latin typeface="Times New Roman" panose="02020603050405020304" pitchFamily="18" charset="0"/>
                <a:ea typeface="黑体" panose="02010609060101010101" pitchFamily="49" charset="-122"/>
                <a:cs typeface="Times New Roman" panose="02020603050405020304" pitchFamily="18" charset="0"/>
              </a:rPr>
            </a:br>
            <a:r>
              <a:rPr lang="zh-CN" altLang="en-US" sz="28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a:latin typeface="Times New Roman" panose="02020603050405020304" pitchFamily="18" charset="0"/>
                <a:ea typeface="黑体" panose="02010609060101010101" pitchFamily="49" charset="-122"/>
                <a:cs typeface="Times New Roman" panose="02020603050405020304" pitchFamily="18" charset="0"/>
              </a:rPr>
              <a:t>1</a:t>
            </a:r>
            <a:r>
              <a:rPr lang="zh-CN" altLang="en-US" sz="28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a:latin typeface="Times New Roman" panose="02020603050405020304" pitchFamily="18" charset="0"/>
                <a:ea typeface="黑体" panose="02010609060101010101" pitchFamily="49" charset="-122"/>
                <a:cs typeface="Times New Roman" panose="02020603050405020304" pitchFamily="18" charset="0"/>
              </a:rPr>
              <a:t>Read uncommitted(</a:t>
            </a:r>
            <a:r>
              <a:rPr lang="zh-CN" altLang="en-US" sz="2800">
                <a:latin typeface="Times New Roman" panose="02020603050405020304" pitchFamily="18" charset="0"/>
                <a:ea typeface="黑体" panose="02010609060101010101" pitchFamily="49" charset="-122"/>
                <a:cs typeface="Times New Roman" panose="02020603050405020304" pitchFamily="18" charset="0"/>
              </a:rPr>
              <a:t>未提交读</a:t>
            </a:r>
            <a:r>
              <a:rPr lang="en-US" altLang="zh-CN" sz="280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80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wipe(down)">
                                      <p:cBhvr>
                                        <p:cTn id="7" dur="500"/>
                                        <p:tgtEl>
                                          <p:spTgt spid="655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Effect transition="in" filter="wipe(down)">
                                      <p:cBhvr>
                                        <p:cTn id="12" dur="500"/>
                                        <p:tgtEl>
                                          <p:spTgt spid="655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5539">
                                            <p:txEl>
                                              <p:pRg st="2" end="2"/>
                                            </p:txEl>
                                          </p:spTgt>
                                        </p:tgtEl>
                                        <p:attrNameLst>
                                          <p:attrName>style.visibility</p:attrName>
                                        </p:attrNameLst>
                                      </p:cBhvr>
                                      <p:to>
                                        <p:strVal val="visible"/>
                                      </p:to>
                                    </p:set>
                                    <p:animEffect transition="in" filter="wipe(down)">
                                      <p:cBhvr>
                                        <p:cTn id="17" dur="500"/>
                                        <p:tgtEl>
                                          <p:spTgt spid="655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5539">
                                            <p:txEl>
                                              <p:pRg st="3" end="3"/>
                                            </p:txEl>
                                          </p:spTgt>
                                        </p:tgtEl>
                                        <p:attrNameLst>
                                          <p:attrName>style.visibility</p:attrName>
                                        </p:attrNameLst>
                                      </p:cBhvr>
                                      <p:to>
                                        <p:strVal val="visible"/>
                                      </p:to>
                                    </p:set>
                                    <p:animEffect transition="in" filter="wipe(down)">
                                      <p:cBhvr>
                                        <p:cTn id="22" dur="500"/>
                                        <p:tgtEl>
                                          <p:spTgt spid="655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2809472D-1325-4246-A1F5-984CF1CC92F4}" type="slidenum">
              <a:rPr lang="en-US" altLang="zh-CN" sz="1000">
                <a:latin typeface="Times New Roman" panose="02020603050405020304" pitchFamily="18" charset="0"/>
                <a:cs typeface="Times New Roman" panose="02020603050405020304" pitchFamily="18" charset="0"/>
              </a:rPr>
              <a:t>41</a:t>
            </a:fld>
            <a:endParaRPr lang="en-US" altLang="zh-CN" sz="1000">
              <a:latin typeface="Times New Roman" panose="02020603050405020304" pitchFamily="18" charset="0"/>
              <a:cs typeface="Times New Roman" panose="02020603050405020304" pitchFamily="18" charset="0"/>
            </a:endParaRPr>
          </a:p>
        </p:txBody>
      </p:sp>
      <p:sp>
        <p:nvSpPr>
          <p:cNvPr id="66563" name="Rectangle 3"/>
          <p:cNvSpPr>
            <a:spLocks noGrp="1" noChangeArrowheads="1"/>
          </p:cNvSpPr>
          <p:nvPr>
            <p:ph idx="1"/>
          </p:nvPr>
        </p:nvSpPr>
        <p:spPr/>
        <p:txBody>
          <a:bodyPr/>
          <a:lstStyle/>
          <a:p>
            <a:pPr eaLnBrk="1" hangingPunct="1"/>
            <a:r>
              <a:rPr lang="en-US" altLang="zh-CN" sz="2400" dirty="0">
                <a:latin typeface="Times New Roman" panose="02020603050405020304" pitchFamily="18" charset="0"/>
                <a:cs typeface="Times New Roman" panose="02020603050405020304" pitchFamily="18" charset="0"/>
              </a:rPr>
              <a:t>Set Transaction Isolation Level READ COMMITTED </a:t>
            </a:r>
          </a:p>
          <a:p>
            <a:pPr eaLnBrk="1" hangingPunct="1"/>
            <a:r>
              <a:rPr lang="zh-CN" altLang="en-US" sz="2400" dirty="0">
                <a:latin typeface="Times New Roman" panose="02020603050405020304" pitchFamily="18" charset="0"/>
                <a:cs typeface="Times New Roman" panose="02020603050405020304" pitchFamily="18" charset="0"/>
              </a:rPr>
              <a:t>提交读是保证运行在该隔离级别上的事务不会读取其他未提交事务所修改的数据，</a:t>
            </a:r>
          </a:p>
          <a:p>
            <a:pPr eaLnBrk="1" hangingPunct="1"/>
            <a:r>
              <a:rPr lang="zh-CN" altLang="en-US" sz="2400" dirty="0">
                <a:latin typeface="Times New Roman" panose="02020603050405020304" pitchFamily="18" charset="0"/>
                <a:cs typeface="Times New Roman" panose="02020603050405020304" pitchFamily="18" charset="0"/>
              </a:rPr>
              <a:t>解决了丢失修改和脏读问题。</a:t>
            </a:r>
          </a:p>
          <a:p>
            <a:pPr eaLnBrk="1" hangingPunct="1"/>
            <a:r>
              <a:rPr lang="zh-CN" altLang="en-US" sz="2400" dirty="0">
                <a:latin typeface="Times New Roman" panose="02020603050405020304" pitchFamily="18" charset="0"/>
                <a:cs typeface="Times New Roman" panose="02020603050405020304" pitchFamily="18" charset="0"/>
              </a:rPr>
              <a:t>为了提高系统的并发性。</a:t>
            </a:r>
            <a:r>
              <a:rPr lang="zh-CN" altLang="en-US" sz="2400" dirty="0">
                <a:solidFill>
                  <a:srgbClr val="FF0000"/>
                </a:solidFill>
                <a:latin typeface="Times New Roman" panose="02020603050405020304" pitchFamily="18" charset="0"/>
                <a:cs typeface="Times New Roman" panose="02020603050405020304" pitchFamily="18" charset="0"/>
              </a:rPr>
              <a:t>一般的系统至少要设置为这一隔离级别。</a:t>
            </a:r>
          </a:p>
        </p:txBody>
      </p:sp>
      <p:sp>
        <p:nvSpPr>
          <p:cNvPr id="66564" name="标题 3"/>
          <p:cNvSpPr>
            <a:spLocks noGrp="1"/>
          </p:cNvSpPr>
          <p:nvPr>
            <p:ph type="title"/>
          </p:nvPr>
        </p:nvSpPr>
        <p:spPr/>
        <p:txBody>
          <a:bodyPr/>
          <a:lstStyle/>
          <a:p>
            <a:r>
              <a:rPr lang="zh-CN" altLang="en-US" sz="3600">
                <a:latin typeface="Times New Roman" panose="02020603050405020304" pitchFamily="18" charset="0"/>
                <a:ea typeface="黑体" panose="02010609060101010101" pitchFamily="49" charset="-122"/>
                <a:cs typeface="Times New Roman" panose="02020603050405020304" pitchFamily="18" charset="0"/>
              </a:rPr>
              <a:t>2．事务隔离级别的定义</a:t>
            </a:r>
            <a:r>
              <a:rPr lang="zh-CN" altLang="en-US" sz="4400">
                <a:latin typeface="Times New Roman" panose="02020603050405020304" pitchFamily="18" charset="0"/>
                <a:ea typeface="黑体" panose="02010609060101010101" pitchFamily="49" charset="-122"/>
                <a:cs typeface="Times New Roman" panose="02020603050405020304" pitchFamily="18" charset="0"/>
              </a:rPr>
              <a:t/>
            </a:r>
            <a:br>
              <a:rPr lang="zh-CN" altLang="en-US" sz="4400">
                <a:latin typeface="Times New Roman" panose="02020603050405020304" pitchFamily="18" charset="0"/>
                <a:ea typeface="黑体" panose="02010609060101010101" pitchFamily="49" charset="-122"/>
                <a:cs typeface="Times New Roman" panose="02020603050405020304" pitchFamily="18" charset="0"/>
              </a:rPr>
            </a:br>
            <a:r>
              <a:rPr lang="zh-CN" altLang="en-US" sz="28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a:latin typeface="Times New Roman" panose="02020603050405020304" pitchFamily="18" charset="0"/>
                <a:ea typeface="黑体" panose="02010609060101010101" pitchFamily="49" charset="-122"/>
                <a:cs typeface="Times New Roman" panose="02020603050405020304" pitchFamily="18" charset="0"/>
              </a:rPr>
              <a:t>2</a:t>
            </a:r>
            <a:r>
              <a:rPr lang="zh-CN" altLang="en-US" sz="28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a:latin typeface="Times New Roman" panose="02020603050405020304" pitchFamily="18" charset="0"/>
                <a:ea typeface="黑体" panose="02010609060101010101" pitchFamily="49" charset="-122"/>
                <a:cs typeface="Times New Roman" panose="02020603050405020304" pitchFamily="18" charset="0"/>
              </a:rPr>
              <a:t>Read committed(</a:t>
            </a:r>
            <a:r>
              <a:rPr lang="zh-CN" altLang="en-US" sz="2800">
                <a:latin typeface="Times New Roman" panose="02020603050405020304" pitchFamily="18" charset="0"/>
                <a:ea typeface="黑体" panose="02010609060101010101" pitchFamily="49" charset="-122"/>
                <a:cs typeface="Times New Roman" panose="02020603050405020304" pitchFamily="18" charset="0"/>
              </a:rPr>
              <a:t>提交读</a:t>
            </a:r>
            <a:r>
              <a:rPr lang="en-US" altLang="zh-CN" sz="2800">
                <a:latin typeface="Times New Roman" panose="02020603050405020304" pitchFamily="18" charset="0"/>
                <a:ea typeface="黑体" panose="02010609060101010101" pitchFamily="49" charset="-122"/>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wipe(down)">
                                      <p:cBhvr>
                                        <p:cTn id="7" dur="500"/>
                                        <p:tgtEl>
                                          <p:spTgt spid="66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6563">
                                            <p:txEl>
                                              <p:pRg st="1" end="1"/>
                                            </p:txEl>
                                          </p:spTgt>
                                        </p:tgtEl>
                                        <p:attrNameLst>
                                          <p:attrName>style.visibility</p:attrName>
                                        </p:attrNameLst>
                                      </p:cBhvr>
                                      <p:to>
                                        <p:strVal val="visible"/>
                                      </p:to>
                                    </p:set>
                                    <p:animEffect transition="in" filter="wipe(down)">
                                      <p:cBhvr>
                                        <p:cTn id="12" dur="500"/>
                                        <p:tgtEl>
                                          <p:spTgt spid="665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6563">
                                            <p:txEl>
                                              <p:pRg st="2" end="2"/>
                                            </p:txEl>
                                          </p:spTgt>
                                        </p:tgtEl>
                                        <p:attrNameLst>
                                          <p:attrName>style.visibility</p:attrName>
                                        </p:attrNameLst>
                                      </p:cBhvr>
                                      <p:to>
                                        <p:strVal val="visible"/>
                                      </p:to>
                                    </p:set>
                                    <p:animEffect transition="in" filter="wipe(down)">
                                      <p:cBhvr>
                                        <p:cTn id="17" dur="500"/>
                                        <p:tgtEl>
                                          <p:spTgt spid="665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6563">
                                            <p:txEl>
                                              <p:pRg st="3" end="3"/>
                                            </p:txEl>
                                          </p:spTgt>
                                        </p:tgtEl>
                                        <p:attrNameLst>
                                          <p:attrName>style.visibility</p:attrName>
                                        </p:attrNameLst>
                                      </p:cBhvr>
                                      <p:to>
                                        <p:strVal val="visible"/>
                                      </p:to>
                                    </p:set>
                                    <p:animEffect transition="in" filter="wipe(down)">
                                      <p:cBhvr>
                                        <p:cTn id="22" dur="500"/>
                                        <p:tgtEl>
                                          <p:spTgt spid="665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1"/>
          <p:cNvSpPr>
            <a:spLocks noGrp="1"/>
          </p:cNvSpPr>
          <p:nvPr>
            <p:ph idx="1"/>
          </p:nvPr>
        </p:nvSpPr>
        <p:spPr>
          <a:xfrm>
            <a:off x="457200" y="1265873"/>
            <a:ext cx="7283450" cy="2163762"/>
          </a:xfrm>
          <a:solidFill>
            <a:schemeClr val="accent5">
              <a:lumMod val="20000"/>
              <a:lumOff val="80000"/>
            </a:schemeClr>
          </a:solidFill>
          <a:ln>
            <a:solidFill>
              <a:schemeClr val="bg2"/>
            </a:solidFill>
          </a:ln>
        </p:spPr>
        <p:txBody>
          <a:bodyPr/>
          <a:lstStyle/>
          <a:p>
            <a:pPr marL="109220" indent="0">
              <a:buFont typeface="Wingdings" panose="05000000000000000000" pitchFamily="2" charset="2"/>
              <a:buNone/>
              <a:defRPr/>
            </a:pPr>
            <a:r>
              <a:rPr lang="zh-CN" altLang="en-US" sz="2300" dirty="0"/>
              <a:t>查询分析器</a:t>
            </a:r>
            <a:r>
              <a:rPr lang="en-US" altLang="zh-CN" sz="2300" dirty="0"/>
              <a:t>1</a:t>
            </a:r>
            <a:r>
              <a:rPr lang="zh-CN" altLang="en-US" sz="2300" dirty="0"/>
              <a:t>中执行</a:t>
            </a:r>
            <a:r>
              <a:rPr lang="en-US" altLang="zh-CN" sz="2300" dirty="0"/>
              <a:t>:</a:t>
            </a:r>
          </a:p>
          <a:p>
            <a:pPr>
              <a:defRPr/>
            </a:pPr>
            <a:r>
              <a:rPr lang="zh-CN" altLang="en-US" sz="2300" dirty="0"/>
              <a:t>修改成绩</a:t>
            </a:r>
            <a:r>
              <a:rPr lang="en-US" altLang="zh-CN" sz="2300" dirty="0"/>
              <a:t>:</a:t>
            </a:r>
          </a:p>
          <a:p>
            <a:pPr>
              <a:buFont typeface="Wingdings" panose="05000000000000000000" pitchFamily="2" charset="2"/>
              <a:buNone/>
              <a:defRPr/>
            </a:pPr>
            <a:r>
              <a:rPr lang="en-US" altLang="zh-CN" sz="2300" dirty="0"/>
              <a:t>begin transaction</a:t>
            </a:r>
          </a:p>
          <a:p>
            <a:pPr>
              <a:buFont typeface="Wingdings" panose="05000000000000000000" pitchFamily="2" charset="2"/>
              <a:buNone/>
              <a:defRPr/>
            </a:pPr>
            <a:r>
              <a:rPr lang="en-US" altLang="zh-CN" sz="2300" dirty="0"/>
              <a:t>   update </a:t>
            </a:r>
            <a:r>
              <a:rPr lang="en-US" altLang="zh-CN" sz="2300" dirty="0" err="1"/>
              <a:t>sc</a:t>
            </a:r>
            <a:r>
              <a:rPr lang="en-US" altLang="zh-CN" sz="2300" dirty="0"/>
              <a:t> set score=score+1</a:t>
            </a:r>
          </a:p>
          <a:p>
            <a:pPr>
              <a:buFont typeface="Wingdings" panose="05000000000000000000" pitchFamily="2" charset="2"/>
              <a:buNone/>
              <a:defRPr/>
            </a:pPr>
            <a:r>
              <a:rPr lang="en-US" altLang="zh-CN" sz="2300" dirty="0"/>
              <a:t>--Commit  --</a:t>
            </a:r>
            <a:r>
              <a:rPr lang="zh-CN" altLang="en-US" sz="2300" dirty="0"/>
              <a:t>先不执行提交就查询</a:t>
            </a:r>
          </a:p>
        </p:txBody>
      </p:sp>
      <p:sp>
        <p:nvSpPr>
          <p:cNvPr id="67587" name="标题 2"/>
          <p:cNvSpPr>
            <a:spLocks noGrp="1"/>
          </p:cNvSpPr>
          <p:nvPr>
            <p:ph type="title"/>
          </p:nvPr>
        </p:nvSpPr>
        <p:spPr/>
        <p:txBody>
          <a:bodyPr/>
          <a:lstStyle/>
          <a:p>
            <a:r>
              <a:rPr lang="zh-CN" altLang="en-US">
                <a:latin typeface="黑体" panose="02010609060101010101" pitchFamily="49" charset="-122"/>
                <a:ea typeface="黑体" panose="02010609060101010101" pitchFamily="49" charset="-122"/>
              </a:rPr>
              <a:t>示例</a:t>
            </a:r>
            <a:r>
              <a:rPr lang="en-US" altLang="zh-CN">
                <a:latin typeface="黑体" panose="02010609060101010101" pitchFamily="49" charset="-122"/>
                <a:ea typeface="黑体" panose="02010609060101010101" pitchFamily="49" charset="-122"/>
              </a:rPr>
              <a:t>:</a:t>
            </a:r>
            <a:endParaRPr lang="zh-CN" altLang="en-US">
              <a:latin typeface="黑体" panose="02010609060101010101" pitchFamily="49" charset="-122"/>
              <a:ea typeface="黑体" panose="02010609060101010101" pitchFamily="49" charset="-122"/>
            </a:endParaRPr>
          </a:p>
        </p:txBody>
      </p:sp>
      <p:sp>
        <p:nvSpPr>
          <p:cNvPr id="6758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1430FD9B-8B4C-4E42-B5EF-8D84DFA0FFE9}" type="slidenum">
              <a:rPr lang="en-US" altLang="zh-CN" sz="1000">
                <a:latin typeface="Tahoma" panose="020B0604030504040204" pitchFamily="34" charset="0"/>
              </a:rPr>
              <a:t>42</a:t>
            </a:fld>
            <a:endParaRPr lang="en-US" altLang="zh-CN" sz="1000">
              <a:latin typeface="Tahoma" panose="020B0604030504040204" pitchFamily="34" charset="0"/>
            </a:endParaRPr>
          </a:p>
        </p:txBody>
      </p:sp>
      <p:sp>
        <p:nvSpPr>
          <p:cNvPr id="5" name="内容占位符 1"/>
          <p:cNvSpPr txBox="1"/>
          <p:nvPr/>
        </p:nvSpPr>
        <p:spPr bwMode="auto">
          <a:xfrm>
            <a:off x="1187450" y="3645535"/>
            <a:ext cx="7561263" cy="2376488"/>
          </a:xfrm>
          <a:prstGeom prst="rect">
            <a:avLst/>
          </a:prstGeom>
          <a:solidFill>
            <a:schemeClr val="accent5">
              <a:lumMod val="20000"/>
              <a:lumOff val="80000"/>
            </a:schemeClr>
          </a:solidFill>
          <a:ln>
            <a:solidFill>
              <a:schemeClr val="accent1"/>
            </a:solidFill>
          </a:ln>
        </p:spPr>
        <p:txBody>
          <a:bodyPr/>
          <a:lstStyle>
            <a:lvl1pPr marL="365125" indent="-255905" algn="l" rtl="0" eaLnBrk="0" fontAlgn="base" hangingPunct="0">
              <a:spcBef>
                <a:spcPts val="400"/>
              </a:spcBef>
              <a:spcAft>
                <a:spcPct val="0"/>
              </a:spcAft>
              <a:buClr>
                <a:schemeClr val="accent1"/>
              </a:buClr>
              <a:buFont typeface="Wingdings" panose="05000000000000000000" pitchFamily="2" charset="2"/>
              <a:buBlip>
                <a:blip r:embed="rId2"/>
              </a:buBlip>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SzPct val="75000"/>
              <a:buFont typeface="Wingdings" panose="05000000000000000000" pitchFamily="2" charset="2"/>
              <a:buBlip>
                <a:blip r:embed="rId3"/>
              </a:buBlip>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75000"/>
              <a:buFont typeface="Wingdings" panose="05000000000000000000" pitchFamily="2" charset="2"/>
              <a:buBlip>
                <a:blip r:embed="rId4"/>
              </a:buBlip>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9220" indent="0">
              <a:buFont typeface="Wingdings" panose="05000000000000000000" pitchFamily="2" charset="2"/>
              <a:buNone/>
              <a:defRPr/>
            </a:pPr>
            <a:r>
              <a:rPr lang="zh-CN" altLang="en-US" sz="2300" dirty="0"/>
              <a:t>查询分析器</a:t>
            </a:r>
            <a:r>
              <a:rPr lang="en-US" altLang="zh-CN" sz="2300" dirty="0"/>
              <a:t>2</a:t>
            </a:r>
            <a:r>
              <a:rPr lang="zh-CN" altLang="en-US" sz="2300" dirty="0"/>
              <a:t>中执行</a:t>
            </a:r>
            <a:r>
              <a:rPr lang="en-US" altLang="zh-CN" sz="2300" dirty="0"/>
              <a:t>:</a:t>
            </a:r>
          </a:p>
          <a:p>
            <a:pPr>
              <a:defRPr/>
            </a:pPr>
            <a:r>
              <a:rPr lang="zh-CN" altLang="en-US" sz="2300" dirty="0"/>
              <a:t>查询成绩，了解默认的隔离级别</a:t>
            </a:r>
            <a:endParaRPr lang="en-US" altLang="zh-CN" sz="2300" dirty="0"/>
          </a:p>
          <a:p>
            <a:pPr>
              <a:buFont typeface="Wingdings" panose="05000000000000000000" pitchFamily="2" charset="2"/>
              <a:buNone/>
              <a:defRPr/>
            </a:pPr>
            <a:r>
              <a:rPr lang="en-US" altLang="zh-CN" sz="2300" dirty="0"/>
              <a:t>select * from </a:t>
            </a:r>
            <a:r>
              <a:rPr lang="en-US" altLang="zh-CN" sz="2300" dirty="0" err="1"/>
              <a:t>sc</a:t>
            </a:r>
            <a:endParaRPr lang="en-US" altLang="zh-CN" sz="2300" dirty="0"/>
          </a:p>
          <a:p>
            <a:pPr>
              <a:defRPr/>
            </a:pPr>
            <a:r>
              <a:rPr lang="zh-CN" altLang="en-US" sz="2300" dirty="0"/>
              <a:t>执行新的隔离级别后再试</a:t>
            </a:r>
            <a:r>
              <a:rPr lang="en-US" altLang="zh-CN" sz="2300" dirty="0"/>
              <a:t>:</a:t>
            </a:r>
          </a:p>
          <a:p>
            <a:pPr>
              <a:buFont typeface="Wingdings" panose="05000000000000000000" pitchFamily="2" charset="2"/>
              <a:buNone/>
              <a:defRPr/>
            </a:pPr>
            <a:r>
              <a:rPr lang="en-US" altLang="zh-CN" sz="2100" dirty="0"/>
              <a:t>Set Transaction Isolation Level READ UNCOMMITTED</a:t>
            </a:r>
          </a:p>
          <a:p>
            <a:pPr>
              <a:buFont typeface="Wingdings" panose="05000000000000000000" pitchFamily="2" charset="2"/>
              <a:buNone/>
              <a:defRPr/>
            </a:pPr>
            <a:r>
              <a:rPr lang="en-US" altLang="zh-CN" sz="2300" dirty="0"/>
              <a:t>select * from </a:t>
            </a:r>
            <a:r>
              <a:rPr lang="en-US" altLang="zh-CN" sz="2300" dirty="0" err="1"/>
              <a:t>sc</a:t>
            </a:r>
            <a:endParaRPr lang="zh-CN" altLang="en-US" sz="23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77BB1538-6332-4DA3-8839-516AF95245B3}" type="slidenum">
              <a:rPr lang="en-US" altLang="zh-CN" sz="900">
                <a:latin typeface="Times New Roman" panose="02020603050405020304" pitchFamily="18" charset="0"/>
                <a:cs typeface="Times New Roman" panose="02020603050405020304" pitchFamily="18" charset="0"/>
              </a:rPr>
              <a:t>43</a:t>
            </a:fld>
            <a:endParaRPr lang="en-US" altLang="zh-CN" sz="900">
              <a:latin typeface="Times New Roman" panose="02020603050405020304" pitchFamily="18" charset="0"/>
              <a:cs typeface="Times New Roman" panose="02020603050405020304" pitchFamily="18" charset="0"/>
            </a:endParaRPr>
          </a:p>
        </p:txBody>
      </p:sp>
      <p:sp>
        <p:nvSpPr>
          <p:cNvPr id="68611" name="Rectangle 3"/>
          <p:cNvSpPr>
            <a:spLocks noGrp="1" noChangeArrowheads="1"/>
          </p:cNvSpPr>
          <p:nvPr>
            <p:ph idx="1"/>
          </p:nvPr>
        </p:nvSpPr>
        <p:spPr/>
        <p:txBody>
          <a:bodyPr/>
          <a:lstStyle/>
          <a:p>
            <a:pPr eaLnBrk="1" hangingPunct="1"/>
            <a:r>
              <a:rPr lang="en-US" altLang="zh-CN" sz="2400" dirty="0">
                <a:latin typeface="Times New Roman" panose="02020603050405020304" pitchFamily="18" charset="0"/>
                <a:cs typeface="Times New Roman" panose="02020603050405020304" pitchFamily="18" charset="0"/>
              </a:rPr>
              <a:t>Set Transaction Isolation Level REPEATABLE READ </a:t>
            </a:r>
          </a:p>
          <a:p>
            <a:pPr eaLnBrk="1" hangingPunct="1"/>
            <a:r>
              <a:rPr lang="zh-CN" altLang="en-US" sz="2400" dirty="0">
                <a:latin typeface="Times New Roman" panose="02020603050405020304" pitchFamily="18" charset="0"/>
                <a:cs typeface="Times New Roman" panose="02020603050405020304" pitchFamily="18" charset="0"/>
              </a:rPr>
              <a:t>可重复读保证一个事务如果再次访问同一数据，与此前访问相比，数据不会发生改变。</a:t>
            </a:r>
          </a:p>
          <a:p>
            <a:pPr eaLnBrk="1" hangingPunct="1"/>
            <a:r>
              <a:rPr lang="zh-CN" altLang="en-US" sz="2400" dirty="0">
                <a:latin typeface="Times New Roman" panose="02020603050405020304" pitchFamily="18" charset="0"/>
                <a:cs typeface="Times New Roman" panose="02020603050405020304" pitchFamily="18" charset="0"/>
              </a:rPr>
              <a:t>在事务两次访问同一数据之间，其他事务不能修改该数据。</a:t>
            </a:r>
          </a:p>
          <a:p>
            <a:pPr eaLnBrk="1" hangingPunct="1"/>
            <a:r>
              <a:rPr lang="zh-CN" altLang="en-US" sz="2400" dirty="0">
                <a:latin typeface="Times New Roman" panose="02020603050405020304" pitchFamily="18" charset="0"/>
                <a:cs typeface="Times New Roman" panose="02020603050405020304" pitchFamily="18" charset="0"/>
              </a:rPr>
              <a:t>可重复读隔离级别解决了丢失修改、脏读和不可重复读问题，但可重复读允许发生幻象读。</a:t>
            </a:r>
          </a:p>
        </p:txBody>
      </p:sp>
      <p:sp>
        <p:nvSpPr>
          <p:cNvPr id="68612" name="标题 3"/>
          <p:cNvSpPr>
            <a:spLocks noGrp="1"/>
          </p:cNvSpPr>
          <p:nvPr>
            <p:ph type="title"/>
          </p:nvPr>
        </p:nvSpPr>
        <p:spPr/>
        <p:txBody>
          <a:bodyPr/>
          <a:lstStyle/>
          <a:p>
            <a:r>
              <a:rPr lang="en-US" altLang="zh-CN" sz="3600">
                <a:latin typeface="Times New Roman" panose="02020603050405020304" pitchFamily="18" charset="0"/>
                <a:ea typeface="黑体" panose="02010609060101010101" pitchFamily="49" charset="-122"/>
                <a:cs typeface="Times New Roman" panose="02020603050405020304" pitchFamily="18" charset="0"/>
              </a:rPr>
              <a:t>2</a:t>
            </a:r>
            <a:r>
              <a:rPr lang="zh-CN" altLang="en-US" sz="3600">
                <a:latin typeface="Times New Roman" panose="02020603050405020304" pitchFamily="18" charset="0"/>
                <a:ea typeface="黑体" panose="02010609060101010101" pitchFamily="49" charset="-122"/>
                <a:cs typeface="Times New Roman" panose="02020603050405020304" pitchFamily="18" charset="0"/>
              </a:rPr>
              <a:t>．事务隔离级别的定义</a:t>
            </a:r>
            <a:r>
              <a:rPr lang="zh-CN" altLang="en-US" sz="4400">
                <a:latin typeface="Times New Roman" panose="02020603050405020304" pitchFamily="18" charset="0"/>
                <a:ea typeface="黑体" panose="02010609060101010101" pitchFamily="49" charset="-122"/>
                <a:cs typeface="Times New Roman" panose="02020603050405020304" pitchFamily="18" charset="0"/>
              </a:rPr>
              <a:t/>
            </a:r>
            <a:br>
              <a:rPr lang="zh-CN" altLang="en-US" sz="4400">
                <a:latin typeface="Times New Roman" panose="02020603050405020304" pitchFamily="18" charset="0"/>
                <a:ea typeface="黑体" panose="02010609060101010101" pitchFamily="49" charset="-122"/>
                <a:cs typeface="Times New Roman" panose="02020603050405020304" pitchFamily="18" charset="0"/>
              </a:rPr>
            </a:br>
            <a:r>
              <a:rPr lang="zh-CN" altLang="en-US" sz="28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a:latin typeface="Times New Roman" panose="02020603050405020304" pitchFamily="18" charset="0"/>
                <a:ea typeface="黑体" panose="02010609060101010101" pitchFamily="49" charset="-122"/>
                <a:cs typeface="Times New Roman" panose="02020603050405020304" pitchFamily="18" charset="0"/>
              </a:rPr>
              <a:t>3</a:t>
            </a:r>
            <a:r>
              <a:rPr lang="zh-CN" altLang="en-US" sz="28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a:latin typeface="Times New Roman" panose="02020603050405020304" pitchFamily="18" charset="0"/>
                <a:ea typeface="黑体" panose="02010609060101010101" pitchFamily="49" charset="-122"/>
                <a:cs typeface="Times New Roman" panose="02020603050405020304" pitchFamily="18" charset="0"/>
              </a:rPr>
              <a:t>Repeatable read(</a:t>
            </a:r>
            <a:r>
              <a:rPr lang="zh-CN" altLang="en-US" sz="2800">
                <a:latin typeface="Times New Roman" panose="02020603050405020304" pitchFamily="18" charset="0"/>
                <a:ea typeface="黑体" panose="02010609060101010101" pitchFamily="49" charset="-122"/>
                <a:cs typeface="Times New Roman" panose="02020603050405020304" pitchFamily="18" charset="0"/>
              </a:rPr>
              <a:t>可重复读</a:t>
            </a:r>
            <a:r>
              <a:rPr lang="en-US" altLang="zh-CN" sz="2800">
                <a:latin typeface="Times New Roman" panose="02020603050405020304" pitchFamily="18" charset="0"/>
                <a:ea typeface="黑体" panose="02010609060101010101" pitchFamily="49" charset="-122"/>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wipe(down)">
                                      <p:cBhvr>
                                        <p:cTn id="7" dur="500"/>
                                        <p:tgtEl>
                                          <p:spTgt spid="686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8611">
                                            <p:txEl>
                                              <p:pRg st="1" end="1"/>
                                            </p:txEl>
                                          </p:spTgt>
                                        </p:tgtEl>
                                        <p:attrNameLst>
                                          <p:attrName>style.visibility</p:attrName>
                                        </p:attrNameLst>
                                      </p:cBhvr>
                                      <p:to>
                                        <p:strVal val="visible"/>
                                      </p:to>
                                    </p:set>
                                    <p:animEffect transition="in" filter="wipe(down)">
                                      <p:cBhvr>
                                        <p:cTn id="12" dur="500"/>
                                        <p:tgtEl>
                                          <p:spTgt spid="686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8611">
                                            <p:txEl>
                                              <p:pRg st="2" end="2"/>
                                            </p:txEl>
                                          </p:spTgt>
                                        </p:tgtEl>
                                        <p:attrNameLst>
                                          <p:attrName>style.visibility</p:attrName>
                                        </p:attrNameLst>
                                      </p:cBhvr>
                                      <p:to>
                                        <p:strVal val="visible"/>
                                      </p:to>
                                    </p:set>
                                    <p:animEffect transition="in" filter="wipe(down)">
                                      <p:cBhvr>
                                        <p:cTn id="17" dur="500"/>
                                        <p:tgtEl>
                                          <p:spTgt spid="686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8611">
                                            <p:txEl>
                                              <p:pRg st="3" end="3"/>
                                            </p:txEl>
                                          </p:spTgt>
                                        </p:tgtEl>
                                        <p:attrNameLst>
                                          <p:attrName>style.visibility</p:attrName>
                                        </p:attrNameLst>
                                      </p:cBhvr>
                                      <p:to>
                                        <p:strVal val="visible"/>
                                      </p:to>
                                    </p:set>
                                    <p:animEffect transition="in" filter="wipe(down)">
                                      <p:cBhvr>
                                        <p:cTn id="22" dur="500"/>
                                        <p:tgtEl>
                                          <p:spTgt spid="686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B7ED7790-19A5-4ADB-91E5-57C3CEA6D1AF}" type="slidenum">
              <a:rPr lang="en-US" altLang="zh-CN" sz="1000">
                <a:latin typeface="Tahoma" panose="020B0604030504040204" pitchFamily="34" charset="0"/>
              </a:rPr>
              <a:t>44</a:t>
            </a:fld>
            <a:endParaRPr lang="en-US" altLang="zh-CN" sz="1000">
              <a:latin typeface="Tahoma" panose="020B0604030504040204" pitchFamily="34" charset="0"/>
            </a:endParaRPr>
          </a:p>
        </p:txBody>
      </p:sp>
      <p:sp>
        <p:nvSpPr>
          <p:cNvPr id="69635" name="Rectangle 3"/>
          <p:cNvSpPr>
            <a:spLocks noGrp="1" noChangeArrowheads="1"/>
          </p:cNvSpPr>
          <p:nvPr>
            <p:ph idx="1"/>
          </p:nvPr>
        </p:nvSpPr>
        <p:spPr/>
        <p:txBody>
          <a:bodyPr/>
          <a:lstStyle/>
          <a:p>
            <a:pPr eaLnBrk="1" hangingPunct="1"/>
            <a:r>
              <a:rPr lang="en-US" altLang="zh-CN" sz="2400" dirty="0">
                <a:latin typeface="Times New Roman" panose="02020603050405020304" pitchFamily="18" charset="0"/>
                <a:cs typeface="Times New Roman" panose="02020603050405020304" pitchFamily="18" charset="0"/>
              </a:rPr>
              <a:t>Set Transaction Isolation Level SERIALIZABLE </a:t>
            </a:r>
          </a:p>
          <a:p>
            <a:pPr eaLnBrk="1" hangingPunct="1"/>
            <a:r>
              <a:rPr lang="zh-CN" altLang="en-US" sz="2400" dirty="0">
                <a:latin typeface="Times New Roman" panose="02020603050405020304" pitchFamily="18" charset="0"/>
                <a:cs typeface="Times New Roman" panose="02020603050405020304" pitchFamily="18" charset="0"/>
              </a:rPr>
              <a:t>在这个级别上的一组事务的并发执行与它们的某个串行调度是等价的。</a:t>
            </a:r>
          </a:p>
          <a:p>
            <a:pPr eaLnBrk="1" hangingPunct="1"/>
            <a:r>
              <a:rPr lang="zh-CN" altLang="en-US" sz="2400" dirty="0">
                <a:latin typeface="Times New Roman" panose="02020603050405020304" pitchFamily="18" charset="0"/>
                <a:cs typeface="Times New Roman" panose="02020603050405020304" pitchFamily="18" charset="0"/>
              </a:rPr>
              <a:t>可串行化隔离级别解决了丢失修改、脏读、不可重复读问题和幻象读问题，即并发操作带来的四个不一致问题。</a:t>
            </a:r>
          </a:p>
          <a:p>
            <a:pPr eaLnBrk="1" hangingPunct="1"/>
            <a:r>
              <a:rPr lang="zh-CN" altLang="en-US" sz="2400" dirty="0">
                <a:latin typeface="Times New Roman" panose="02020603050405020304" pitchFamily="18" charset="0"/>
                <a:cs typeface="Times New Roman" panose="02020603050405020304" pitchFamily="18" charset="0"/>
              </a:rPr>
              <a:t>最高级别，最严格的级别。</a:t>
            </a:r>
          </a:p>
        </p:txBody>
      </p:sp>
      <p:sp>
        <p:nvSpPr>
          <p:cNvPr id="69636" name="标题 3"/>
          <p:cNvSpPr>
            <a:spLocks noGrp="1"/>
          </p:cNvSpPr>
          <p:nvPr>
            <p:ph type="title"/>
          </p:nvPr>
        </p:nvSpPr>
        <p:spPr/>
        <p:txBody>
          <a:bodyPr/>
          <a:lstStyle/>
          <a:p>
            <a:r>
              <a:rPr lang="en-US" altLang="zh-CN" sz="3600">
                <a:latin typeface="Times New Roman" panose="02020603050405020304" pitchFamily="18" charset="0"/>
                <a:ea typeface="黑体" panose="02010609060101010101" pitchFamily="49" charset="-122"/>
                <a:cs typeface="Times New Roman" panose="02020603050405020304" pitchFamily="18" charset="0"/>
              </a:rPr>
              <a:t>2</a:t>
            </a:r>
            <a:r>
              <a:rPr lang="zh-CN" altLang="en-US" sz="3600">
                <a:latin typeface="Times New Roman" panose="02020603050405020304" pitchFamily="18" charset="0"/>
                <a:ea typeface="黑体" panose="02010609060101010101" pitchFamily="49" charset="-122"/>
                <a:cs typeface="Times New Roman" panose="02020603050405020304" pitchFamily="18" charset="0"/>
              </a:rPr>
              <a:t>．事务隔离级别的定义</a:t>
            </a:r>
            <a:r>
              <a:rPr lang="zh-CN" altLang="en-US" sz="4000">
                <a:latin typeface="Times New Roman" panose="02020603050405020304" pitchFamily="18" charset="0"/>
                <a:ea typeface="黑体" panose="02010609060101010101" pitchFamily="49" charset="-122"/>
                <a:cs typeface="Times New Roman" panose="02020603050405020304" pitchFamily="18" charset="0"/>
              </a:rPr>
              <a:t/>
            </a:r>
            <a:br>
              <a:rPr lang="zh-CN" altLang="en-US" sz="4000">
                <a:latin typeface="Times New Roman" panose="02020603050405020304" pitchFamily="18" charset="0"/>
                <a:ea typeface="黑体" panose="02010609060101010101" pitchFamily="49" charset="-122"/>
                <a:cs typeface="Times New Roman" panose="02020603050405020304" pitchFamily="18" charset="0"/>
              </a:rPr>
            </a:br>
            <a:r>
              <a:rPr lang="zh-CN" altLang="en-US" sz="280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a:latin typeface="Times New Roman" panose="02020603050405020304" pitchFamily="18" charset="0"/>
                <a:ea typeface="黑体" panose="02010609060101010101" pitchFamily="49" charset="-122"/>
                <a:cs typeface="Times New Roman" panose="02020603050405020304" pitchFamily="18" charset="0"/>
              </a:rPr>
              <a:t>4</a:t>
            </a:r>
            <a:r>
              <a:rPr lang="zh-CN" altLang="en-US" sz="280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a:latin typeface="Times New Roman" panose="02020603050405020304" pitchFamily="18" charset="0"/>
                <a:ea typeface="黑体" panose="02010609060101010101" pitchFamily="49" charset="-122"/>
                <a:cs typeface="Times New Roman" panose="02020603050405020304" pitchFamily="18" charset="0"/>
              </a:rPr>
              <a:t>Serializable(</a:t>
            </a:r>
            <a:r>
              <a:rPr lang="zh-CN" altLang="en-US" sz="2800">
                <a:latin typeface="Times New Roman" panose="02020603050405020304" pitchFamily="18" charset="0"/>
                <a:ea typeface="黑体" panose="02010609060101010101" pitchFamily="49" charset="-122"/>
                <a:cs typeface="Times New Roman" panose="02020603050405020304" pitchFamily="18" charset="0"/>
              </a:rPr>
              <a:t>可串行化</a:t>
            </a:r>
            <a:r>
              <a:rPr lang="en-US" altLang="zh-CN" sz="2800">
                <a:latin typeface="Times New Roman" panose="02020603050405020304" pitchFamily="18" charset="0"/>
                <a:ea typeface="黑体" panose="02010609060101010101" pitchFamily="49" charset="-122"/>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wipe(down)">
                                      <p:cBhvr>
                                        <p:cTn id="7" dur="500"/>
                                        <p:tgtEl>
                                          <p:spTgt spid="696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9635">
                                            <p:txEl>
                                              <p:pRg st="1" end="1"/>
                                            </p:txEl>
                                          </p:spTgt>
                                        </p:tgtEl>
                                        <p:attrNameLst>
                                          <p:attrName>style.visibility</p:attrName>
                                        </p:attrNameLst>
                                      </p:cBhvr>
                                      <p:to>
                                        <p:strVal val="visible"/>
                                      </p:to>
                                    </p:set>
                                    <p:animEffect transition="in" filter="wipe(down)">
                                      <p:cBhvr>
                                        <p:cTn id="12" dur="500"/>
                                        <p:tgtEl>
                                          <p:spTgt spid="696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9635">
                                            <p:txEl>
                                              <p:pRg st="2" end="2"/>
                                            </p:txEl>
                                          </p:spTgt>
                                        </p:tgtEl>
                                        <p:attrNameLst>
                                          <p:attrName>style.visibility</p:attrName>
                                        </p:attrNameLst>
                                      </p:cBhvr>
                                      <p:to>
                                        <p:strVal val="visible"/>
                                      </p:to>
                                    </p:set>
                                    <p:animEffect transition="in" filter="wipe(down)">
                                      <p:cBhvr>
                                        <p:cTn id="17" dur="500"/>
                                        <p:tgtEl>
                                          <p:spTgt spid="696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9635">
                                            <p:txEl>
                                              <p:pRg st="3" end="3"/>
                                            </p:txEl>
                                          </p:spTgt>
                                        </p:tgtEl>
                                        <p:attrNameLst>
                                          <p:attrName>style.visibility</p:attrName>
                                        </p:attrNameLst>
                                      </p:cBhvr>
                                      <p:to>
                                        <p:strVal val="visible"/>
                                      </p:to>
                                    </p:set>
                                    <p:animEffect transition="in" filter="wipe(down)">
                                      <p:cBhvr>
                                        <p:cTn id="22" dur="500"/>
                                        <p:tgtEl>
                                          <p:spTgt spid="696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0DF70B76-ECC7-4C7C-9EE3-6207248566A0}" type="slidenum">
              <a:rPr lang="en-US" altLang="zh-CN" sz="1000">
                <a:latin typeface="Tahoma" panose="020B0604030504040204" pitchFamily="34" charset="0"/>
              </a:rPr>
              <a:t>45</a:t>
            </a:fld>
            <a:endParaRPr lang="en-US" altLang="zh-CN" sz="1000">
              <a:latin typeface="Tahoma" panose="020B0604030504040204" pitchFamily="34" charset="0"/>
            </a:endParaRPr>
          </a:p>
        </p:txBody>
      </p:sp>
      <p:sp>
        <p:nvSpPr>
          <p:cNvPr id="57347" name="内容占位符 2"/>
          <p:cNvSpPr>
            <a:spLocks noGrp="1"/>
          </p:cNvSpPr>
          <p:nvPr>
            <p:ph idx="1"/>
          </p:nvPr>
        </p:nvSpPr>
        <p:spPr/>
        <p:txBody>
          <a:bodyPr/>
          <a:lstStyle/>
          <a:p>
            <a:pPr algn="l" eaLnBrk="1" latinLnBrk="0" hangingPunct="1">
              <a:spcBef>
                <a:spcPts val="1000"/>
              </a:spcBef>
              <a:buSzTx/>
              <a:buBlip>
                <a:blip r:embed="rId2"/>
              </a:buBlip>
            </a:pPr>
            <a:r>
              <a:rPr lang="en-US" altLang="zh-CN" sz="2800">
                <a:latin typeface="Times New Roman" panose="02020603050405020304" pitchFamily="18" charset="0"/>
                <a:cs typeface="Times New Roman" panose="02020603050405020304" pitchFamily="18" charset="0"/>
              </a:rPr>
              <a:t>8.1 事务的概念</a:t>
            </a:r>
            <a:br>
              <a:rPr lang="en-US" altLang="zh-CN" sz="2800">
                <a:latin typeface="Times New Roman" panose="02020603050405020304" pitchFamily="18" charset="0"/>
                <a:cs typeface="Times New Roman" panose="02020603050405020304" pitchFamily="18" charset="0"/>
              </a:rPr>
            </a:br>
            <a:r>
              <a:rPr lang="en-US" altLang="zh-CN" sz="2400">
                <a:latin typeface="Times New Roman" panose="02020603050405020304" pitchFamily="18" charset="0"/>
                <a:cs typeface="Times New Roman" panose="02020603050405020304" pitchFamily="18" charset="0"/>
              </a:rPr>
              <a:t>事务的定义及基本性质，并指出破坏因素</a:t>
            </a:r>
          </a:p>
          <a:p>
            <a:pPr eaLnBrk="1" latinLnBrk="0" hangingPunct="1">
              <a:spcBef>
                <a:spcPts val="1000"/>
              </a:spcBef>
            </a:pPr>
            <a:r>
              <a:rPr lang="en-US" altLang="zh-CN" sz="2800">
                <a:latin typeface="Times New Roman" panose="02020603050405020304" pitchFamily="18" charset="0"/>
                <a:cs typeface="Times New Roman" panose="02020603050405020304" pitchFamily="18" charset="0"/>
              </a:rPr>
              <a:t>8.2 事务的调度</a:t>
            </a:r>
            <a:br>
              <a:rPr lang="en-US" altLang="zh-CN" sz="2800">
                <a:latin typeface="Times New Roman" panose="02020603050405020304" pitchFamily="18" charset="0"/>
                <a:cs typeface="Times New Roman" panose="02020603050405020304" pitchFamily="18" charset="0"/>
              </a:rPr>
            </a:br>
            <a:r>
              <a:rPr lang="en-US" altLang="zh-CN" sz="2400">
                <a:solidFill>
                  <a:schemeClr val="tx1"/>
                </a:solidFill>
                <a:latin typeface="Times New Roman" panose="02020603050405020304" pitchFamily="18" charset="0"/>
                <a:cs typeface="Times New Roman" panose="02020603050405020304" pitchFamily="18" charset="0"/>
              </a:rPr>
              <a:t>列举调度方式，提出问题</a:t>
            </a:r>
            <a:endParaRPr lang="en-US" altLang="zh-CN" sz="2400">
              <a:latin typeface="Times New Roman" panose="02020603050405020304" pitchFamily="18" charset="0"/>
              <a:cs typeface="Times New Roman" panose="02020603050405020304" pitchFamily="18" charset="0"/>
            </a:endParaRPr>
          </a:p>
          <a:p>
            <a:pPr eaLnBrk="1" latinLnBrk="0" hangingPunct="1">
              <a:spcBef>
                <a:spcPts val="1000"/>
              </a:spcBef>
            </a:pPr>
            <a:r>
              <a:rPr lang="en-US" altLang="zh-CN" sz="2800">
                <a:latin typeface="Times New Roman" panose="02020603050405020304" pitchFamily="18" charset="0"/>
                <a:cs typeface="Times New Roman" panose="02020603050405020304" pitchFamily="18" charset="0"/>
              </a:rPr>
              <a:t>8.3 事务隔离级别</a:t>
            </a:r>
            <a:r>
              <a:rPr lang="en-US" altLang="zh-CN" sz="2800" b="1">
                <a:latin typeface="Times New Roman" panose="02020603050405020304" pitchFamily="18" charset="0"/>
                <a:cs typeface="Times New Roman" panose="02020603050405020304" pitchFamily="18" charset="0"/>
              </a:rPr>
              <a:t/>
            </a:r>
            <a:br>
              <a:rPr lang="en-US" altLang="zh-CN" sz="2800" b="1">
                <a:latin typeface="Times New Roman" panose="02020603050405020304" pitchFamily="18" charset="0"/>
                <a:cs typeface="Times New Roman" panose="02020603050405020304" pitchFamily="18" charset="0"/>
              </a:rPr>
            </a:br>
            <a:r>
              <a:rPr lang="en-US" altLang="zh-CN" sz="2400">
                <a:solidFill>
                  <a:schemeClr val="tx1"/>
                </a:solidFill>
                <a:latin typeface="Times New Roman" panose="02020603050405020304" pitchFamily="18" charset="0"/>
                <a:cs typeface="Times New Roman" panose="02020603050405020304" pitchFamily="18" charset="0"/>
              </a:rPr>
              <a:t>归纳可能出现的问题及解决办法</a:t>
            </a:r>
            <a:endParaRPr lang="zh-CN" altLang="en-US" sz="2400">
              <a:solidFill>
                <a:srgbClr val="0033CC"/>
              </a:solidFill>
              <a:latin typeface="Times New Roman" panose="02020603050405020304" pitchFamily="18" charset="0"/>
              <a:cs typeface="Times New Roman" panose="02020603050405020304" pitchFamily="18" charset="0"/>
            </a:endParaRPr>
          </a:p>
          <a:p>
            <a:pPr algn="l" eaLnBrk="1" latinLnBrk="0" hangingPunct="1">
              <a:spcBef>
                <a:spcPts val="1000"/>
              </a:spcBef>
              <a:buSzTx/>
              <a:buBlip>
                <a:blip r:embed="rId2"/>
              </a:buBlip>
            </a:pPr>
            <a:r>
              <a:rPr lang="en-US" altLang="zh-CN" sz="2800" b="1">
                <a:latin typeface="Times New Roman" panose="02020603050405020304" pitchFamily="18" charset="0"/>
                <a:cs typeface="Times New Roman" panose="02020603050405020304" pitchFamily="18" charset="0"/>
              </a:rPr>
              <a:t>8.4 SQL中事务的定义方法</a:t>
            </a:r>
            <a:r>
              <a:rPr lang="en-US" altLang="zh-CN" sz="2800">
                <a:latin typeface="Times New Roman" panose="02020603050405020304" pitchFamily="18" charset="0"/>
                <a:cs typeface="Times New Roman" panose="02020603050405020304" pitchFamily="18" charset="0"/>
              </a:rPr>
              <a:t/>
            </a:r>
            <a:br>
              <a:rPr lang="en-US" altLang="zh-CN" sz="2800">
                <a:latin typeface="Times New Roman" panose="02020603050405020304" pitchFamily="18" charset="0"/>
                <a:cs typeface="Times New Roman" panose="02020603050405020304" pitchFamily="18" charset="0"/>
              </a:rPr>
            </a:br>
            <a:r>
              <a:rPr lang="en-US" altLang="zh-CN" sz="2400">
                <a:solidFill>
                  <a:srgbClr val="0033CC"/>
                </a:solidFill>
                <a:latin typeface="Times New Roman" panose="02020603050405020304" pitchFamily="18" charset="0"/>
                <a:cs typeface="Times New Roman" panose="02020603050405020304" pitchFamily="18" charset="0"/>
              </a:rPr>
              <a:t>SQL Server中事务的定义方法</a:t>
            </a:r>
          </a:p>
        </p:txBody>
      </p:sp>
      <p:sp>
        <p:nvSpPr>
          <p:cNvPr id="57348" name="标题 3"/>
          <p:cNvSpPr>
            <a:spLocks noGrp="1"/>
          </p:cNvSpPr>
          <p:nvPr>
            <p:ph type="title"/>
          </p:nvPr>
        </p:nvSpPr>
        <p:spPr/>
        <p:txBody>
          <a:bodyPr/>
          <a:lstStyle/>
          <a:p>
            <a:r>
              <a:rPr lang="zh-CN" altLang="en-US">
                <a:latin typeface="黑体" panose="02010609060101010101" pitchFamily="49" charset="-122"/>
                <a:ea typeface="黑体" panose="02010609060101010101" pitchFamily="49" charset="-122"/>
              </a:rPr>
              <a:t>提纲</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D50348B4-8B5E-4538-8233-F1C1E47D3F18}" type="slidenum">
              <a:rPr lang="en-US" altLang="zh-CN" sz="1000">
                <a:latin typeface="Times New Roman" panose="02020603050405020304" pitchFamily="18" charset="0"/>
                <a:cs typeface="Times New Roman" panose="02020603050405020304" pitchFamily="18" charset="0"/>
              </a:rPr>
              <a:t>46</a:t>
            </a:fld>
            <a:endParaRPr lang="en-US" altLang="zh-CN" sz="1000">
              <a:latin typeface="Times New Roman" panose="02020603050405020304" pitchFamily="18" charset="0"/>
              <a:cs typeface="Times New Roman" panose="02020603050405020304" pitchFamily="18" charset="0"/>
            </a:endParaRPr>
          </a:p>
        </p:txBody>
      </p:sp>
      <p:sp>
        <p:nvSpPr>
          <p:cNvPr id="71683" name="Rectangle 3"/>
          <p:cNvSpPr>
            <a:spLocks noGrp="1" noChangeArrowheads="1"/>
          </p:cNvSpPr>
          <p:nvPr>
            <p:ph idx="1"/>
          </p:nvPr>
        </p:nvSpPr>
        <p:spPr>
          <a:xfrm>
            <a:off x="571500" y="1357313"/>
            <a:ext cx="7772400" cy="4435475"/>
          </a:xfrm>
        </p:spPr>
        <p:txBody>
          <a:bodyPr/>
          <a:lstStyle/>
          <a:p>
            <a:pPr eaLnBrk="1" hangingPunct="1">
              <a:lnSpc>
                <a:spcPct val="90000"/>
              </a:lnSpc>
              <a:buFont typeface="Wingdings" panose="05000000000000000000" pitchFamily="2" charset="2"/>
              <a:buNone/>
            </a:pPr>
            <a:r>
              <a:rPr lang="en-US" altLang="zh-CN" sz="2200" dirty="0">
                <a:latin typeface="Times New Roman" panose="02020603050405020304" pitchFamily="18" charset="0"/>
                <a:cs typeface="Times New Roman" panose="02020603050405020304" pitchFamily="18" charset="0"/>
              </a:rPr>
              <a:t>begin </a:t>
            </a:r>
            <a:r>
              <a:rPr lang="en-US" altLang="zh-CN" sz="2200" dirty="0" err="1">
                <a:latin typeface="Times New Roman" panose="02020603050405020304" pitchFamily="18" charset="0"/>
                <a:cs typeface="Times New Roman" panose="02020603050405020304" pitchFamily="18" charset="0"/>
              </a:rPr>
              <a:t>tran</a:t>
            </a: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saction</a:t>
            </a:r>
            <a:r>
              <a:rPr lang="en-US" altLang="zh-CN" sz="2200" dirty="0">
                <a:latin typeface="Times New Roman" panose="02020603050405020304" pitchFamily="18" charset="0"/>
                <a:cs typeface="Times New Roman" panose="02020603050405020304" pitchFamily="18" charset="0"/>
              </a:rPr>
              <a:t>] [</a:t>
            </a:r>
            <a:r>
              <a:rPr lang="zh-CN" altLang="en-US" sz="2200" dirty="0">
                <a:latin typeface="Times New Roman" panose="02020603050405020304" pitchFamily="18" charset="0"/>
                <a:cs typeface="Times New Roman" panose="02020603050405020304" pitchFamily="18" charset="0"/>
              </a:rPr>
              <a:t>事务</a:t>
            </a:r>
            <a:r>
              <a:rPr lang="zh-CN" altLang="en-US" sz="2200" dirty="0" smtClean="0">
                <a:latin typeface="Times New Roman" panose="02020603050405020304" pitchFamily="18" charset="0"/>
                <a:cs typeface="Times New Roman" panose="02020603050405020304" pitchFamily="18" charset="0"/>
              </a:rPr>
              <a:t>名</a:t>
            </a:r>
            <a:r>
              <a:rPr lang="en-US" altLang="zh-CN" sz="2200" dirty="0" smtClean="0">
                <a:latin typeface="Times New Roman" panose="02020603050405020304" pitchFamily="18" charset="0"/>
                <a:cs typeface="Times New Roman" panose="02020603050405020304" pitchFamily="18" charset="0"/>
              </a:rPr>
              <a:t>]</a:t>
            </a:r>
            <a:endParaRPr lang="en-US" altLang="zh-CN" sz="2200" dirty="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en-US" altLang="zh-CN" sz="2200" dirty="0">
                <a:latin typeface="Times New Roman" panose="02020603050405020304" pitchFamily="18" charset="0"/>
                <a:cs typeface="Times New Roman" panose="02020603050405020304" pitchFamily="18" charset="0"/>
              </a:rPr>
              <a:t>      </a:t>
            </a:r>
            <a:r>
              <a:rPr lang="zh-CN" altLang="en-US" sz="2200" dirty="0">
                <a:latin typeface="Times New Roman" panose="02020603050405020304" pitchFamily="18" charset="0"/>
                <a:cs typeface="Times New Roman" panose="02020603050405020304" pitchFamily="18" charset="0"/>
              </a:rPr>
              <a:t>语句组</a:t>
            </a:r>
          </a:p>
          <a:p>
            <a:pPr eaLnBrk="1" hangingPunct="1">
              <a:lnSpc>
                <a:spcPct val="90000"/>
              </a:lnSpc>
              <a:buFont typeface="Wingdings" panose="05000000000000000000" pitchFamily="2" charset="2"/>
              <a:buNone/>
            </a:pP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if &lt;</a:t>
            </a:r>
            <a:r>
              <a:rPr lang="zh-CN" altLang="en-US" sz="2200" dirty="0">
                <a:latin typeface="Times New Roman" panose="02020603050405020304" pitchFamily="18" charset="0"/>
                <a:cs typeface="Times New Roman" panose="02020603050405020304" pitchFamily="18" charset="0"/>
              </a:rPr>
              <a:t>错误</a:t>
            </a:r>
            <a:r>
              <a:rPr lang="en-US" altLang="zh-CN" sz="2200" dirty="0">
                <a:latin typeface="Times New Roman" panose="02020603050405020304" pitchFamily="18" charset="0"/>
                <a:cs typeface="Times New Roman" panose="02020603050405020304" pitchFamily="18" charset="0"/>
              </a:rPr>
              <a:t>&gt;</a:t>
            </a:r>
          </a:p>
          <a:p>
            <a:pPr eaLnBrk="1" hangingPunct="1">
              <a:lnSpc>
                <a:spcPct val="90000"/>
              </a:lnSpc>
              <a:buFont typeface="Wingdings" panose="05000000000000000000" pitchFamily="2" charset="2"/>
              <a:buNone/>
            </a:pPr>
            <a:r>
              <a:rPr lang="en-US" altLang="zh-CN" sz="2200" dirty="0">
                <a:latin typeface="Times New Roman" panose="02020603050405020304" pitchFamily="18" charset="0"/>
                <a:cs typeface="Times New Roman" panose="02020603050405020304" pitchFamily="18" charset="0"/>
              </a:rPr>
              <a:t>          rollback [</a:t>
            </a:r>
            <a:r>
              <a:rPr lang="en-US" altLang="zh-CN" sz="2200" dirty="0" err="1">
                <a:latin typeface="Times New Roman" panose="02020603050405020304" pitchFamily="18" charset="0"/>
                <a:cs typeface="Times New Roman" panose="02020603050405020304" pitchFamily="18" charset="0"/>
              </a:rPr>
              <a:t>tran</a:t>
            </a: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saction</a:t>
            </a:r>
            <a:r>
              <a:rPr lang="en-US" altLang="zh-CN" sz="2200" dirty="0">
                <a:latin typeface="Times New Roman" panose="02020603050405020304" pitchFamily="18" charset="0"/>
                <a:cs typeface="Times New Roman" panose="02020603050405020304" pitchFamily="18" charset="0"/>
              </a:rPr>
              <a:t>] [ </a:t>
            </a:r>
            <a:r>
              <a:rPr lang="zh-CN" altLang="en-US" sz="2200" dirty="0">
                <a:latin typeface="Times New Roman" panose="02020603050405020304" pitchFamily="18" charset="0"/>
                <a:cs typeface="Times New Roman" panose="02020603050405020304" pitchFamily="18" charset="0"/>
              </a:rPr>
              <a:t>事务名</a:t>
            </a:r>
            <a:r>
              <a:rPr lang="en-US" altLang="zh-CN" sz="2200" dirty="0">
                <a:latin typeface="Times New Roman" panose="02020603050405020304" pitchFamily="18" charset="0"/>
                <a:cs typeface="Times New Roman" panose="02020603050405020304" pitchFamily="18" charset="0"/>
              </a:rPr>
              <a:t>] ]</a:t>
            </a:r>
          </a:p>
          <a:p>
            <a:pPr eaLnBrk="1" hangingPunct="1">
              <a:lnSpc>
                <a:spcPct val="90000"/>
              </a:lnSpc>
              <a:buFont typeface="Wingdings" panose="05000000000000000000" pitchFamily="2" charset="2"/>
              <a:buNone/>
            </a:pPr>
            <a:r>
              <a:rPr lang="en-US" altLang="zh-CN" sz="2200" dirty="0">
                <a:latin typeface="Times New Roman" panose="02020603050405020304" pitchFamily="18" charset="0"/>
                <a:cs typeface="Times New Roman" panose="02020603050405020304" pitchFamily="18" charset="0"/>
              </a:rPr>
              <a:t>commit [</a:t>
            </a:r>
            <a:r>
              <a:rPr lang="en-US" altLang="zh-CN" sz="2200" dirty="0" err="1">
                <a:latin typeface="Times New Roman" panose="02020603050405020304" pitchFamily="18" charset="0"/>
                <a:cs typeface="Times New Roman" panose="02020603050405020304" pitchFamily="18" charset="0"/>
              </a:rPr>
              <a:t>tran</a:t>
            </a: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saction</a:t>
            </a:r>
            <a:r>
              <a:rPr lang="en-US" altLang="zh-CN" sz="2200" dirty="0">
                <a:latin typeface="Times New Roman" panose="02020603050405020304" pitchFamily="18" charset="0"/>
                <a:cs typeface="Times New Roman" panose="02020603050405020304" pitchFamily="18" charset="0"/>
              </a:rPr>
              <a:t>] [ </a:t>
            </a:r>
            <a:r>
              <a:rPr lang="zh-CN" altLang="en-US" sz="2200" dirty="0">
                <a:latin typeface="Times New Roman" panose="02020603050405020304" pitchFamily="18" charset="0"/>
                <a:cs typeface="Times New Roman" panose="02020603050405020304" pitchFamily="18" charset="0"/>
              </a:rPr>
              <a:t>事务名 </a:t>
            </a:r>
            <a:r>
              <a:rPr lang="en-US" altLang="zh-CN" sz="2200" dirty="0">
                <a:latin typeface="Times New Roman" panose="02020603050405020304" pitchFamily="18" charset="0"/>
                <a:cs typeface="Times New Roman" panose="02020603050405020304" pitchFamily="18" charset="0"/>
              </a:rPr>
              <a:t>] ]</a:t>
            </a:r>
          </a:p>
          <a:p>
            <a:pPr eaLnBrk="1" hangingPunct="1">
              <a:lnSpc>
                <a:spcPct val="90000"/>
              </a:lnSpc>
            </a:pPr>
            <a:r>
              <a:rPr lang="zh-CN" altLang="en-US" sz="2200" dirty="0">
                <a:latin typeface="Times New Roman" panose="02020603050405020304" pitchFamily="18" charset="0"/>
                <a:cs typeface="Times New Roman" panose="02020603050405020304" pitchFamily="18" charset="0"/>
              </a:rPr>
              <a:t>事务名参数的作用仅仅在于帮助程序员阅读编码。 </a:t>
            </a:r>
          </a:p>
          <a:p>
            <a:pPr eaLnBrk="1" hangingPunct="1">
              <a:lnSpc>
                <a:spcPct val="90000"/>
              </a:lnSpc>
            </a:pPr>
            <a:r>
              <a:rPr lang="en-US" altLang="zh-CN" sz="2200" dirty="0">
                <a:latin typeface="Times New Roman" panose="02020603050405020304" pitchFamily="18" charset="0"/>
                <a:cs typeface="Times New Roman" panose="02020603050405020304" pitchFamily="18" charset="0"/>
              </a:rPr>
              <a:t>begin transaction </a:t>
            </a:r>
            <a:r>
              <a:rPr lang="zh-CN" altLang="en-US" sz="2200" dirty="0" smtClean="0">
                <a:latin typeface="Times New Roman" panose="02020603050405020304" pitchFamily="18" charset="0"/>
                <a:cs typeface="Times New Roman" panose="02020603050405020304" pitchFamily="18" charset="0"/>
              </a:rPr>
              <a:t>代表事务开始。</a:t>
            </a:r>
            <a:r>
              <a:rPr lang="zh-CN" altLang="en-US" sz="2200" dirty="0">
                <a:latin typeface="Times New Roman" panose="02020603050405020304" pitchFamily="18" charset="0"/>
                <a:cs typeface="Times New Roman" panose="02020603050405020304" pitchFamily="18" charset="0"/>
              </a:rPr>
              <a:t>如果事务正常结束，则用 </a:t>
            </a:r>
            <a:r>
              <a:rPr lang="en-US" altLang="zh-CN" sz="2200" dirty="0">
                <a:latin typeface="Times New Roman" panose="02020603050405020304" pitchFamily="18" charset="0"/>
                <a:cs typeface="Times New Roman" panose="02020603050405020304" pitchFamily="18" charset="0"/>
              </a:rPr>
              <a:t>commit </a:t>
            </a:r>
            <a:r>
              <a:rPr lang="zh-CN" altLang="en-US" sz="2200" dirty="0">
                <a:latin typeface="Times New Roman" panose="02020603050405020304" pitchFamily="18" charset="0"/>
                <a:cs typeface="Times New Roman" panose="02020603050405020304" pitchFamily="18" charset="0"/>
              </a:rPr>
              <a:t>命令提交，将它的改动永久地反映到数据库中；如果遇到错误，则用 </a:t>
            </a:r>
            <a:r>
              <a:rPr lang="en-US" altLang="zh-CN" sz="2200" dirty="0">
                <a:latin typeface="Times New Roman" panose="02020603050405020304" pitchFamily="18" charset="0"/>
                <a:cs typeface="Times New Roman" panose="02020603050405020304" pitchFamily="18" charset="0"/>
              </a:rPr>
              <a:t>rollback </a:t>
            </a:r>
            <a:r>
              <a:rPr lang="zh-CN" altLang="en-US" sz="2200" dirty="0">
                <a:latin typeface="Times New Roman" panose="02020603050405020304" pitchFamily="18" charset="0"/>
                <a:cs typeface="Times New Roman" panose="02020603050405020304" pitchFamily="18" charset="0"/>
              </a:rPr>
              <a:t>命令撤消已做的所有改动，回滚到事务开始时的一致状态。</a:t>
            </a:r>
          </a:p>
          <a:p>
            <a:pPr eaLnBrk="1" hangingPunct="1">
              <a:lnSpc>
                <a:spcPct val="90000"/>
              </a:lnSpc>
            </a:pPr>
            <a:r>
              <a:rPr lang="zh-CN" altLang="en-US" sz="2200" dirty="0">
                <a:latin typeface="Times New Roman" panose="02020603050405020304" pitchFamily="18" charset="0"/>
                <a:cs typeface="Times New Roman" panose="02020603050405020304" pitchFamily="18" charset="0"/>
              </a:rPr>
              <a:t>事务回滚表示事务非正常结束，清除自事务的起点所做的所有数据修改，同时释放由事务控制的资源。</a:t>
            </a:r>
          </a:p>
        </p:txBody>
      </p:sp>
      <p:sp>
        <p:nvSpPr>
          <p:cNvPr id="71684" name="标题 3"/>
          <p:cNvSpPr>
            <a:spLocks noGrp="1"/>
          </p:cNvSpPr>
          <p:nvPr>
            <p:ph type="title"/>
          </p:nvPr>
        </p:nvSpPr>
        <p:spPr/>
        <p:txBody>
          <a:bodyPr/>
          <a:lstStyle/>
          <a:p>
            <a:r>
              <a:rPr lang="en-US" altLang="zh-CN" sz="3600">
                <a:latin typeface="Times New Roman" panose="02020603050405020304" pitchFamily="18" charset="0"/>
                <a:ea typeface="黑体" panose="02010609060101010101" pitchFamily="49" charset="-122"/>
                <a:cs typeface="Times New Roman" panose="02020603050405020304" pitchFamily="18" charset="0"/>
              </a:rPr>
              <a:t>8.4  SQL Server </a:t>
            </a:r>
            <a:r>
              <a:rPr lang="zh-CN" altLang="en-US" sz="3600">
                <a:latin typeface="Times New Roman" panose="02020603050405020304" pitchFamily="18" charset="0"/>
                <a:ea typeface="黑体" panose="02010609060101010101" pitchFamily="49" charset="-122"/>
                <a:cs typeface="Times New Roman" panose="02020603050405020304" pitchFamily="18" charset="0"/>
              </a:rPr>
              <a:t>中的事务定义</a:t>
            </a:r>
            <a:br>
              <a:rPr lang="zh-CN" altLang="en-US" sz="3600">
                <a:latin typeface="Times New Roman" panose="02020603050405020304" pitchFamily="18" charset="0"/>
                <a:ea typeface="黑体" panose="02010609060101010101" pitchFamily="49" charset="-122"/>
                <a:cs typeface="Times New Roman" panose="02020603050405020304" pitchFamily="18" charset="0"/>
              </a:rPr>
            </a:br>
            <a:r>
              <a:rPr lang="en-US" altLang="zh-CN" sz="2800">
                <a:latin typeface="Times New Roman" panose="02020603050405020304" pitchFamily="18" charset="0"/>
                <a:ea typeface="黑体" panose="02010609060101010101" pitchFamily="49" charset="-122"/>
                <a:cs typeface="Times New Roman" panose="02020603050405020304" pitchFamily="18" charset="0"/>
              </a:rPr>
              <a:t>1.</a:t>
            </a:r>
            <a:r>
              <a:rPr lang="zh-CN" altLang="en-US" sz="2800">
                <a:latin typeface="Times New Roman" panose="02020603050405020304" pitchFamily="18" charset="0"/>
                <a:ea typeface="黑体" panose="02010609060101010101" pitchFamily="49" charset="-122"/>
                <a:cs typeface="Times New Roman" panose="02020603050405020304" pitchFamily="18" charset="0"/>
              </a:rPr>
              <a:t>事务定义模式</a:t>
            </a:r>
            <a:endParaRPr lang="zh-CN" altLang="en-US" sz="360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wipe(down)">
                                      <p:cBhvr>
                                        <p:cTn id="7" dur="500"/>
                                        <p:tgtEl>
                                          <p:spTgt spid="7168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71683">
                                            <p:txEl>
                                              <p:pRg st="1" end="1"/>
                                            </p:txEl>
                                          </p:spTgt>
                                        </p:tgtEl>
                                        <p:attrNameLst>
                                          <p:attrName>style.visibility</p:attrName>
                                        </p:attrNameLst>
                                      </p:cBhvr>
                                      <p:to>
                                        <p:strVal val="visible"/>
                                      </p:to>
                                    </p:set>
                                    <p:animEffect transition="in" filter="wipe(down)">
                                      <p:cBhvr>
                                        <p:cTn id="10" dur="500"/>
                                        <p:tgtEl>
                                          <p:spTgt spid="7168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71683">
                                            <p:txEl>
                                              <p:pRg st="2" end="2"/>
                                            </p:txEl>
                                          </p:spTgt>
                                        </p:tgtEl>
                                        <p:attrNameLst>
                                          <p:attrName>style.visibility</p:attrName>
                                        </p:attrNameLst>
                                      </p:cBhvr>
                                      <p:to>
                                        <p:strVal val="visible"/>
                                      </p:to>
                                    </p:set>
                                    <p:animEffect transition="in" filter="wipe(down)">
                                      <p:cBhvr>
                                        <p:cTn id="13" dur="500"/>
                                        <p:tgtEl>
                                          <p:spTgt spid="7168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71683">
                                            <p:txEl>
                                              <p:pRg st="3" end="3"/>
                                            </p:txEl>
                                          </p:spTgt>
                                        </p:tgtEl>
                                        <p:attrNameLst>
                                          <p:attrName>style.visibility</p:attrName>
                                        </p:attrNameLst>
                                      </p:cBhvr>
                                      <p:to>
                                        <p:strVal val="visible"/>
                                      </p:to>
                                    </p:set>
                                    <p:animEffect transition="in" filter="wipe(down)">
                                      <p:cBhvr>
                                        <p:cTn id="16" dur="500"/>
                                        <p:tgtEl>
                                          <p:spTgt spid="7168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71683">
                                            <p:txEl>
                                              <p:pRg st="4" end="4"/>
                                            </p:txEl>
                                          </p:spTgt>
                                        </p:tgtEl>
                                        <p:attrNameLst>
                                          <p:attrName>style.visibility</p:attrName>
                                        </p:attrNameLst>
                                      </p:cBhvr>
                                      <p:to>
                                        <p:strVal val="visible"/>
                                      </p:to>
                                    </p:set>
                                    <p:animEffect transition="in" filter="wipe(down)">
                                      <p:cBhvr>
                                        <p:cTn id="19" dur="500"/>
                                        <p:tgtEl>
                                          <p:spTgt spid="7168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71683">
                                            <p:txEl>
                                              <p:pRg st="5" end="5"/>
                                            </p:txEl>
                                          </p:spTgt>
                                        </p:tgtEl>
                                        <p:attrNameLst>
                                          <p:attrName>style.visibility</p:attrName>
                                        </p:attrNameLst>
                                      </p:cBhvr>
                                      <p:to>
                                        <p:strVal val="visible"/>
                                      </p:to>
                                    </p:set>
                                    <p:animEffect transition="in" filter="wipe(down)">
                                      <p:cBhvr>
                                        <p:cTn id="24" dur="500"/>
                                        <p:tgtEl>
                                          <p:spTgt spid="7168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71683">
                                            <p:txEl>
                                              <p:pRg st="6" end="6"/>
                                            </p:txEl>
                                          </p:spTgt>
                                        </p:tgtEl>
                                        <p:attrNameLst>
                                          <p:attrName>style.visibility</p:attrName>
                                        </p:attrNameLst>
                                      </p:cBhvr>
                                      <p:to>
                                        <p:strVal val="visible"/>
                                      </p:to>
                                    </p:set>
                                    <p:animEffect transition="in" filter="wipe(down)">
                                      <p:cBhvr>
                                        <p:cTn id="29" dur="500"/>
                                        <p:tgtEl>
                                          <p:spTgt spid="7168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71683">
                                            <p:txEl>
                                              <p:pRg st="7" end="7"/>
                                            </p:txEl>
                                          </p:spTgt>
                                        </p:tgtEl>
                                        <p:attrNameLst>
                                          <p:attrName>style.visibility</p:attrName>
                                        </p:attrNameLst>
                                      </p:cBhvr>
                                      <p:to>
                                        <p:strVal val="visible"/>
                                      </p:to>
                                    </p:set>
                                    <p:animEffect transition="in" filter="wipe(down)">
                                      <p:cBhvr>
                                        <p:cTn id="34" dur="500"/>
                                        <p:tgtEl>
                                          <p:spTgt spid="716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6E6229F1-99BB-424F-A621-84C39776476C}" type="slidenum">
              <a:rPr lang="en-US" altLang="zh-CN" sz="1000">
                <a:latin typeface="Times New Roman" panose="02020603050405020304" pitchFamily="18" charset="0"/>
                <a:cs typeface="Times New Roman" panose="02020603050405020304" pitchFamily="18" charset="0"/>
              </a:rPr>
              <a:t>47</a:t>
            </a:fld>
            <a:endParaRPr lang="en-US" altLang="zh-CN" sz="1000">
              <a:latin typeface="Times New Roman" panose="02020603050405020304" pitchFamily="18" charset="0"/>
              <a:cs typeface="Times New Roman" panose="02020603050405020304" pitchFamily="18" charset="0"/>
            </a:endParaRPr>
          </a:p>
        </p:txBody>
      </p:sp>
      <p:sp>
        <p:nvSpPr>
          <p:cNvPr id="72707" name="Rectangle 3"/>
          <p:cNvSpPr>
            <a:spLocks noGrp="1" noChangeArrowheads="1"/>
          </p:cNvSpPr>
          <p:nvPr>
            <p:ph idx="1"/>
          </p:nvPr>
        </p:nvSpPr>
        <p:spPr/>
        <p:txBody>
          <a:bodyPr/>
          <a:lstStyle/>
          <a:p>
            <a:pPr eaLnBrk="1" hangingPunct="1"/>
            <a:r>
              <a:rPr lang="zh-CN" altLang="en-US" sz="2400" dirty="0">
                <a:latin typeface="Times New Roman" panose="02020603050405020304" pitchFamily="18" charset="0"/>
                <a:cs typeface="Times New Roman" panose="02020603050405020304" pitchFamily="18" charset="0"/>
              </a:rPr>
              <a:t>显式事务可以显式地在其中定义事务的启动和结束。每个事务均以 </a:t>
            </a:r>
            <a:r>
              <a:rPr lang="en-US" altLang="zh-CN" sz="2400" dirty="0">
                <a:latin typeface="Times New Roman" panose="02020603050405020304" pitchFamily="18" charset="0"/>
                <a:cs typeface="Times New Roman" panose="02020603050405020304" pitchFamily="18" charset="0"/>
              </a:rPr>
              <a:t>begin transaction</a:t>
            </a:r>
            <a:r>
              <a:rPr lang="zh-CN" altLang="en-US" sz="2400" dirty="0">
                <a:latin typeface="Times New Roman" panose="02020603050405020304" pitchFamily="18" charset="0"/>
                <a:cs typeface="Times New Roman" panose="02020603050405020304" pitchFamily="18" charset="0"/>
              </a:rPr>
              <a:t>语句显式开始，以 </a:t>
            </a:r>
            <a:r>
              <a:rPr lang="en-US" altLang="zh-CN" sz="2400" dirty="0">
                <a:latin typeface="Times New Roman" panose="02020603050405020304" pitchFamily="18" charset="0"/>
                <a:cs typeface="Times New Roman" panose="02020603050405020304" pitchFamily="18" charset="0"/>
              </a:rPr>
              <a:t>commit </a:t>
            </a:r>
            <a:r>
              <a:rPr lang="zh-CN" altLang="en-US" sz="2400" dirty="0">
                <a:latin typeface="Times New Roman" panose="02020603050405020304" pitchFamily="18" charset="0"/>
                <a:cs typeface="Times New Roman" panose="02020603050405020304" pitchFamily="18" charset="0"/>
              </a:rPr>
              <a:t>或 </a:t>
            </a:r>
            <a:r>
              <a:rPr lang="en-US" altLang="zh-CN" sz="2400" dirty="0">
                <a:latin typeface="Times New Roman" panose="02020603050405020304" pitchFamily="18" charset="0"/>
                <a:cs typeface="Times New Roman" panose="02020603050405020304" pitchFamily="18" charset="0"/>
              </a:rPr>
              <a:t>rollback </a:t>
            </a:r>
            <a:r>
              <a:rPr lang="zh-CN" altLang="en-US" sz="2400" dirty="0">
                <a:latin typeface="Times New Roman" panose="02020603050405020304" pitchFamily="18" charset="0"/>
                <a:cs typeface="Times New Roman" panose="02020603050405020304" pitchFamily="18" charset="0"/>
              </a:rPr>
              <a:t>语句显式结束。</a:t>
            </a:r>
          </a:p>
          <a:p>
            <a:pPr eaLnBrk="1" hangingPunct="1"/>
            <a:r>
              <a:rPr lang="zh-CN" altLang="en-US" sz="2400" dirty="0">
                <a:latin typeface="Times New Roman" panose="02020603050405020304" pitchFamily="18" charset="0"/>
                <a:cs typeface="Times New Roman" panose="02020603050405020304" pitchFamily="18" charset="0"/>
              </a:rPr>
              <a:t>显式事务模式持续的时间只限于该事务的持续期。当事务结束时，连接将返回到启动显式事务前所处的事务模式，或者是隐性模式，或者是自动提交模式。</a:t>
            </a:r>
          </a:p>
        </p:txBody>
      </p:sp>
      <p:sp>
        <p:nvSpPr>
          <p:cNvPr id="72708" name="标题 3"/>
          <p:cNvSpPr>
            <a:spLocks noGrp="1"/>
          </p:cNvSpPr>
          <p:nvPr>
            <p:ph type="title"/>
          </p:nvPr>
        </p:nvSpPr>
        <p:spPr/>
        <p:txBody>
          <a:bodyPr/>
          <a:lstStyle/>
          <a:p>
            <a:r>
              <a:rPr lang="en-US" altLang="zh-CN" sz="3600">
                <a:latin typeface="Times New Roman" panose="02020603050405020304" pitchFamily="18" charset="0"/>
                <a:ea typeface="黑体" panose="02010609060101010101" pitchFamily="49" charset="-122"/>
                <a:cs typeface="Times New Roman" panose="02020603050405020304" pitchFamily="18" charset="0"/>
              </a:rPr>
              <a:t>2</a:t>
            </a:r>
            <a:r>
              <a:rPr lang="zh-CN" altLang="en-US" sz="3600">
                <a:latin typeface="Times New Roman" panose="02020603050405020304" pitchFamily="18" charset="0"/>
                <a:ea typeface="黑体" panose="02010609060101010101" pitchFamily="49" charset="-122"/>
                <a:cs typeface="Times New Roman" panose="02020603050405020304" pitchFamily="18" charset="0"/>
              </a:rPr>
              <a:t>．事务执行模式</a:t>
            </a:r>
            <a:r>
              <a:rPr lang="zh-CN" altLang="en-US" sz="4000">
                <a:latin typeface="Times New Roman" panose="02020603050405020304" pitchFamily="18" charset="0"/>
                <a:ea typeface="黑体" panose="02010609060101010101" pitchFamily="49" charset="-122"/>
                <a:cs typeface="Times New Roman" panose="02020603050405020304" pitchFamily="18" charset="0"/>
              </a:rPr>
              <a:t/>
            </a:r>
            <a:br>
              <a:rPr lang="zh-CN" altLang="en-US" sz="4000">
                <a:latin typeface="Times New Roman" panose="02020603050405020304" pitchFamily="18" charset="0"/>
                <a:ea typeface="黑体" panose="02010609060101010101" pitchFamily="49" charset="-122"/>
                <a:cs typeface="Times New Roman" panose="02020603050405020304" pitchFamily="18" charset="0"/>
              </a:rPr>
            </a:br>
            <a:r>
              <a:rPr lang="en-US" altLang="zh-CN" sz="2800">
                <a:latin typeface="Times New Roman" panose="02020603050405020304" pitchFamily="18" charset="0"/>
                <a:ea typeface="黑体" panose="02010609060101010101" pitchFamily="49" charset="-122"/>
                <a:cs typeface="Times New Roman" panose="02020603050405020304" pitchFamily="18" charset="0"/>
              </a:rPr>
              <a:t>(1) </a:t>
            </a:r>
            <a:r>
              <a:rPr lang="zh-CN" altLang="en-US" sz="2800">
                <a:latin typeface="Times New Roman" panose="02020603050405020304" pitchFamily="18" charset="0"/>
                <a:ea typeface="黑体" panose="02010609060101010101" pitchFamily="49" charset="-122"/>
                <a:cs typeface="Times New Roman" panose="02020603050405020304" pitchFamily="18" charset="0"/>
              </a:rPr>
              <a:t>显式事务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wipe(down)">
                                      <p:cBhvr>
                                        <p:cTn id="7" dur="500"/>
                                        <p:tgtEl>
                                          <p:spTgt spid="727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2707">
                                            <p:txEl>
                                              <p:pRg st="1" end="1"/>
                                            </p:txEl>
                                          </p:spTgt>
                                        </p:tgtEl>
                                        <p:attrNameLst>
                                          <p:attrName>style.visibility</p:attrName>
                                        </p:attrNameLst>
                                      </p:cBhvr>
                                      <p:to>
                                        <p:strVal val="visible"/>
                                      </p:to>
                                    </p:set>
                                    <p:animEffect transition="in" filter="wipe(down)">
                                      <p:cBhvr>
                                        <p:cTn id="12" dur="500"/>
                                        <p:tgtEl>
                                          <p:spTgt spid="72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8C93796F-D526-4DED-8F84-58F9C8FFFA7B}" type="slidenum">
              <a:rPr lang="en-US" altLang="zh-CN" sz="1000">
                <a:latin typeface="Times New Roman" panose="02020603050405020304" pitchFamily="18" charset="0"/>
                <a:cs typeface="Times New Roman" panose="02020603050405020304" pitchFamily="18" charset="0"/>
              </a:rPr>
              <a:t>48</a:t>
            </a:fld>
            <a:endParaRPr lang="en-US" altLang="zh-CN" sz="1000">
              <a:latin typeface="Times New Roman" panose="02020603050405020304" pitchFamily="18" charset="0"/>
              <a:cs typeface="Times New Roman" panose="02020603050405020304" pitchFamily="18" charset="0"/>
            </a:endParaRPr>
          </a:p>
        </p:txBody>
      </p:sp>
      <p:sp>
        <p:nvSpPr>
          <p:cNvPr id="73731" name="Rectangle 3"/>
          <p:cNvSpPr>
            <a:spLocks noGrp="1" noChangeArrowheads="1"/>
          </p:cNvSpPr>
          <p:nvPr>
            <p:ph idx="1"/>
          </p:nvPr>
        </p:nvSpPr>
        <p:spPr>
          <a:xfrm>
            <a:off x="356235" y="1428750"/>
            <a:ext cx="8218805" cy="4321175"/>
          </a:xfrm>
        </p:spPr>
        <p:txBody>
          <a:bodyPr/>
          <a:lstStyle/>
          <a:p>
            <a:pPr eaLnBrk="1" hangingPunct="1">
              <a:lnSpc>
                <a:spcPct val="90000"/>
              </a:lnSpc>
            </a:pPr>
            <a:r>
              <a:rPr lang="zh-CN" altLang="en-US" sz="2400" dirty="0">
                <a:latin typeface="Times New Roman" panose="02020603050405020304" pitchFamily="18" charset="0"/>
                <a:cs typeface="Times New Roman" panose="02020603050405020304" pitchFamily="18" charset="0"/>
              </a:rPr>
              <a:t>当连接以隐性事务模式进行操作时</a:t>
            </a:r>
            <a:r>
              <a:rPr lang="zh-CN" altLang="en-US" sz="2400" dirty="0">
                <a:latin typeface="Times New Roman" panose="02020603050405020304" pitchFamily="18" charset="0"/>
                <a:cs typeface="Times New Roman" panose="02020603050405020304" pitchFamily="18" charset="0"/>
              </a:rPr>
              <a:t>，无须描述事务的开始，但每个事务仍以 </a:t>
            </a:r>
            <a:r>
              <a:rPr lang="en-US" altLang="zh-CN" sz="2400" dirty="0">
                <a:latin typeface="Times New Roman" panose="02020603050405020304" pitchFamily="18" charset="0"/>
                <a:cs typeface="Times New Roman" panose="02020603050405020304" pitchFamily="18" charset="0"/>
              </a:rPr>
              <a:t>commit </a:t>
            </a:r>
            <a:r>
              <a:rPr lang="zh-CN" altLang="en-US" sz="2400" dirty="0">
                <a:latin typeface="Times New Roman" panose="02020603050405020304" pitchFamily="18" charset="0"/>
                <a:cs typeface="Times New Roman" panose="02020603050405020304" pitchFamily="18" charset="0"/>
              </a:rPr>
              <a:t>或 </a:t>
            </a:r>
            <a:r>
              <a:rPr lang="en-US" altLang="zh-CN" sz="2400" dirty="0">
                <a:latin typeface="Times New Roman" panose="02020603050405020304" pitchFamily="18" charset="0"/>
                <a:cs typeface="Times New Roman" panose="02020603050405020304" pitchFamily="18" charset="0"/>
              </a:rPr>
              <a:t>rollback </a:t>
            </a:r>
            <a:r>
              <a:rPr lang="zh-CN" altLang="en-US" sz="2400" dirty="0">
                <a:latin typeface="Times New Roman" panose="02020603050405020304" pitchFamily="18" charset="0"/>
                <a:cs typeface="Times New Roman" panose="02020603050405020304" pitchFamily="18" charset="0"/>
              </a:rPr>
              <a:t>语句</a:t>
            </a:r>
            <a:r>
              <a:rPr lang="zh-CN" altLang="en-US" sz="2400" dirty="0">
                <a:solidFill>
                  <a:schemeClr val="folHlink"/>
                </a:solidFill>
                <a:latin typeface="Times New Roman" panose="02020603050405020304" pitchFamily="18" charset="0"/>
                <a:cs typeface="Times New Roman" panose="02020603050405020304" pitchFamily="18" charset="0"/>
              </a:rPr>
              <a:t>显式完成</a:t>
            </a:r>
            <a:r>
              <a:rPr lang="zh-CN" altLang="en-US"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SQL </a:t>
            </a:r>
            <a:r>
              <a:rPr lang="en-US" altLang="zh-CN" sz="2400" dirty="0">
                <a:latin typeface="Times New Roman" panose="02020603050405020304" pitchFamily="18" charset="0"/>
                <a:cs typeface="Times New Roman" panose="02020603050405020304" pitchFamily="18" charset="0"/>
              </a:rPr>
              <a:t>Server </a:t>
            </a:r>
            <a:r>
              <a:rPr lang="zh-CN" altLang="en-US" sz="2400" dirty="0">
                <a:latin typeface="Times New Roman" panose="02020603050405020304" pitchFamily="18" charset="0"/>
                <a:cs typeface="Times New Roman" panose="02020603050405020304" pitchFamily="18" charset="0"/>
              </a:rPr>
              <a:t>将在当前事务结束后</a:t>
            </a:r>
            <a:r>
              <a:rPr lang="zh-CN" altLang="en-US" sz="2400" dirty="0">
                <a:solidFill>
                  <a:schemeClr val="folHlink"/>
                </a:solidFill>
                <a:latin typeface="Times New Roman" panose="02020603050405020304" pitchFamily="18" charset="0"/>
                <a:cs typeface="Times New Roman" panose="02020603050405020304" pitchFamily="18" charset="0"/>
              </a:rPr>
              <a:t>自动启动新事务</a:t>
            </a:r>
            <a:r>
              <a:rPr lang="zh-CN" altLang="en-US" sz="2400" dirty="0" smtClean="0">
                <a:latin typeface="Times New Roman" panose="02020603050405020304" pitchFamily="18" charset="0"/>
                <a:cs typeface="Times New Roman" panose="02020603050405020304" pitchFamily="18" charset="0"/>
              </a:rPr>
              <a:t>。隐性</a:t>
            </a:r>
            <a:r>
              <a:rPr lang="zh-CN" altLang="en-US" sz="2400" dirty="0">
                <a:latin typeface="Times New Roman" panose="02020603050405020304" pitchFamily="18" charset="0"/>
                <a:cs typeface="Times New Roman" panose="02020603050405020304" pitchFamily="18" charset="0"/>
              </a:rPr>
              <a:t>事务模式生成连续的事务链。 </a:t>
            </a:r>
          </a:p>
          <a:p>
            <a:pPr eaLnBrk="1" hangingPunct="1">
              <a:lnSpc>
                <a:spcPct val="90000"/>
              </a:lnSpc>
            </a:pPr>
            <a:r>
              <a:rPr lang="zh-CN" altLang="en-US" sz="2400" dirty="0">
                <a:latin typeface="Times New Roman" panose="02020603050405020304" pitchFamily="18" charset="0"/>
                <a:cs typeface="Times New Roman" panose="02020603050405020304" pitchFamily="18" charset="0"/>
              </a:rPr>
              <a:t>命令：</a:t>
            </a:r>
            <a:r>
              <a:rPr lang="en-US" altLang="zh-CN" sz="2400" dirty="0">
                <a:latin typeface="Times New Roman" panose="02020603050405020304" pitchFamily="18" charset="0"/>
                <a:cs typeface="Times New Roman" panose="02020603050405020304" pitchFamily="18" charset="0"/>
              </a:rPr>
              <a:t>set </a:t>
            </a:r>
            <a:r>
              <a:rPr lang="en-US" altLang="zh-CN" sz="2400" dirty="0" err="1">
                <a:latin typeface="Times New Roman" panose="02020603050405020304" pitchFamily="18" charset="0"/>
                <a:cs typeface="Times New Roman" panose="02020603050405020304" pitchFamily="18" charset="0"/>
              </a:rPr>
              <a:t>implicit_transactions</a:t>
            </a:r>
            <a:r>
              <a:rPr lang="en-US" altLang="zh-CN" sz="2400" dirty="0">
                <a:latin typeface="Times New Roman" panose="02020603050405020304" pitchFamily="18" charset="0"/>
                <a:cs typeface="Times New Roman" panose="02020603050405020304" pitchFamily="18" charset="0"/>
              </a:rPr>
              <a:t> {ON | OFF }</a:t>
            </a:r>
          </a:p>
          <a:p>
            <a:pPr eaLnBrk="1" hangingPunct="1">
              <a:lnSpc>
                <a:spcPct val="90000"/>
              </a:lnSpc>
            </a:pPr>
            <a:r>
              <a:rPr lang="zh-CN" altLang="en-US" sz="2400" dirty="0">
                <a:latin typeface="Times New Roman" panose="02020603050405020304" pitchFamily="18" charset="0"/>
                <a:cs typeface="Times New Roman" panose="02020603050405020304" pitchFamily="18" charset="0"/>
              </a:rPr>
              <a:t>当选项为 </a:t>
            </a:r>
            <a:r>
              <a:rPr lang="en-US" altLang="zh-CN" sz="2400" dirty="0">
                <a:latin typeface="Times New Roman" panose="02020603050405020304" pitchFamily="18" charset="0"/>
                <a:cs typeface="Times New Roman" panose="02020603050405020304" pitchFamily="18" charset="0"/>
              </a:rPr>
              <a:t>ON </a:t>
            </a:r>
            <a:r>
              <a:rPr lang="zh-CN" altLang="en-US" sz="2400" dirty="0">
                <a:latin typeface="Times New Roman" panose="02020603050405020304" pitchFamily="18" charset="0"/>
                <a:cs typeface="Times New Roman" panose="02020603050405020304" pitchFamily="18" charset="0"/>
              </a:rPr>
              <a:t>时，将连接设置为隐性事务模式。隐性事务模式将一直保持有效，直到设置</a:t>
            </a:r>
            <a:r>
              <a:rPr lang="en-US" altLang="zh-CN" sz="2400" dirty="0" smtClean="0">
                <a:latin typeface="Times New Roman" panose="02020603050405020304" pitchFamily="18" charset="0"/>
                <a:cs typeface="Times New Roman" panose="02020603050405020304" pitchFamily="18" charset="0"/>
              </a:rPr>
              <a:t>OFF</a:t>
            </a:r>
            <a:r>
              <a:rPr lang="zh-CN" altLang="en-US" sz="2400" dirty="0" smtClean="0">
                <a:latin typeface="Times New Roman" panose="02020603050405020304" pitchFamily="18" charset="0"/>
                <a:cs typeface="Times New Roman" panose="02020603050405020304" pitchFamily="18" charset="0"/>
              </a:rPr>
              <a:t>语句</a:t>
            </a:r>
            <a:r>
              <a:rPr lang="zh-CN" altLang="en-US" sz="2400" dirty="0">
                <a:latin typeface="Times New Roman" panose="02020603050405020304" pitchFamily="18" charset="0"/>
                <a:cs typeface="Times New Roman" panose="02020603050405020304" pitchFamily="18" charset="0"/>
              </a:rPr>
              <a:t>使连接返回到自动提交模式。</a:t>
            </a:r>
          </a:p>
          <a:p>
            <a:pPr eaLnBrk="1" hangingPunct="1">
              <a:lnSpc>
                <a:spcPct val="90000"/>
              </a:lnSpc>
            </a:pPr>
            <a:r>
              <a:rPr lang="zh-CN" altLang="en-US" sz="2400" dirty="0">
                <a:latin typeface="Times New Roman" panose="02020603050405020304" pitchFamily="18" charset="0"/>
                <a:cs typeface="Times New Roman" panose="02020603050405020304" pitchFamily="18" charset="0"/>
              </a:rPr>
              <a:t>在为连接将隐性事务模式设置成打开之后，当首次执行下列任何语句时，都会自动启动一个事务：</a:t>
            </a:r>
            <a:r>
              <a:rPr lang="en-US" altLang="zh-CN" sz="2400" dirty="0">
                <a:latin typeface="Times New Roman" panose="02020603050405020304" pitchFamily="18" charset="0"/>
                <a:cs typeface="Times New Roman" panose="02020603050405020304" pitchFamily="18" charset="0"/>
              </a:rPr>
              <a:t>create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alter table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drop</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select</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insert</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update</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delete </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grant </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revoke</a:t>
            </a:r>
            <a:endParaRPr lang="zh-CN" altLang="en-US" sz="2400" dirty="0">
              <a:latin typeface="Times New Roman" panose="02020603050405020304" pitchFamily="18" charset="0"/>
              <a:cs typeface="Times New Roman" panose="02020603050405020304" pitchFamily="18" charset="0"/>
            </a:endParaRPr>
          </a:p>
        </p:txBody>
      </p:sp>
      <p:sp>
        <p:nvSpPr>
          <p:cNvPr id="73732" name="标题 3"/>
          <p:cNvSpPr>
            <a:spLocks noGrp="1"/>
          </p:cNvSpPr>
          <p:nvPr>
            <p:ph type="title"/>
          </p:nvPr>
        </p:nvSpPr>
        <p:spPr/>
        <p:txBody>
          <a:bodyPr/>
          <a:lstStyle/>
          <a:p>
            <a:r>
              <a:rPr lang="en-US" altLang="zh-CN" sz="3600">
                <a:latin typeface="Times New Roman" panose="02020603050405020304" pitchFamily="18" charset="0"/>
                <a:ea typeface="黑体" panose="02010609060101010101" pitchFamily="49" charset="-122"/>
                <a:cs typeface="Times New Roman" panose="02020603050405020304" pitchFamily="18" charset="0"/>
              </a:rPr>
              <a:t>2</a:t>
            </a:r>
            <a:r>
              <a:rPr lang="zh-CN" altLang="en-US" sz="3600">
                <a:latin typeface="Times New Roman" panose="02020603050405020304" pitchFamily="18" charset="0"/>
                <a:ea typeface="黑体" panose="02010609060101010101" pitchFamily="49" charset="-122"/>
                <a:cs typeface="Times New Roman" panose="02020603050405020304" pitchFamily="18" charset="0"/>
              </a:rPr>
              <a:t>．事务执行模式</a:t>
            </a:r>
            <a:br>
              <a:rPr lang="zh-CN" altLang="en-US" sz="3600">
                <a:latin typeface="Times New Roman" panose="02020603050405020304" pitchFamily="18" charset="0"/>
                <a:ea typeface="黑体" panose="02010609060101010101" pitchFamily="49" charset="-122"/>
                <a:cs typeface="Times New Roman" panose="02020603050405020304" pitchFamily="18" charset="0"/>
              </a:rPr>
            </a:br>
            <a:r>
              <a:rPr lang="en-US" altLang="zh-CN" sz="2800">
                <a:latin typeface="Times New Roman" panose="02020603050405020304" pitchFamily="18" charset="0"/>
                <a:ea typeface="黑体" panose="02010609060101010101" pitchFamily="49" charset="-122"/>
                <a:cs typeface="Times New Roman" panose="02020603050405020304" pitchFamily="18" charset="0"/>
              </a:rPr>
              <a:t>(2) </a:t>
            </a:r>
            <a:r>
              <a:rPr lang="zh-CN" altLang="en-US" sz="2800">
                <a:latin typeface="Times New Roman" panose="02020603050405020304" pitchFamily="18" charset="0"/>
                <a:ea typeface="黑体" panose="02010609060101010101" pitchFamily="49" charset="-122"/>
                <a:cs typeface="Times New Roman" panose="02020603050405020304" pitchFamily="18" charset="0"/>
              </a:rPr>
              <a:t>隐性事务</a:t>
            </a:r>
          </a:p>
        </p:txBody>
      </p:sp>
    </p:spTree>
    <p:extLst>
      <p:ext uri="{BB962C8B-B14F-4D97-AF65-F5344CB8AC3E}">
        <p14:creationId xmlns:p14="http://schemas.microsoft.com/office/powerpoint/2010/main" val="130802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wipe(down)">
                                      <p:cBhvr>
                                        <p:cTn id="7" dur="500"/>
                                        <p:tgtEl>
                                          <p:spTgt spid="73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wipe(down)">
                                      <p:cBhvr>
                                        <p:cTn id="12" dur="500"/>
                                        <p:tgtEl>
                                          <p:spTgt spid="737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3731">
                                            <p:txEl>
                                              <p:pRg st="2" end="2"/>
                                            </p:txEl>
                                          </p:spTgt>
                                        </p:tgtEl>
                                        <p:attrNameLst>
                                          <p:attrName>style.visibility</p:attrName>
                                        </p:attrNameLst>
                                      </p:cBhvr>
                                      <p:to>
                                        <p:strVal val="visible"/>
                                      </p:to>
                                    </p:set>
                                    <p:animEffect transition="in" filter="wipe(down)">
                                      <p:cBhvr>
                                        <p:cTn id="17" dur="500"/>
                                        <p:tgtEl>
                                          <p:spTgt spid="737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3731">
                                            <p:txEl>
                                              <p:pRg st="3" end="3"/>
                                            </p:txEl>
                                          </p:spTgt>
                                        </p:tgtEl>
                                        <p:attrNameLst>
                                          <p:attrName>style.visibility</p:attrName>
                                        </p:attrNameLst>
                                      </p:cBhvr>
                                      <p:to>
                                        <p:strVal val="visible"/>
                                      </p:to>
                                    </p:set>
                                    <p:animEffect transition="in" filter="wipe(down)">
                                      <p:cBhvr>
                                        <p:cTn id="22" dur="500"/>
                                        <p:tgtEl>
                                          <p:spTgt spid="737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8C93796F-D526-4DED-8F84-58F9C8FFFA7B}" type="slidenum">
              <a:rPr lang="en-US" altLang="zh-CN" sz="1000">
                <a:latin typeface="Times New Roman" panose="02020603050405020304" pitchFamily="18" charset="0"/>
                <a:cs typeface="Times New Roman" panose="02020603050405020304" pitchFamily="18" charset="0"/>
              </a:rPr>
              <a:t>49</a:t>
            </a:fld>
            <a:endParaRPr lang="en-US" altLang="zh-CN" sz="1000">
              <a:latin typeface="Times New Roman" panose="02020603050405020304" pitchFamily="18" charset="0"/>
              <a:cs typeface="Times New Roman" panose="02020603050405020304" pitchFamily="18" charset="0"/>
            </a:endParaRPr>
          </a:p>
        </p:txBody>
      </p:sp>
      <p:sp>
        <p:nvSpPr>
          <p:cNvPr id="73731" name="Rectangle 3"/>
          <p:cNvSpPr>
            <a:spLocks noGrp="1" noChangeArrowheads="1"/>
          </p:cNvSpPr>
          <p:nvPr>
            <p:ph idx="1"/>
          </p:nvPr>
        </p:nvSpPr>
        <p:spPr>
          <a:xfrm>
            <a:off x="356235" y="1428751"/>
            <a:ext cx="8218805" cy="2432298"/>
          </a:xfrm>
        </p:spPr>
        <p:txBody>
          <a:bodyPr/>
          <a:lstStyle/>
          <a:p>
            <a:pPr eaLnBrk="1" hangingPunct="1">
              <a:lnSpc>
                <a:spcPct val="90000"/>
              </a:lnSpc>
            </a:pPr>
            <a:r>
              <a:rPr lang="zh-CN" altLang="en-US" sz="2400" dirty="0">
                <a:latin typeface="Times New Roman" panose="02020603050405020304" pitchFamily="18" charset="0"/>
                <a:cs typeface="Times New Roman" panose="02020603050405020304" pitchFamily="18" charset="0"/>
              </a:rPr>
              <a:t>在发出 </a:t>
            </a:r>
            <a:r>
              <a:rPr lang="en-US" altLang="zh-CN" sz="2400" dirty="0">
                <a:latin typeface="Times New Roman" panose="02020603050405020304" pitchFamily="18" charset="0"/>
                <a:cs typeface="Times New Roman" panose="02020603050405020304" pitchFamily="18" charset="0"/>
              </a:rPr>
              <a:t>commit </a:t>
            </a:r>
            <a:r>
              <a:rPr lang="zh-CN" altLang="en-US" sz="2400" dirty="0">
                <a:latin typeface="Times New Roman" panose="02020603050405020304" pitchFamily="18" charset="0"/>
                <a:cs typeface="Times New Roman" panose="02020603050405020304" pitchFamily="18" charset="0"/>
              </a:rPr>
              <a:t>或 </a:t>
            </a:r>
            <a:r>
              <a:rPr lang="en-US" altLang="zh-CN" sz="2400" dirty="0">
                <a:latin typeface="Times New Roman" panose="02020603050405020304" pitchFamily="18" charset="0"/>
                <a:cs typeface="Times New Roman" panose="02020603050405020304" pitchFamily="18" charset="0"/>
              </a:rPr>
              <a:t>rollback </a:t>
            </a:r>
            <a:r>
              <a:rPr lang="zh-CN" altLang="en-US" sz="2400" dirty="0">
                <a:latin typeface="Times New Roman" panose="02020603050405020304" pitchFamily="18" charset="0"/>
                <a:cs typeface="Times New Roman" panose="02020603050405020304" pitchFamily="18" charset="0"/>
              </a:rPr>
              <a:t>语句之前，该事务将一直保持有效。在第一个事务结束后，下次当连接执行这些语句中的任何语句时，又将自动启动一个新事务，直到隐性事务模式关闭为止。</a:t>
            </a:r>
          </a:p>
          <a:p>
            <a:pPr eaLnBrk="1" hangingPunct="1">
              <a:lnSpc>
                <a:spcPct val="90000"/>
              </a:lnSpc>
            </a:pPr>
            <a:r>
              <a:rPr lang="zh-CN" altLang="en-US" sz="2400" dirty="0">
                <a:latin typeface="Times New Roman" panose="02020603050405020304" pitchFamily="18" charset="0"/>
                <a:cs typeface="Times New Roman" panose="02020603050405020304" pitchFamily="18" charset="0"/>
              </a:rPr>
              <a:t>对于因为该设置为 </a:t>
            </a:r>
            <a:r>
              <a:rPr lang="en-US" altLang="zh-CN" sz="2400" dirty="0">
                <a:latin typeface="Times New Roman" panose="02020603050405020304" pitchFamily="18" charset="0"/>
                <a:cs typeface="Times New Roman" panose="02020603050405020304" pitchFamily="18" charset="0"/>
              </a:rPr>
              <a:t>ON </a:t>
            </a:r>
            <a:r>
              <a:rPr lang="zh-CN" altLang="en-US" sz="2400" dirty="0">
                <a:latin typeface="Times New Roman" panose="02020603050405020304" pitchFamily="18" charset="0"/>
                <a:cs typeface="Times New Roman" panose="02020603050405020304" pitchFamily="18" charset="0"/>
              </a:rPr>
              <a:t>而自动打开的事务，用户必须在该事务结束时将其显式提交或回滚。否则当用户断开连接时，事务及其所包含的所有数据更改将回滚</a:t>
            </a:r>
            <a:r>
              <a:rPr lang="zh-CN" altLang="en-US"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73732" name="标题 3"/>
          <p:cNvSpPr>
            <a:spLocks noGrp="1"/>
          </p:cNvSpPr>
          <p:nvPr>
            <p:ph type="title"/>
          </p:nvPr>
        </p:nvSpPr>
        <p:spPr/>
        <p:txBody>
          <a:bodyPr/>
          <a:lstStyle/>
          <a:p>
            <a:r>
              <a:rPr lang="en-US" altLang="zh-CN" sz="3600">
                <a:latin typeface="Times New Roman" panose="02020603050405020304" pitchFamily="18" charset="0"/>
                <a:ea typeface="黑体" panose="02010609060101010101" pitchFamily="49" charset="-122"/>
                <a:cs typeface="Times New Roman" panose="02020603050405020304" pitchFamily="18" charset="0"/>
              </a:rPr>
              <a:t>2</a:t>
            </a:r>
            <a:r>
              <a:rPr lang="zh-CN" altLang="en-US" sz="3600">
                <a:latin typeface="Times New Roman" panose="02020603050405020304" pitchFamily="18" charset="0"/>
                <a:ea typeface="黑体" panose="02010609060101010101" pitchFamily="49" charset="-122"/>
                <a:cs typeface="Times New Roman" panose="02020603050405020304" pitchFamily="18" charset="0"/>
              </a:rPr>
              <a:t>．事务执行模式</a:t>
            </a:r>
            <a:br>
              <a:rPr lang="zh-CN" altLang="en-US" sz="3600">
                <a:latin typeface="Times New Roman" panose="02020603050405020304" pitchFamily="18" charset="0"/>
                <a:ea typeface="黑体" panose="02010609060101010101" pitchFamily="49" charset="-122"/>
                <a:cs typeface="Times New Roman" panose="02020603050405020304" pitchFamily="18" charset="0"/>
              </a:rPr>
            </a:br>
            <a:r>
              <a:rPr lang="en-US" altLang="zh-CN" sz="2800">
                <a:latin typeface="Times New Roman" panose="02020603050405020304" pitchFamily="18" charset="0"/>
                <a:ea typeface="黑体" panose="02010609060101010101" pitchFamily="49" charset="-122"/>
                <a:cs typeface="Times New Roman" panose="02020603050405020304" pitchFamily="18" charset="0"/>
              </a:rPr>
              <a:t>(2) </a:t>
            </a:r>
            <a:r>
              <a:rPr lang="zh-CN" altLang="en-US" sz="2800">
                <a:latin typeface="Times New Roman" panose="02020603050405020304" pitchFamily="18" charset="0"/>
                <a:ea typeface="黑体" panose="02010609060101010101" pitchFamily="49" charset="-122"/>
                <a:cs typeface="Times New Roman" panose="02020603050405020304" pitchFamily="18" charset="0"/>
              </a:rPr>
              <a:t>隐性事务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wipe(down)">
                                      <p:cBhvr>
                                        <p:cTn id="7" dur="500"/>
                                        <p:tgtEl>
                                          <p:spTgt spid="73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wipe(down)">
                                      <p:cBhvr>
                                        <p:cTn id="12" dur="500"/>
                                        <p:tgtEl>
                                          <p:spTgt spid="737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B981901E-788F-49D8-9388-2437CB4667B9}" type="slidenum">
              <a:rPr lang="en-US" altLang="zh-CN" sz="1000">
                <a:latin typeface="Tahoma" panose="020B0604030504040204" pitchFamily="34" charset="0"/>
              </a:rPr>
              <a:t>5</a:t>
            </a:fld>
            <a:endParaRPr lang="en-US" altLang="zh-CN" sz="1000">
              <a:latin typeface="Tahoma" panose="020B0604030504040204" pitchFamily="34" charset="0"/>
            </a:endParaRPr>
          </a:p>
        </p:txBody>
      </p:sp>
      <p:sp>
        <p:nvSpPr>
          <p:cNvPr id="19459" name="Rectangle 6"/>
          <p:cNvSpPr>
            <a:spLocks noGrp="1"/>
          </p:cNvSpPr>
          <p:nvPr>
            <p:ph type="title" idx="4294967295"/>
          </p:nvPr>
        </p:nvSpPr>
        <p:spPr>
          <a:xfrm>
            <a:off x="457200" y="274955"/>
            <a:ext cx="8229600" cy="1206500"/>
          </a:xfrm>
        </p:spPr>
        <p:txBody>
          <a:bodyPr/>
          <a:lstStyle/>
          <a:p>
            <a:r>
              <a:rPr lang="en-US" altLang="zh-CN">
                <a:latin typeface="黑体" panose="02010609060101010101" pitchFamily="49" charset="-122"/>
                <a:ea typeface="黑体" panose="02010609060101010101" pitchFamily="49" charset="-122"/>
              </a:rPr>
              <a:t>8.1 </a:t>
            </a:r>
            <a:r>
              <a:rPr lang="zh-CN" altLang="en-US">
                <a:latin typeface="黑体" panose="02010609060101010101" pitchFamily="49" charset="-122"/>
                <a:ea typeface="黑体" panose="02010609060101010101" pitchFamily="49" charset="-122"/>
              </a:rPr>
              <a:t>事务的概念</a:t>
            </a:r>
            <a:br>
              <a:rPr lang="zh-CN" altLang="en-US">
                <a:latin typeface="黑体" panose="02010609060101010101" pitchFamily="49" charset="-122"/>
                <a:ea typeface="黑体" panose="02010609060101010101" pitchFamily="49" charset="-122"/>
              </a:rPr>
            </a:br>
            <a:r>
              <a:rPr lang="en-US" altLang="zh-CN" sz="2800">
                <a:latin typeface="Arial Black" panose="020B0A04020102020204" pitchFamily="34" charset="0"/>
                <a:ea typeface="黑体" panose="02010609060101010101" pitchFamily="49" charset="-122"/>
                <a:cs typeface="Arial Black" panose="020B0A04020102020204" pitchFamily="34" charset="0"/>
              </a:rPr>
              <a:t>1.</a:t>
            </a:r>
            <a:r>
              <a:rPr lang="zh-CN" altLang="en-US" sz="2800">
                <a:latin typeface="Arial Black" panose="020B0A04020102020204" pitchFamily="34" charset="0"/>
                <a:ea typeface="黑体" panose="02010609060101010101" pitchFamily="49" charset="-122"/>
                <a:cs typeface="Arial Black" panose="020B0A04020102020204" pitchFamily="34" charset="0"/>
              </a:rPr>
              <a:t>事务的定义</a:t>
            </a:r>
          </a:p>
        </p:txBody>
      </p:sp>
      <p:sp>
        <p:nvSpPr>
          <p:cNvPr id="164867" name="Rectangle 3"/>
          <p:cNvSpPr>
            <a:spLocks noGrp="1" noChangeArrowheads="1"/>
          </p:cNvSpPr>
          <p:nvPr>
            <p:ph type="body" idx="1"/>
          </p:nvPr>
        </p:nvSpPr>
        <p:spPr>
          <a:xfrm>
            <a:off x="457200" y="1481455"/>
            <a:ext cx="8229600" cy="4864735"/>
          </a:xfrm>
        </p:spPr>
        <p:txBody>
          <a:bodyPr/>
          <a:lstStyle/>
          <a:p>
            <a:pPr marL="533400" lvl="1" indent="-533400" eaLnBrk="1" hangingPunct="1">
              <a:spcBef>
                <a:spcPts val="400"/>
              </a:spcBef>
              <a:buSzPct val="68000"/>
              <a:buFont typeface="Wingdings 3" panose="05040102010807070707" pitchFamily="18" charset="2"/>
              <a:buNone/>
            </a:pPr>
            <a:r>
              <a:rPr lang="zh-CN" altLang="en-US" sz="2400"/>
              <a:t>例</a:t>
            </a:r>
            <a:r>
              <a:rPr lang="en-US" altLang="zh-CN" sz="2400"/>
              <a:t>2</a:t>
            </a:r>
            <a:r>
              <a:rPr lang="zh-CN" altLang="en-US" sz="2400"/>
              <a:t>：</a:t>
            </a:r>
            <a:r>
              <a:rPr lang="zh-CN" altLang="en-US" sz="2400">
                <a:latin typeface="黑体" panose="02010609060101010101" pitchFamily="49" charset="-122"/>
                <a:sym typeface="+mn-ea"/>
              </a:rPr>
              <a:t>从</a:t>
            </a:r>
            <a:r>
              <a:rPr lang="en-US" altLang="zh-CN" sz="2400">
                <a:latin typeface="黑体" panose="02010609060101010101" pitchFamily="49" charset="-122"/>
                <a:sym typeface="+mn-ea"/>
              </a:rPr>
              <a:t>A</a:t>
            </a:r>
            <a:r>
              <a:rPr lang="zh-CN" altLang="en-US" sz="2400">
                <a:latin typeface="黑体" panose="02010609060101010101" pitchFamily="49" charset="-122"/>
                <a:sym typeface="+mn-ea"/>
              </a:rPr>
              <a:t>帐号转</a:t>
            </a:r>
            <a:r>
              <a:rPr lang="en-US" altLang="zh-CN" sz="2400">
                <a:latin typeface="黑体" panose="02010609060101010101" pitchFamily="49" charset="-122"/>
                <a:sym typeface="+mn-ea"/>
              </a:rPr>
              <a:t>1000</a:t>
            </a:r>
            <a:r>
              <a:rPr lang="zh-CN" altLang="en-US" sz="2400">
                <a:latin typeface="黑体" panose="02010609060101010101" pitchFamily="49" charset="-122"/>
                <a:sym typeface="+mn-ea"/>
              </a:rPr>
              <a:t>元到</a:t>
            </a:r>
            <a:r>
              <a:rPr lang="en-US" altLang="zh-CN" sz="2400">
                <a:latin typeface="黑体" panose="02010609060101010101" pitchFamily="49" charset="-122"/>
                <a:sym typeface="+mn-ea"/>
              </a:rPr>
              <a:t>B</a:t>
            </a:r>
            <a:r>
              <a:rPr lang="zh-CN" altLang="en-US" sz="2400">
                <a:latin typeface="黑体" panose="02010609060101010101" pitchFamily="49" charset="-122"/>
                <a:sym typeface="+mn-ea"/>
              </a:rPr>
              <a:t>帐号</a:t>
            </a:r>
            <a:endParaRPr lang="zh-CN" altLang="en-US" sz="2400">
              <a:solidFill>
                <a:srgbClr val="0033CC"/>
              </a:solidFill>
              <a:latin typeface="黑体" panose="02010609060101010101" pitchFamily="49" charset="-122"/>
              <a:sym typeface="+mn-ea"/>
            </a:endParaRPr>
          </a:p>
          <a:p>
            <a:pPr marL="533400" lvl="1" indent="-533400" eaLnBrk="1" hangingPunct="1">
              <a:spcBef>
                <a:spcPts val="400"/>
              </a:spcBef>
              <a:buSzPct val="68000"/>
              <a:buFont typeface="Wingdings 3" panose="05040102010807070707" pitchFamily="18" charset="2"/>
              <a:buNone/>
            </a:pPr>
            <a:r>
              <a:rPr lang="zh-CN" altLang="en-US" sz="2400"/>
              <a:t>银行转账</a:t>
            </a:r>
            <a:r>
              <a:rPr lang="en-US" altLang="zh-CN" sz="2400"/>
              <a:t>: A</a:t>
            </a:r>
            <a:r>
              <a:rPr lang="zh-CN" altLang="en-US" sz="2400"/>
              <a:t>＝</a:t>
            </a:r>
            <a:r>
              <a:rPr lang="en-US" altLang="zh-CN" sz="2400"/>
              <a:t>A</a:t>
            </a:r>
            <a:r>
              <a:rPr lang="zh-CN" altLang="en-US" sz="2400"/>
              <a:t>－</a:t>
            </a:r>
            <a:r>
              <a:rPr lang="en-US" altLang="zh-CN" sz="2400"/>
              <a:t>1000 </a:t>
            </a:r>
            <a:r>
              <a:rPr lang="zh-CN" altLang="en-US" sz="2400"/>
              <a:t>， </a:t>
            </a:r>
            <a:r>
              <a:rPr lang="en-US" altLang="zh-CN" sz="2400"/>
              <a:t>B</a:t>
            </a:r>
            <a:r>
              <a:rPr lang="zh-CN" altLang="en-US" sz="2400"/>
              <a:t>＝</a:t>
            </a:r>
            <a:r>
              <a:rPr lang="en-US" altLang="zh-CN" sz="2400"/>
              <a:t>B</a:t>
            </a:r>
            <a:r>
              <a:rPr lang="zh-CN" altLang="en-US" sz="2400"/>
              <a:t>＋</a:t>
            </a:r>
            <a:r>
              <a:rPr lang="en-US" altLang="zh-CN" sz="2400"/>
              <a:t>1000</a:t>
            </a:r>
          </a:p>
          <a:p>
            <a:pPr marL="533400" lvl="1" indent="-533400" eaLnBrk="1" hangingPunct="1">
              <a:buFont typeface="Wingdings" panose="05000000000000000000" pitchFamily="2" charset="2"/>
              <a:buAutoNum type="arabicPeriod"/>
            </a:pPr>
            <a:r>
              <a:rPr lang="zh-CN" altLang="en-US" sz="2400"/>
              <a:t>读取</a:t>
            </a:r>
            <a:r>
              <a:rPr lang="en-US" altLang="zh-CN" sz="2400"/>
              <a:t>A</a:t>
            </a:r>
            <a:r>
              <a:rPr lang="zh-CN" altLang="en-US" sz="2400"/>
              <a:t>原来的值</a:t>
            </a:r>
          </a:p>
          <a:p>
            <a:pPr marL="533400" lvl="1" indent="-533400" eaLnBrk="1" hangingPunct="1">
              <a:buFont typeface="Wingdings" panose="05000000000000000000" pitchFamily="2" charset="2"/>
              <a:buAutoNum type="arabicPeriod"/>
            </a:pPr>
            <a:r>
              <a:rPr lang="zh-CN" altLang="en-US" sz="2400"/>
              <a:t>将</a:t>
            </a:r>
            <a:r>
              <a:rPr lang="en-US" altLang="zh-CN" sz="2400"/>
              <a:t>A</a:t>
            </a:r>
            <a:r>
              <a:rPr lang="zh-CN" altLang="en-US" sz="2400"/>
              <a:t>的值减去</a:t>
            </a:r>
            <a:r>
              <a:rPr lang="en-US" altLang="zh-CN" sz="2400"/>
              <a:t>1000</a:t>
            </a:r>
          </a:p>
          <a:p>
            <a:pPr marL="533400" lvl="1" indent="-533400" eaLnBrk="1" hangingPunct="1">
              <a:buFont typeface="Wingdings" panose="05000000000000000000" pitchFamily="2" charset="2"/>
              <a:buAutoNum type="arabicPeriod"/>
            </a:pPr>
            <a:r>
              <a:rPr lang="zh-CN" altLang="en-US" sz="2400"/>
              <a:t>写入</a:t>
            </a:r>
            <a:r>
              <a:rPr lang="en-US" altLang="zh-CN" sz="2400"/>
              <a:t>A</a:t>
            </a:r>
            <a:r>
              <a:rPr lang="zh-CN" altLang="en-US" sz="2400"/>
              <a:t>数据项</a:t>
            </a:r>
          </a:p>
          <a:p>
            <a:pPr marL="533400" lvl="1" indent="-533400" eaLnBrk="1" hangingPunct="1">
              <a:buFont typeface="Wingdings" panose="05000000000000000000" pitchFamily="2" charset="2"/>
              <a:buAutoNum type="arabicPeriod"/>
            </a:pPr>
            <a:r>
              <a:rPr lang="zh-CN" altLang="en-US" sz="2400"/>
              <a:t>读取</a:t>
            </a:r>
            <a:r>
              <a:rPr lang="en-US" altLang="zh-CN" sz="2400"/>
              <a:t>B</a:t>
            </a:r>
            <a:r>
              <a:rPr lang="zh-CN" altLang="en-US" sz="2400"/>
              <a:t>原来的值</a:t>
            </a:r>
          </a:p>
          <a:p>
            <a:pPr marL="533400" lvl="1" indent="-533400" eaLnBrk="1" hangingPunct="1">
              <a:buFont typeface="Wingdings" panose="05000000000000000000" pitchFamily="2" charset="2"/>
              <a:buAutoNum type="arabicPeriod"/>
            </a:pPr>
            <a:r>
              <a:rPr lang="zh-CN" altLang="en-US" sz="2400"/>
              <a:t>将</a:t>
            </a:r>
            <a:r>
              <a:rPr lang="en-US" altLang="zh-CN" sz="2400"/>
              <a:t>B</a:t>
            </a:r>
            <a:r>
              <a:rPr lang="zh-CN" altLang="en-US" sz="2400"/>
              <a:t>的值增加</a:t>
            </a:r>
            <a:r>
              <a:rPr lang="en-US" altLang="zh-CN" sz="2400"/>
              <a:t>1000</a:t>
            </a:r>
          </a:p>
          <a:p>
            <a:pPr marL="533400" lvl="1" indent="-533400" eaLnBrk="1" hangingPunct="1">
              <a:buFont typeface="Wingdings" panose="05000000000000000000" pitchFamily="2" charset="2"/>
              <a:buAutoNum type="arabicPeriod"/>
            </a:pPr>
            <a:r>
              <a:rPr lang="zh-CN" altLang="en-US" sz="2400"/>
              <a:t>写入</a:t>
            </a:r>
            <a:r>
              <a:rPr lang="en-US" altLang="zh-CN" sz="2400"/>
              <a:t>B</a:t>
            </a:r>
            <a:r>
              <a:rPr lang="zh-CN" altLang="en-US" sz="2400"/>
              <a:t>数据项</a:t>
            </a:r>
            <a:endParaRPr lang="zh-CN" altLang="en-US" sz="2000"/>
          </a:p>
          <a:p>
            <a:pPr marL="533400" indent="-533400" eaLnBrk="1" hangingPunct="1"/>
            <a:r>
              <a:rPr lang="zh-CN" altLang="en-US" sz="2400"/>
              <a:t>需要某种机制来保证某些操作序列的逻辑整体性。</a:t>
            </a:r>
          </a:p>
          <a:p>
            <a:pPr marL="533400" indent="-533400" eaLnBrk="1" hangingPunct="1"/>
            <a:endParaRPr lang="zh-CN" altLang="en-US" sz="2400"/>
          </a:p>
        </p:txBody>
      </p:sp>
      <p:sp>
        <p:nvSpPr>
          <p:cNvPr id="2" name="左箭头标注 1"/>
          <p:cNvSpPr/>
          <p:nvPr/>
        </p:nvSpPr>
        <p:spPr>
          <a:xfrm>
            <a:off x="3171190" y="3085465"/>
            <a:ext cx="2468245" cy="927735"/>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发生系统故障</a:t>
            </a:r>
          </a:p>
        </p:txBody>
      </p:sp>
      <p:sp>
        <p:nvSpPr>
          <p:cNvPr id="3" name="文本框 2"/>
          <p:cNvSpPr txBox="1"/>
          <p:nvPr/>
        </p:nvSpPr>
        <p:spPr>
          <a:xfrm>
            <a:off x="563245" y="5259705"/>
            <a:ext cx="7874000" cy="1198880"/>
          </a:xfrm>
          <a:prstGeom prst="rect">
            <a:avLst/>
          </a:prstGeom>
          <a:solidFill>
            <a:schemeClr val="bg2"/>
          </a:solidFill>
          <a:ln>
            <a:solidFill>
              <a:schemeClr val="bg2"/>
            </a:solidFill>
          </a:ln>
        </p:spPr>
        <p:txBody>
          <a:bodyPr wrap="square" rtlCol="0" anchor="t">
            <a:spAutoFit/>
          </a:bodyPr>
          <a:lstStyle/>
          <a:p>
            <a:pPr marL="533400" indent="-533400" eaLnBrk="1" hangingPunct="1"/>
            <a:r>
              <a:rPr lang="zh-CN" altLang="en-US" sz="2400">
                <a:solidFill>
                  <a:srgbClr val="0033CC"/>
                </a:solidFill>
                <a:sym typeface="+mn-ea"/>
              </a:rPr>
              <a:t>事务</a:t>
            </a:r>
            <a:r>
              <a:rPr lang="en-US" altLang="zh-CN" sz="2400">
                <a:solidFill>
                  <a:srgbClr val="0033CC"/>
                </a:solidFill>
                <a:sym typeface="+mn-ea"/>
              </a:rPr>
              <a:t>(Transaction)</a:t>
            </a:r>
            <a:r>
              <a:rPr lang="en-US" altLang="zh-CN" sz="2400">
                <a:latin typeface="Arial" panose="020B0604020202020204" pitchFamily="34" charset="0"/>
                <a:sym typeface="+mn-ea"/>
              </a:rPr>
              <a:t>——</a:t>
            </a:r>
            <a:r>
              <a:rPr lang="zh-CN" altLang="en-US" sz="2400">
                <a:sym typeface="+mn-ea"/>
              </a:rPr>
              <a:t>用户定义的一个数据库操作序列，这些操作要么全部成功运行，要么不执行其中任何一个，它是一个不可分割的工作单元。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Effect transition="in" filter="fade">
                                      <p:cBhvr>
                                        <p:cTn id="7" dur="1000"/>
                                        <p:tgtEl>
                                          <p:spTgt spid="164867">
                                            <p:txEl>
                                              <p:pRg st="0" end="0"/>
                                            </p:txEl>
                                          </p:spTgt>
                                        </p:tgtEl>
                                      </p:cBhvr>
                                    </p:animEffect>
                                    <p:anim calcmode="lin" valueType="num">
                                      <p:cBhvr>
                                        <p:cTn id="8" dur="1000" fill="hold"/>
                                        <p:tgtEl>
                                          <p:spTgt spid="1648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486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4867">
                                            <p:txEl>
                                              <p:pRg st="1" end="1"/>
                                            </p:txEl>
                                          </p:spTgt>
                                        </p:tgtEl>
                                        <p:attrNameLst>
                                          <p:attrName>style.visibility</p:attrName>
                                        </p:attrNameLst>
                                      </p:cBhvr>
                                      <p:to>
                                        <p:strVal val="visible"/>
                                      </p:to>
                                    </p:set>
                                    <p:animEffect transition="in" filter="fade">
                                      <p:cBhvr>
                                        <p:cTn id="12" dur="1000"/>
                                        <p:tgtEl>
                                          <p:spTgt spid="164867">
                                            <p:txEl>
                                              <p:pRg st="1" end="1"/>
                                            </p:txEl>
                                          </p:spTgt>
                                        </p:tgtEl>
                                      </p:cBhvr>
                                    </p:animEffect>
                                    <p:anim calcmode="lin" valueType="num">
                                      <p:cBhvr>
                                        <p:cTn id="13" dur="1000" fill="hold"/>
                                        <p:tgtEl>
                                          <p:spTgt spid="16486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6486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64867">
                                            <p:txEl>
                                              <p:pRg st="2" end="2"/>
                                            </p:txEl>
                                          </p:spTgt>
                                        </p:tgtEl>
                                        <p:attrNameLst>
                                          <p:attrName>style.visibility</p:attrName>
                                        </p:attrNameLst>
                                      </p:cBhvr>
                                      <p:to>
                                        <p:strVal val="visible"/>
                                      </p:to>
                                    </p:set>
                                    <p:animEffect transition="in" filter="wipe(down)">
                                      <p:cBhvr>
                                        <p:cTn id="19" dur="500"/>
                                        <p:tgtEl>
                                          <p:spTgt spid="164867">
                                            <p:txEl>
                                              <p:pRg st="2" end="2"/>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164867">
                                            <p:txEl>
                                              <p:pRg st="3" end="3"/>
                                            </p:txEl>
                                          </p:spTgt>
                                        </p:tgtEl>
                                        <p:attrNameLst>
                                          <p:attrName>style.visibility</p:attrName>
                                        </p:attrNameLst>
                                      </p:cBhvr>
                                      <p:to>
                                        <p:strVal val="visible"/>
                                      </p:to>
                                    </p:set>
                                    <p:animEffect transition="in" filter="wipe(down)">
                                      <p:cBhvr>
                                        <p:cTn id="22" dur="500"/>
                                        <p:tgtEl>
                                          <p:spTgt spid="164867">
                                            <p:txEl>
                                              <p:pRg st="3" end="3"/>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164867">
                                            <p:txEl>
                                              <p:pRg st="4" end="4"/>
                                            </p:txEl>
                                          </p:spTgt>
                                        </p:tgtEl>
                                        <p:attrNameLst>
                                          <p:attrName>style.visibility</p:attrName>
                                        </p:attrNameLst>
                                      </p:cBhvr>
                                      <p:to>
                                        <p:strVal val="visible"/>
                                      </p:to>
                                    </p:set>
                                    <p:animEffect transition="in" filter="wipe(down)">
                                      <p:cBhvr>
                                        <p:cTn id="25" dur="500"/>
                                        <p:tgtEl>
                                          <p:spTgt spid="164867">
                                            <p:txEl>
                                              <p:pRg st="4" end="4"/>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164867">
                                            <p:txEl>
                                              <p:pRg st="5" end="5"/>
                                            </p:txEl>
                                          </p:spTgt>
                                        </p:tgtEl>
                                        <p:attrNameLst>
                                          <p:attrName>style.visibility</p:attrName>
                                        </p:attrNameLst>
                                      </p:cBhvr>
                                      <p:to>
                                        <p:strVal val="visible"/>
                                      </p:to>
                                    </p:set>
                                    <p:animEffect transition="in" filter="wipe(down)">
                                      <p:cBhvr>
                                        <p:cTn id="28" dur="500"/>
                                        <p:tgtEl>
                                          <p:spTgt spid="164867">
                                            <p:txEl>
                                              <p:pRg st="5" end="5"/>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164867">
                                            <p:txEl>
                                              <p:pRg st="6" end="6"/>
                                            </p:txEl>
                                          </p:spTgt>
                                        </p:tgtEl>
                                        <p:attrNameLst>
                                          <p:attrName>style.visibility</p:attrName>
                                        </p:attrNameLst>
                                      </p:cBhvr>
                                      <p:to>
                                        <p:strVal val="visible"/>
                                      </p:to>
                                    </p:set>
                                    <p:animEffect transition="in" filter="wipe(down)">
                                      <p:cBhvr>
                                        <p:cTn id="31" dur="500"/>
                                        <p:tgtEl>
                                          <p:spTgt spid="164867">
                                            <p:txEl>
                                              <p:pRg st="6" end="6"/>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164867">
                                            <p:txEl>
                                              <p:pRg st="7" end="7"/>
                                            </p:txEl>
                                          </p:spTgt>
                                        </p:tgtEl>
                                        <p:attrNameLst>
                                          <p:attrName>style.visibility</p:attrName>
                                        </p:attrNameLst>
                                      </p:cBhvr>
                                      <p:to>
                                        <p:strVal val="visible"/>
                                      </p:to>
                                    </p:set>
                                    <p:animEffect transition="in" filter="wipe(down)">
                                      <p:cBhvr>
                                        <p:cTn id="34" dur="500"/>
                                        <p:tgtEl>
                                          <p:spTgt spid="164867">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down)">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164867">
                                            <p:txEl>
                                              <p:pRg st="8" end="8"/>
                                            </p:txEl>
                                          </p:spTgt>
                                        </p:tgtEl>
                                        <p:attrNameLst>
                                          <p:attrName>style.visibility</p:attrName>
                                        </p:attrNameLst>
                                      </p:cBhvr>
                                      <p:to>
                                        <p:strVal val="visible"/>
                                      </p:to>
                                    </p:set>
                                    <p:animEffect transition="in" filter="wipe(down)">
                                      <p:cBhvr>
                                        <p:cTn id="44" dur="500"/>
                                        <p:tgtEl>
                                          <p:spTgt spid="164867">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wipe(down)">
                                      <p:cBhvr>
                                        <p:cTn id="4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p:bldP spid="2" grpId="0" animBg="1"/>
      <p:bldP spid="2" grpId="1" animBg="1"/>
      <p:bldP spid="3" grpId="0" animBg="1"/>
      <p:bldP spid="3"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1"/>
          <p:cNvSpPr>
            <a:spLocks noGrp="1"/>
          </p:cNvSpPr>
          <p:nvPr>
            <p:ph idx="1"/>
          </p:nvPr>
        </p:nvSpPr>
        <p:spPr>
          <a:xfrm>
            <a:off x="468630" y="1196975"/>
            <a:ext cx="8229600" cy="2592065"/>
          </a:xfrm>
          <a:solidFill>
            <a:schemeClr val="accent6">
              <a:lumMod val="20000"/>
              <a:lumOff val="80000"/>
            </a:schemeClr>
          </a:solidFill>
          <a:ln w="12700">
            <a:solidFill>
              <a:schemeClr val="accent1">
                <a:lumMod val="75000"/>
              </a:schemeClr>
            </a:solidFill>
          </a:ln>
        </p:spPr>
        <p:txBody>
          <a:bodyPr/>
          <a:lstStyle/>
          <a:p>
            <a:pPr>
              <a:defRPr/>
            </a:pPr>
            <a:r>
              <a:rPr lang="zh-CN" altLang="en-US" sz="2400" dirty="0">
                <a:latin typeface="Times New Roman" panose="02020603050405020304" pitchFamily="18" charset="0"/>
                <a:cs typeface="Times New Roman" panose="02020603050405020304" pitchFamily="18" charset="0"/>
              </a:rPr>
              <a:t>设置为隐式事务</a:t>
            </a:r>
            <a:endParaRPr lang="en-US" altLang="zh-CN" sz="2400" dirty="0">
              <a:latin typeface="Times New Roman" panose="02020603050405020304" pitchFamily="18" charset="0"/>
              <a:cs typeface="Times New Roman" panose="02020603050405020304" pitchFamily="18" charset="0"/>
            </a:endParaRPr>
          </a:p>
          <a:p>
            <a:pPr>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set </a:t>
            </a:r>
            <a:r>
              <a:rPr lang="en-US" altLang="zh-CN" sz="2400" dirty="0" err="1">
                <a:latin typeface="Times New Roman" panose="02020603050405020304" pitchFamily="18" charset="0"/>
                <a:cs typeface="Times New Roman" panose="02020603050405020304" pitchFamily="18" charset="0"/>
              </a:rPr>
              <a:t>implicit_transactions</a:t>
            </a:r>
            <a:r>
              <a:rPr lang="en-US" altLang="zh-CN" sz="2400" dirty="0">
                <a:latin typeface="Times New Roman" panose="02020603050405020304" pitchFamily="18" charset="0"/>
                <a:cs typeface="Times New Roman" panose="02020603050405020304" pitchFamily="18" charset="0"/>
              </a:rPr>
              <a:t> ON</a:t>
            </a:r>
          </a:p>
          <a:p>
            <a:pPr marL="109220" indent="0">
              <a:buFont typeface="Wingdings" panose="05000000000000000000" pitchFamily="2" charset="2"/>
              <a:buNone/>
              <a:defRPr/>
            </a:pP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执行但不提交</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并关闭窗口看有什么现象</a:t>
            </a:r>
            <a:endParaRPr lang="en-US" altLang="zh-CN" sz="2400" dirty="0">
              <a:latin typeface="Times New Roman" panose="02020603050405020304" pitchFamily="18" charset="0"/>
              <a:cs typeface="Times New Roman" panose="02020603050405020304" pitchFamily="18" charset="0"/>
            </a:endParaRPr>
          </a:p>
          <a:p>
            <a:pPr marL="109220" indent="0">
              <a:buNone/>
            </a:pPr>
            <a:r>
              <a:rPr lang="en-US" altLang="zh-CN" sz="2400" dirty="0" smtClean="0">
                <a:latin typeface="Times New Roman" panose="02020603050405020304" pitchFamily="18" charset="0"/>
                <a:cs typeface="Times New Roman" panose="02020603050405020304" pitchFamily="18" charset="0"/>
              </a:rPr>
              <a:t>Update </a:t>
            </a:r>
            <a:r>
              <a:rPr lang="en-US" altLang="zh-CN" sz="2400" dirty="0" err="1">
                <a:latin typeface="Times New Roman" panose="02020603050405020304" pitchFamily="18" charset="0"/>
                <a:cs typeface="Times New Roman" panose="02020603050405020304" pitchFamily="18" charset="0"/>
              </a:rPr>
              <a:t>dbo.Course</a:t>
            </a:r>
            <a:r>
              <a:rPr lang="en-US" altLang="zh-CN" sz="2400" dirty="0">
                <a:latin typeface="Times New Roman" panose="02020603050405020304" pitchFamily="18" charset="0"/>
                <a:cs typeface="Times New Roman" panose="02020603050405020304" pitchFamily="18" charset="0"/>
              </a:rPr>
              <a:t> set Teacher='</a:t>
            </a:r>
            <a:r>
              <a:rPr lang="zh-CN" altLang="en-US" sz="2400" dirty="0">
                <a:latin typeface="Times New Roman" panose="02020603050405020304" pitchFamily="18" charset="0"/>
                <a:cs typeface="Times New Roman" panose="02020603050405020304" pitchFamily="18" charset="0"/>
              </a:rPr>
              <a:t>谢老师</a:t>
            </a:r>
            <a:r>
              <a:rPr lang="en-US" altLang="zh-CN" sz="2400" dirty="0">
                <a:latin typeface="Times New Roman" panose="02020603050405020304" pitchFamily="18" charset="0"/>
                <a:cs typeface="Times New Roman" panose="02020603050405020304" pitchFamily="18" charset="0"/>
              </a:rPr>
              <a:t>' where </a:t>
            </a:r>
            <a:r>
              <a:rPr lang="en-US" altLang="zh-CN" sz="2400" dirty="0" err="1">
                <a:latin typeface="Times New Roman" panose="02020603050405020304" pitchFamily="18" charset="0"/>
                <a:cs typeface="Times New Roman" panose="02020603050405020304" pitchFamily="18" charset="0"/>
              </a:rPr>
              <a:t>Cno</a:t>
            </a:r>
            <a:r>
              <a:rPr lang="en-US" altLang="zh-CN" sz="2400" dirty="0">
                <a:latin typeface="Times New Roman" panose="02020603050405020304" pitchFamily="18" charset="0"/>
                <a:cs typeface="Times New Roman" panose="02020603050405020304" pitchFamily="18" charset="0"/>
              </a:rPr>
              <a:t>='C01'</a:t>
            </a:r>
          </a:p>
          <a:p>
            <a:pPr marL="109220" indent="0">
              <a:buFont typeface="Wingdings" panose="05000000000000000000" pitchFamily="2" charset="2"/>
              <a:buNone/>
              <a:defRPr/>
            </a:pPr>
            <a:r>
              <a:rPr lang="en-US" altLang="zh-CN" sz="2400" dirty="0" smtClean="0">
                <a:latin typeface="Times New Roman" panose="02020603050405020304" pitchFamily="18" charset="0"/>
                <a:cs typeface="Times New Roman" panose="02020603050405020304" pitchFamily="18" charset="0"/>
              </a:rPr>
              <a:t>Select </a:t>
            </a:r>
            <a:r>
              <a:rPr lang="en-US" altLang="zh-CN" sz="2400" dirty="0">
                <a:latin typeface="Times New Roman" panose="02020603050405020304" pitchFamily="18" charset="0"/>
                <a:cs typeface="Times New Roman" panose="02020603050405020304" pitchFamily="18" charset="0"/>
              </a:rPr>
              <a:t>* from </a:t>
            </a:r>
            <a:r>
              <a:rPr lang="en-US" altLang="zh-CN" sz="2400" dirty="0" err="1" smtClean="0">
                <a:latin typeface="Times New Roman" panose="02020603050405020304" pitchFamily="18" charset="0"/>
                <a:cs typeface="Times New Roman" panose="02020603050405020304" pitchFamily="18" charset="0"/>
              </a:rPr>
              <a:t>dbo.Course</a:t>
            </a:r>
            <a:endParaRPr lang="en-US" altLang="zh-CN" sz="2400" dirty="0" smtClean="0">
              <a:latin typeface="Times New Roman" panose="02020603050405020304" pitchFamily="18" charset="0"/>
              <a:cs typeface="Times New Roman" panose="02020603050405020304" pitchFamily="18" charset="0"/>
            </a:endParaRPr>
          </a:p>
          <a:p>
            <a:pPr marL="109220" indent="0">
              <a:buFont typeface="Wingdings" panose="05000000000000000000" pitchFamily="2" charset="2"/>
              <a:buNone/>
              <a:defRPr/>
            </a:pPr>
            <a:r>
              <a:rPr lang="en-US" altLang="zh-CN"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commit</a:t>
            </a:r>
          </a:p>
        </p:txBody>
      </p:sp>
      <p:sp>
        <p:nvSpPr>
          <p:cNvPr id="74755" name="标题 2"/>
          <p:cNvSpPr>
            <a:spLocks noGrp="1"/>
          </p:cNvSpPr>
          <p:nvPr>
            <p:ph type="title"/>
          </p:nvPr>
        </p:nvSpPr>
        <p:spPr/>
        <p:txBody>
          <a:bodyPr/>
          <a:lstStyle/>
          <a:p>
            <a:r>
              <a:rPr lang="zh-CN" altLang="en-US">
                <a:latin typeface="Times New Roman" panose="02020603050405020304" pitchFamily="18" charset="0"/>
                <a:ea typeface="黑体" panose="02010609060101010101" pitchFamily="49" charset="-122"/>
                <a:cs typeface="Times New Roman" panose="02020603050405020304" pitchFamily="18" charset="0"/>
              </a:rPr>
              <a:t>示例</a:t>
            </a:r>
            <a:r>
              <a:rPr lang="en-US" altLang="zh-CN">
                <a:latin typeface="Times New Roman" panose="02020603050405020304" pitchFamily="18" charset="0"/>
                <a:ea typeface="黑体" panose="02010609060101010101" pitchFamily="49" charset="-122"/>
                <a:cs typeface="Times New Roman" panose="02020603050405020304" pitchFamily="18" charset="0"/>
              </a:rPr>
              <a:t>:</a:t>
            </a: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475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D1915494-B77D-48DD-831C-E32CA9269B62}" type="slidenum">
              <a:rPr lang="en-US" altLang="zh-CN" sz="1000">
                <a:latin typeface="Times New Roman" panose="02020603050405020304" pitchFamily="18" charset="0"/>
                <a:cs typeface="Times New Roman" panose="02020603050405020304" pitchFamily="18" charset="0"/>
              </a:rPr>
              <a:t>50</a:t>
            </a:fld>
            <a:endParaRPr lang="en-US" altLang="zh-CN" sz="1000">
              <a:latin typeface="Times New Roman" panose="02020603050405020304" pitchFamily="18" charset="0"/>
              <a:cs typeface="Times New Roman" panose="02020603050405020304" pitchFamily="18" charset="0"/>
            </a:endParaRPr>
          </a:p>
        </p:txBody>
      </p:sp>
      <p:sp>
        <p:nvSpPr>
          <p:cNvPr id="5" name="内容占位符 1"/>
          <p:cNvSpPr txBox="1"/>
          <p:nvPr/>
        </p:nvSpPr>
        <p:spPr bwMode="auto">
          <a:xfrm>
            <a:off x="483870" y="4383405"/>
            <a:ext cx="8229600" cy="1061819"/>
          </a:xfrm>
          <a:prstGeom prst="rect">
            <a:avLst/>
          </a:prstGeom>
          <a:solidFill>
            <a:schemeClr val="accent6">
              <a:lumMod val="20000"/>
              <a:lumOff val="80000"/>
            </a:schemeClr>
          </a:solidFill>
          <a:ln w="12700">
            <a:solidFill>
              <a:schemeClr val="accent1">
                <a:lumMod val="75000"/>
              </a:schemeClr>
            </a:solidFill>
          </a:ln>
        </p:spPr>
        <p:txBody>
          <a:bodyPr/>
          <a:lstStyle>
            <a:lvl1pPr marL="365125" indent="-255905" algn="l" rtl="0" eaLnBrk="0" fontAlgn="base" hangingPunct="0">
              <a:spcBef>
                <a:spcPts val="400"/>
              </a:spcBef>
              <a:spcAft>
                <a:spcPct val="0"/>
              </a:spcAft>
              <a:buClr>
                <a:schemeClr val="accent1"/>
              </a:buClr>
              <a:buFont typeface="Wingdings" panose="05000000000000000000" pitchFamily="2" charset="2"/>
              <a:buBlip>
                <a:blip r:embed="rId2"/>
              </a:buBlip>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SzPct val="75000"/>
              <a:buFont typeface="Wingdings" panose="05000000000000000000" pitchFamily="2" charset="2"/>
              <a:buBlip>
                <a:blip r:embed="rId3"/>
              </a:buBlip>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75000"/>
              <a:buFont typeface="Wingdings" panose="05000000000000000000" pitchFamily="2" charset="2"/>
              <a:buBlip>
                <a:blip r:embed="rId4"/>
              </a:buBlip>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a:defRPr/>
            </a:pPr>
            <a:r>
              <a:rPr lang="zh-CN" altLang="en-US" sz="2400" dirty="0">
                <a:latin typeface="Times New Roman" panose="02020603050405020304" pitchFamily="18" charset="0"/>
                <a:cs typeface="Times New Roman" panose="02020603050405020304" pitchFamily="18" charset="0"/>
              </a:rPr>
              <a:t>在另一查询窗口中分别执行看有什么不同：</a:t>
            </a:r>
            <a:endParaRPr lang="en-US" altLang="zh-CN" sz="2400" dirty="0">
              <a:latin typeface="Times New Roman" panose="02020603050405020304" pitchFamily="18" charset="0"/>
              <a:cs typeface="Times New Roman" panose="02020603050405020304" pitchFamily="18" charset="0"/>
            </a:endParaRPr>
          </a:p>
          <a:p>
            <a:pPr marL="109220" indent="0">
              <a:buNone/>
            </a:pPr>
            <a:r>
              <a:rPr lang="en-US" altLang="zh-CN" sz="2400" dirty="0">
                <a:latin typeface="Times New Roman" panose="02020603050405020304" pitchFamily="18" charset="0"/>
                <a:cs typeface="Times New Roman" panose="02020603050405020304" pitchFamily="18" charset="0"/>
              </a:rPr>
              <a:t>Select * from </a:t>
            </a:r>
            <a:r>
              <a:rPr lang="en-US" altLang="zh-CN" sz="2400" dirty="0" err="1" smtClean="0">
                <a:latin typeface="Times New Roman" panose="02020603050405020304" pitchFamily="18" charset="0"/>
                <a:cs typeface="Times New Roman" panose="02020603050405020304" pitchFamily="18" charset="0"/>
              </a:rPr>
              <a:t>dbo.Course</a:t>
            </a:r>
            <a:r>
              <a:rPr lang="zh-CN" altLang="en-US"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where </a:t>
            </a:r>
            <a:r>
              <a:rPr lang="en-US" altLang="zh-CN" sz="2400" dirty="0" err="1">
                <a:latin typeface="Times New Roman" panose="02020603050405020304" pitchFamily="18" charset="0"/>
                <a:cs typeface="Times New Roman" panose="02020603050405020304" pitchFamily="18" charset="0"/>
              </a:rPr>
              <a:t>Cno</a:t>
            </a:r>
            <a:r>
              <a:rPr lang="en-US" altLang="zh-CN" sz="2400" dirty="0">
                <a:latin typeface="Times New Roman" panose="02020603050405020304" pitchFamily="18" charset="0"/>
                <a:cs typeface="Times New Roman" panose="02020603050405020304" pitchFamily="18" charset="0"/>
              </a:rPr>
              <a:t>='C01</a:t>
            </a:r>
            <a:r>
              <a:rPr lang="en-US" altLang="zh-CN" sz="2400" dirty="0" smtClean="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ED454B84-51B6-4BA5-A012-A0752A56CF34}" type="slidenum">
              <a:rPr lang="en-US" altLang="zh-CN" sz="1000">
                <a:latin typeface="Tahoma" panose="020B0604030504040204" pitchFamily="34" charset="0"/>
              </a:rPr>
              <a:t>51</a:t>
            </a:fld>
            <a:endParaRPr lang="en-US" altLang="zh-CN" sz="1000">
              <a:latin typeface="Tahoma" panose="020B0604030504040204" pitchFamily="34" charset="0"/>
            </a:endParaRPr>
          </a:p>
        </p:txBody>
      </p:sp>
      <p:sp>
        <p:nvSpPr>
          <p:cNvPr id="75779" name="Rectangle 3"/>
          <p:cNvSpPr>
            <a:spLocks noGrp="1" noChangeArrowheads="1"/>
          </p:cNvSpPr>
          <p:nvPr>
            <p:ph idx="1"/>
          </p:nvPr>
        </p:nvSpPr>
        <p:spPr/>
        <p:txBody>
          <a:bodyPr/>
          <a:lstStyle/>
          <a:p>
            <a:pPr eaLnBrk="1" hangingPunct="1">
              <a:lnSpc>
                <a:spcPct val="110000"/>
              </a:lnSpc>
            </a:pPr>
            <a:r>
              <a:rPr lang="zh-CN" altLang="en-US" sz="2400" dirty="0">
                <a:solidFill>
                  <a:srgbClr val="00B0F0"/>
                </a:solidFill>
                <a:latin typeface="Times New Roman" panose="02020603050405020304" pitchFamily="18" charset="0"/>
                <a:cs typeface="Times New Roman" panose="02020603050405020304" pitchFamily="18" charset="0"/>
              </a:rPr>
              <a:t>自动提交模式</a:t>
            </a:r>
            <a:r>
              <a:rPr lang="zh-CN" altLang="en-US" sz="2400" dirty="0">
                <a:latin typeface="Times New Roman" panose="02020603050405020304" pitchFamily="18" charset="0"/>
                <a:cs typeface="Times New Roman" panose="02020603050405020304" pitchFamily="18" charset="0"/>
              </a:rPr>
              <a:t>是 </a:t>
            </a:r>
            <a:r>
              <a:rPr lang="en-US" altLang="zh-CN" sz="2400" dirty="0">
                <a:latin typeface="Times New Roman" panose="02020603050405020304" pitchFamily="18" charset="0"/>
                <a:cs typeface="Times New Roman" panose="02020603050405020304" pitchFamily="18" charset="0"/>
              </a:rPr>
              <a:t>SQL Server </a:t>
            </a:r>
            <a:r>
              <a:rPr lang="zh-CN" altLang="en-US" sz="2400" dirty="0">
                <a:latin typeface="Times New Roman" panose="02020603050405020304" pitchFamily="18" charset="0"/>
                <a:cs typeface="Times New Roman" panose="02020603050405020304" pitchFamily="18" charset="0"/>
              </a:rPr>
              <a:t>的</a:t>
            </a:r>
            <a:r>
              <a:rPr lang="zh-CN" altLang="en-US" sz="2400" dirty="0">
                <a:solidFill>
                  <a:srgbClr val="00B0F0"/>
                </a:solidFill>
                <a:latin typeface="Times New Roman" panose="02020603050405020304" pitchFamily="18" charset="0"/>
                <a:cs typeface="Times New Roman" panose="02020603050405020304" pitchFamily="18" charset="0"/>
              </a:rPr>
              <a:t>默认事务管理模式</a:t>
            </a:r>
            <a:r>
              <a:rPr lang="zh-CN" altLang="en-US" sz="2400" dirty="0">
                <a:latin typeface="Times New Roman" panose="02020603050405020304" pitchFamily="18" charset="0"/>
                <a:cs typeface="Times New Roman" panose="02020603050405020304" pitchFamily="18" charset="0"/>
              </a:rPr>
              <a:t>，意指每条单独的语句都是一个事务。</a:t>
            </a:r>
          </a:p>
          <a:p>
            <a:pPr eaLnBrk="1" hangingPunct="1">
              <a:lnSpc>
                <a:spcPct val="110000"/>
              </a:lnSpc>
            </a:pPr>
            <a:r>
              <a:rPr lang="zh-CN" altLang="en-US" sz="2400" dirty="0">
                <a:latin typeface="Times New Roman" panose="02020603050405020304" pitchFamily="18" charset="0"/>
                <a:cs typeface="Times New Roman" panose="02020603050405020304" pitchFamily="18" charset="0"/>
              </a:rPr>
              <a:t>每个 </a:t>
            </a:r>
            <a:r>
              <a:rPr lang="en-US" altLang="zh-CN" sz="2400" dirty="0">
                <a:latin typeface="Times New Roman" panose="02020603050405020304" pitchFamily="18" charset="0"/>
                <a:cs typeface="Times New Roman" panose="02020603050405020304" pitchFamily="18" charset="0"/>
              </a:rPr>
              <a:t>T-SQL </a:t>
            </a:r>
            <a:r>
              <a:rPr lang="zh-CN" altLang="en-US" sz="2400" dirty="0">
                <a:latin typeface="Times New Roman" panose="02020603050405020304" pitchFamily="18" charset="0"/>
                <a:cs typeface="Times New Roman" panose="02020603050405020304" pitchFamily="18" charset="0"/>
              </a:rPr>
              <a:t>语句在完成时，都被提交或回滚。如果一个语句成功地完成，则提交该语句；如果遇到错误，则回滚该语句。</a:t>
            </a:r>
          </a:p>
          <a:p>
            <a:pPr eaLnBrk="1" hangingPunct="1">
              <a:lnSpc>
                <a:spcPct val="110000"/>
              </a:lnSpc>
            </a:pPr>
            <a:r>
              <a:rPr lang="zh-CN" altLang="en-US" sz="2400" dirty="0">
                <a:latin typeface="Times New Roman" panose="02020603050405020304" pitchFamily="18" charset="0"/>
                <a:cs typeface="Times New Roman" panose="02020603050405020304" pitchFamily="18" charset="0"/>
              </a:rPr>
              <a:t>只要自动提交模式没有被显式或隐性事务替代，</a:t>
            </a:r>
            <a:r>
              <a:rPr lang="en-US" altLang="zh-CN" sz="2400" dirty="0">
                <a:latin typeface="Times New Roman" panose="02020603050405020304" pitchFamily="18" charset="0"/>
                <a:cs typeface="Times New Roman" panose="02020603050405020304" pitchFamily="18" charset="0"/>
              </a:rPr>
              <a:t>SQL Server</a:t>
            </a:r>
            <a:r>
              <a:rPr lang="zh-CN" altLang="en-US" sz="2400" dirty="0">
                <a:latin typeface="Times New Roman" panose="02020603050405020304" pitchFamily="18" charset="0"/>
                <a:cs typeface="Times New Roman" panose="02020603050405020304" pitchFamily="18" charset="0"/>
              </a:rPr>
              <a:t>连接就以该默认模式进行操作。</a:t>
            </a:r>
          </a:p>
          <a:p>
            <a:pPr eaLnBrk="1" hangingPunct="1">
              <a:lnSpc>
                <a:spcPct val="110000"/>
              </a:lnSpc>
            </a:pPr>
            <a:r>
              <a:rPr lang="zh-CN" altLang="en-US" sz="2400" dirty="0">
                <a:latin typeface="Times New Roman" panose="02020603050405020304" pitchFamily="18" charset="0"/>
                <a:cs typeface="Times New Roman" panose="02020603050405020304" pitchFamily="18" charset="0"/>
              </a:rPr>
              <a:t>当提交或回滚显式事务，或者关闭隐性事务模式时，</a:t>
            </a:r>
            <a:r>
              <a:rPr lang="en-US" altLang="zh-CN" sz="2400" dirty="0">
                <a:latin typeface="Times New Roman" panose="02020603050405020304" pitchFamily="18" charset="0"/>
                <a:cs typeface="Times New Roman" panose="02020603050405020304" pitchFamily="18" charset="0"/>
              </a:rPr>
              <a:t>SQL Server </a:t>
            </a:r>
            <a:r>
              <a:rPr lang="zh-CN" altLang="en-US" sz="2400" dirty="0">
                <a:latin typeface="Times New Roman" panose="02020603050405020304" pitchFamily="18" charset="0"/>
                <a:cs typeface="Times New Roman" panose="02020603050405020304" pitchFamily="18" charset="0"/>
              </a:rPr>
              <a:t>将返回到自动提交模式。</a:t>
            </a:r>
          </a:p>
        </p:txBody>
      </p:sp>
      <p:sp>
        <p:nvSpPr>
          <p:cNvPr id="75780" name="标题 3"/>
          <p:cNvSpPr>
            <a:spLocks noGrp="1"/>
          </p:cNvSpPr>
          <p:nvPr>
            <p:ph type="title"/>
          </p:nvPr>
        </p:nvSpPr>
        <p:spPr/>
        <p:txBody>
          <a:bodyPr/>
          <a:lstStyle/>
          <a:p>
            <a:r>
              <a:rPr lang="en-US" altLang="zh-CN" sz="3600">
                <a:latin typeface="黑体" panose="02010609060101010101" pitchFamily="49" charset="-122"/>
                <a:ea typeface="黑体" panose="02010609060101010101" pitchFamily="49" charset="-122"/>
              </a:rPr>
              <a:t>2</a:t>
            </a:r>
            <a:r>
              <a:rPr lang="zh-CN" altLang="en-US" sz="3600">
                <a:latin typeface="黑体" panose="02010609060101010101" pitchFamily="49" charset="-122"/>
                <a:ea typeface="黑体" panose="02010609060101010101" pitchFamily="49" charset="-122"/>
              </a:rPr>
              <a:t>．事务执行模式</a:t>
            </a:r>
            <a:r>
              <a:rPr lang="zh-CN" altLang="en-US" sz="4000">
                <a:latin typeface="黑体" panose="02010609060101010101" pitchFamily="49" charset="-122"/>
                <a:ea typeface="黑体" panose="02010609060101010101" pitchFamily="49" charset="-122"/>
              </a:rPr>
              <a:t/>
            </a:r>
            <a:br>
              <a:rPr lang="zh-CN" altLang="en-US" sz="4000">
                <a:latin typeface="黑体" panose="02010609060101010101" pitchFamily="49" charset="-122"/>
                <a:ea typeface="黑体" panose="02010609060101010101" pitchFamily="49" charset="-122"/>
              </a:rPr>
            </a:br>
            <a:r>
              <a:rPr lang="en-US" altLang="zh-CN" sz="2800">
                <a:latin typeface="黑体" panose="02010609060101010101" pitchFamily="49" charset="-122"/>
                <a:ea typeface="黑体" panose="02010609060101010101" pitchFamily="49" charset="-122"/>
              </a:rPr>
              <a:t>(3) </a:t>
            </a:r>
            <a:r>
              <a:rPr lang="zh-CN" altLang="en-US" sz="2800">
                <a:latin typeface="黑体" panose="02010609060101010101" pitchFamily="49" charset="-122"/>
                <a:ea typeface="黑体" panose="02010609060101010101" pitchFamily="49" charset="-122"/>
              </a:rPr>
              <a:t>自动提交事务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Effect transition="in" filter="wipe(down)">
                                      <p:cBhvr>
                                        <p:cTn id="7" dur="500"/>
                                        <p:tgtEl>
                                          <p:spTgt spid="757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5779">
                                            <p:txEl>
                                              <p:pRg st="1" end="1"/>
                                            </p:txEl>
                                          </p:spTgt>
                                        </p:tgtEl>
                                        <p:attrNameLst>
                                          <p:attrName>style.visibility</p:attrName>
                                        </p:attrNameLst>
                                      </p:cBhvr>
                                      <p:to>
                                        <p:strVal val="visible"/>
                                      </p:to>
                                    </p:set>
                                    <p:animEffect transition="in" filter="wipe(down)">
                                      <p:cBhvr>
                                        <p:cTn id="12" dur="500"/>
                                        <p:tgtEl>
                                          <p:spTgt spid="757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5779">
                                            <p:txEl>
                                              <p:pRg st="2" end="2"/>
                                            </p:txEl>
                                          </p:spTgt>
                                        </p:tgtEl>
                                        <p:attrNameLst>
                                          <p:attrName>style.visibility</p:attrName>
                                        </p:attrNameLst>
                                      </p:cBhvr>
                                      <p:to>
                                        <p:strVal val="visible"/>
                                      </p:to>
                                    </p:set>
                                    <p:animEffect transition="in" filter="wipe(down)">
                                      <p:cBhvr>
                                        <p:cTn id="17" dur="500"/>
                                        <p:tgtEl>
                                          <p:spTgt spid="757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5779">
                                            <p:txEl>
                                              <p:pRg st="3" end="3"/>
                                            </p:txEl>
                                          </p:spTgt>
                                        </p:tgtEl>
                                        <p:attrNameLst>
                                          <p:attrName>style.visibility</p:attrName>
                                        </p:attrNameLst>
                                      </p:cBhvr>
                                      <p:to>
                                        <p:strVal val="visible"/>
                                      </p:to>
                                    </p:set>
                                    <p:animEffect transition="in" filter="wipe(down)">
                                      <p:cBhvr>
                                        <p:cTn id="22" dur="500"/>
                                        <p:tgtEl>
                                          <p:spTgt spid="757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1"/>
          <p:cNvSpPr>
            <a:spLocks noGrp="1"/>
          </p:cNvSpPr>
          <p:nvPr>
            <p:ph idx="1"/>
          </p:nvPr>
        </p:nvSpPr>
        <p:spPr>
          <a:xfrm>
            <a:off x="468630" y="1196975"/>
            <a:ext cx="8229600" cy="863873"/>
          </a:xfrm>
          <a:solidFill>
            <a:schemeClr val="accent6">
              <a:lumMod val="20000"/>
              <a:lumOff val="80000"/>
            </a:schemeClr>
          </a:solidFill>
          <a:ln w="12700">
            <a:solidFill>
              <a:schemeClr val="accent1">
                <a:lumMod val="75000"/>
              </a:schemeClr>
            </a:solidFill>
          </a:ln>
        </p:spPr>
        <p:txBody>
          <a:bodyPr/>
          <a:lstStyle/>
          <a:p>
            <a:pPr marL="109220" indent="0">
              <a:buNone/>
            </a:pPr>
            <a:r>
              <a:rPr lang="en-US" altLang="zh-CN" sz="2400" dirty="0" smtClean="0">
                <a:latin typeface="Times New Roman" panose="02020603050405020304" pitchFamily="18" charset="0"/>
                <a:cs typeface="Times New Roman" panose="02020603050405020304" pitchFamily="18" charset="0"/>
              </a:rPr>
              <a:t>Update </a:t>
            </a:r>
            <a:r>
              <a:rPr lang="en-US" altLang="zh-CN" sz="2400" dirty="0" err="1">
                <a:latin typeface="Times New Roman" panose="02020603050405020304" pitchFamily="18" charset="0"/>
                <a:cs typeface="Times New Roman" panose="02020603050405020304" pitchFamily="18" charset="0"/>
              </a:rPr>
              <a:t>dbo.Course</a:t>
            </a:r>
            <a:r>
              <a:rPr lang="en-US" altLang="zh-CN" sz="2400" dirty="0">
                <a:latin typeface="Times New Roman" panose="02020603050405020304" pitchFamily="18" charset="0"/>
                <a:cs typeface="Times New Roman" panose="02020603050405020304" pitchFamily="18" charset="0"/>
              </a:rPr>
              <a:t> set Teacher='</a:t>
            </a:r>
            <a:r>
              <a:rPr lang="zh-CN" altLang="en-US" sz="2400" dirty="0">
                <a:latin typeface="Times New Roman" panose="02020603050405020304" pitchFamily="18" charset="0"/>
                <a:cs typeface="Times New Roman" panose="02020603050405020304" pitchFamily="18" charset="0"/>
              </a:rPr>
              <a:t>谢老师</a:t>
            </a:r>
            <a:r>
              <a:rPr lang="en-US" altLang="zh-CN" sz="2400" dirty="0">
                <a:latin typeface="Times New Roman" panose="02020603050405020304" pitchFamily="18" charset="0"/>
                <a:cs typeface="Times New Roman" panose="02020603050405020304" pitchFamily="18" charset="0"/>
              </a:rPr>
              <a:t>' where </a:t>
            </a:r>
            <a:r>
              <a:rPr lang="en-US" altLang="zh-CN" sz="2400" dirty="0" err="1">
                <a:latin typeface="Times New Roman" panose="02020603050405020304" pitchFamily="18" charset="0"/>
                <a:cs typeface="Times New Roman" panose="02020603050405020304" pitchFamily="18" charset="0"/>
              </a:rPr>
              <a:t>Cno</a:t>
            </a:r>
            <a:r>
              <a:rPr lang="en-US" altLang="zh-CN" sz="2400" dirty="0">
                <a:latin typeface="Times New Roman" panose="02020603050405020304" pitchFamily="18" charset="0"/>
                <a:cs typeface="Times New Roman" panose="02020603050405020304" pitchFamily="18" charset="0"/>
              </a:rPr>
              <a:t>='C01'</a:t>
            </a:r>
          </a:p>
          <a:p>
            <a:pPr marL="109220" indent="0">
              <a:buFont typeface="Wingdings" panose="05000000000000000000" pitchFamily="2" charset="2"/>
              <a:buNone/>
              <a:defRPr/>
            </a:pPr>
            <a:r>
              <a:rPr lang="en-US" altLang="zh-CN" sz="2400" dirty="0" smtClean="0">
                <a:latin typeface="Times New Roman" panose="02020603050405020304" pitchFamily="18" charset="0"/>
                <a:cs typeface="Times New Roman" panose="02020603050405020304" pitchFamily="18" charset="0"/>
              </a:rPr>
              <a:t>Select </a:t>
            </a:r>
            <a:r>
              <a:rPr lang="en-US" altLang="zh-CN" sz="2400" dirty="0">
                <a:latin typeface="Times New Roman" panose="02020603050405020304" pitchFamily="18" charset="0"/>
                <a:cs typeface="Times New Roman" panose="02020603050405020304" pitchFamily="18" charset="0"/>
              </a:rPr>
              <a:t>* from </a:t>
            </a:r>
            <a:r>
              <a:rPr lang="en-US" altLang="zh-CN" sz="2400" dirty="0" err="1" smtClean="0">
                <a:latin typeface="Times New Roman" panose="02020603050405020304" pitchFamily="18" charset="0"/>
                <a:cs typeface="Times New Roman" panose="02020603050405020304" pitchFamily="18" charset="0"/>
              </a:rPr>
              <a:t>dbo.Course</a:t>
            </a:r>
            <a:endParaRPr lang="en-US" altLang="zh-CN" sz="2400" dirty="0" smtClean="0">
              <a:latin typeface="Times New Roman" panose="02020603050405020304" pitchFamily="18" charset="0"/>
              <a:cs typeface="Times New Roman" panose="02020603050405020304" pitchFamily="18" charset="0"/>
            </a:endParaRPr>
          </a:p>
        </p:txBody>
      </p:sp>
      <p:sp>
        <p:nvSpPr>
          <p:cNvPr id="74755" name="标题 2"/>
          <p:cNvSpPr>
            <a:spLocks noGrp="1"/>
          </p:cNvSpPr>
          <p:nvPr>
            <p:ph type="title"/>
          </p:nvPr>
        </p:nvSpPr>
        <p:spPr/>
        <p:txBody>
          <a:bodyPr/>
          <a:lstStyle/>
          <a:p>
            <a:r>
              <a:rPr lang="zh-CN" altLang="en-US">
                <a:latin typeface="Times New Roman" panose="02020603050405020304" pitchFamily="18" charset="0"/>
                <a:ea typeface="黑体" panose="02010609060101010101" pitchFamily="49" charset="-122"/>
                <a:cs typeface="Times New Roman" panose="02020603050405020304" pitchFamily="18" charset="0"/>
              </a:rPr>
              <a:t>示例</a:t>
            </a:r>
            <a:r>
              <a:rPr lang="en-US" altLang="zh-CN">
                <a:latin typeface="Times New Roman" panose="02020603050405020304" pitchFamily="18" charset="0"/>
                <a:ea typeface="黑体" panose="02010609060101010101" pitchFamily="49" charset="-122"/>
                <a:cs typeface="Times New Roman" panose="02020603050405020304" pitchFamily="18" charset="0"/>
              </a:rPr>
              <a:t>:</a:t>
            </a: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475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D1915494-B77D-48DD-831C-E32CA9269B62}" type="slidenum">
              <a:rPr lang="en-US" altLang="zh-CN" sz="1000">
                <a:latin typeface="Times New Roman" panose="02020603050405020304" pitchFamily="18" charset="0"/>
                <a:cs typeface="Times New Roman" panose="02020603050405020304" pitchFamily="18" charset="0"/>
              </a:rPr>
              <a:t>52</a:t>
            </a:fld>
            <a:endParaRPr lang="en-US" altLang="zh-CN" sz="1000">
              <a:latin typeface="Times New Roman" panose="02020603050405020304" pitchFamily="18" charset="0"/>
              <a:cs typeface="Times New Roman" panose="02020603050405020304" pitchFamily="18" charset="0"/>
            </a:endParaRPr>
          </a:p>
        </p:txBody>
      </p:sp>
      <p:sp>
        <p:nvSpPr>
          <p:cNvPr id="6" name="内容占位符 1"/>
          <p:cNvSpPr txBox="1">
            <a:spLocks/>
          </p:cNvSpPr>
          <p:nvPr/>
        </p:nvSpPr>
        <p:spPr bwMode="auto">
          <a:xfrm>
            <a:off x="467544" y="2349103"/>
            <a:ext cx="8229600" cy="863873"/>
          </a:xfrm>
          <a:prstGeom prst="rect">
            <a:avLst/>
          </a:prstGeom>
          <a:solidFill>
            <a:schemeClr val="accent6">
              <a:lumMod val="20000"/>
              <a:lumOff val="80000"/>
            </a:schemeClr>
          </a:solidFill>
          <a:ln w="12700">
            <a:solidFill>
              <a:schemeClr val="accent1">
                <a:lumMod val="75000"/>
              </a:schemeClr>
            </a:solidFill>
          </a:ln>
          <a:extLst/>
        </p:spPr>
        <p:txBody>
          <a:bodyPr vert="horz" wrap="square" lIns="91440" tIns="45720" rIns="91440" bIns="45720" numCol="1" anchor="t" anchorCtr="0" compatLnSpc="1"/>
          <a:lstStyle>
            <a:lvl1pPr marL="365125" indent="-255905" algn="l" rtl="0" eaLnBrk="0" fontAlgn="base" hangingPunct="0">
              <a:spcBef>
                <a:spcPts val="400"/>
              </a:spcBef>
              <a:spcAft>
                <a:spcPct val="0"/>
              </a:spcAft>
              <a:buClr>
                <a:schemeClr val="accent1"/>
              </a:buClr>
              <a:buFont typeface="Wingdings" panose="05000000000000000000" pitchFamily="2" charset="2"/>
              <a:buBlip>
                <a:blip r:embed="rId2"/>
              </a:buBlip>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SzPct val="75000"/>
              <a:buFont typeface="Wingdings" panose="05000000000000000000" pitchFamily="2" charset="2"/>
              <a:buBlip>
                <a:blip r:embed="rId3"/>
              </a:buBlip>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75000"/>
              <a:buFont typeface="Wingdings" panose="05000000000000000000" pitchFamily="2" charset="2"/>
              <a:buBlip>
                <a:blip r:embed="rId4"/>
              </a:buBlip>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9220" indent="0">
              <a:buNone/>
            </a:pPr>
            <a:r>
              <a:rPr lang="en-US" altLang="zh-CN" sz="2400" dirty="0">
                <a:latin typeface="Times New Roman" panose="02020603050405020304" pitchFamily="18" charset="0"/>
                <a:cs typeface="Times New Roman" panose="02020603050405020304" pitchFamily="18" charset="0"/>
              </a:rPr>
              <a:t>insert</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into</a:t>
            </a:r>
            <a:r>
              <a:rPr lang="zh-CN" altLang="en-US"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May.student</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sname,age,dno,birthdate,sid</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 </a:t>
            </a:r>
          </a:p>
          <a:p>
            <a:pPr marL="109220" indent="0">
              <a:buNone/>
            </a:pPr>
            <a:r>
              <a:rPr lang="en-US" altLang="zh-CN" sz="2400" dirty="0">
                <a:latin typeface="Times New Roman" panose="02020603050405020304" pitchFamily="18" charset="0"/>
                <a:cs typeface="Times New Roman" panose="02020603050405020304" pitchFamily="18" charset="0"/>
              </a:rPr>
              <a:t>values ('</a:t>
            </a:r>
            <a:r>
              <a:rPr lang="zh-CN" altLang="en-US" sz="2400" dirty="0">
                <a:latin typeface="Times New Roman" panose="02020603050405020304" pitchFamily="18" charset="0"/>
                <a:cs typeface="Times New Roman" panose="02020603050405020304" pitchFamily="18" charset="0"/>
              </a:rPr>
              <a:t>王二</a:t>
            </a:r>
            <a:r>
              <a:rPr lang="en-US" altLang="zh-CN" sz="2400" dirty="0">
                <a:latin typeface="Times New Roman" panose="02020603050405020304" pitchFamily="18" charset="0"/>
                <a:cs typeface="Times New Roman" panose="02020603050405020304" pitchFamily="18" charset="0"/>
              </a:rPr>
              <a:t>',18,1,</a:t>
            </a:r>
            <a:r>
              <a:rPr lang="en-US" altLang="zh-CN" sz="2400" dirty="0">
                <a:latin typeface="Times New Roman" panose="02020603050405020304" pitchFamily="18" charset="0"/>
                <a:cs typeface="Times New Roman" panose="02020603050405020304" pitchFamily="18" charset="0"/>
              </a:rPr>
              <a:t>'2002-11-24</a:t>
            </a:r>
            <a:r>
              <a:rPr lang="en-US" altLang="zh-CN" sz="2400" dirty="0">
                <a:latin typeface="Times New Roman" panose="02020603050405020304" pitchFamily="18" charset="0"/>
                <a:cs typeface="Times New Roman" panose="02020603050405020304" pitchFamily="18" charset="0"/>
              </a:rPr>
              <a:t>','430000201203241212')</a:t>
            </a:r>
          </a:p>
        </p:txBody>
      </p:sp>
    </p:spTree>
    <p:extLst>
      <p:ext uri="{BB962C8B-B14F-4D97-AF65-F5344CB8AC3E}">
        <p14:creationId xmlns:p14="http://schemas.microsoft.com/office/powerpoint/2010/main" val="6561765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2"/>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3"/>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4"/>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ED454B84-51B6-4BA5-A012-A0752A56CF34}" type="slidenum">
              <a:rPr lang="en-US" altLang="zh-CN" sz="1000">
                <a:latin typeface="Tahoma" panose="020B0604030504040204" pitchFamily="34" charset="0"/>
              </a:rPr>
              <a:t>53</a:t>
            </a:fld>
            <a:endParaRPr lang="en-US" altLang="zh-CN" sz="1000">
              <a:latin typeface="Tahoma" panose="020B0604030504040204" pitchFamily="34" charset="0"/>
            </a:endParaRPr>
          </a:p>
        </p:txBody>
      </p:sp>
      <p:sp>
        <p:nvSpPr>
          <p:cNvPr id="75780" name="标题 3"/>
          <p:cNvSpPr>
            <a:spLocks noGrp="1"/>
          </p:cNvSpPr>
          <p:nvPr>
            <p:ph type="title"/>
          </p:nvPr>
        </p:nvSpPr>
        <p:spPr/>
        <p:txBody>
          <a:bodyPr/>
          <a:lstStyle/>
          <a:p>
            <a:r>
              <a:rPr lang="zh-CN" altLang="en-US" sz="4000" dirty="0">
                <a:latin typeface="黑体" panose="02010609060101010101" pitchFamily="49" charset="-122"/>
                <a:ea typeface="黑体" panose="02010609060101010101" pitchFamily="49" charset="-122"/>
              </a:rPr>
              <a:t>本章小结</a:t>
            </a:r>
          </a:p>
        </p:txBody>
      </p:sp>
    </p:spTree>
    <p:extLst>
      <p:ext uri="{BB962C8B-B14F-4D97-AF65-F5344CB8AC3E}">
        <p14:creationId xmlns:p14="http://schemas.microsoft.com/office/powerpoint/2010/main" val="4495585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7" name="Rectangle 11"/>
          <p:cNvSpPr>
            <a:spLocks noChangeArrowheads="1"/>
          </p:cNvSpPr>
          <p:nvPr/>
        </p:nvSpPr>
        <p:spPr bwMode="auto">
          <a:xfrm>
            <a:off x="827584" y="2349500"/>
            <a:ext cx="3528695" cy="3622040"/>
          </a:xfrm>
          <a:prstGeom prst="rect">
            <a:avLst/>
          </a:prstGeom>
          <a:noFill/>
          <a:ln w="28575">
            <a:solidFill>
              <a:schemeClr val="accent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endParaRPr lang="zh-CN" altLang="en-US" sz="2000">
              <a:latin typeface="Tahoma" panose="020B0604030504040204" pitchFamily="34" charset="0"/>
            </a:endParaRPr>
          </a:p>
        </p:txBody>
      </p:sp>
      <p:sp>
        <p:nvSpPr>
          <p:cNvPr id="21506"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5D650755-7A9A-4A89-82D6-CD40DCA24E80}" type="slidenum">
              <a:rPr lang="en-US" altLang="zh-CN" sz="1000">
                <a:latin typeface="Tahoma" panose="020B0604030504040204" pitchFamily="34" charset="0"/>
              </a:rPr>
              <a:t>6</a:t>
            </a:fld>
            <a:endParaRPr lang="en-US" altLang="zh-CN" sz="1000">
              <a:latin typeface="Tahoma" panose="020B0604030504040204" pitchFamily="34" charset="0"/>
            </a:endParaRPr>
          </a:p>
        </p:txBody>
      </p:sp>
      <p:sp>
        <p:nvSpPr>
          <p:cNvPr id="167943" name="AutoShape 7"/>
          <p:cNvSpPr>
            <a:spLocks noChangeArrowheads="1"/>
          </p:cNvSpPr>
          <p:nvPr/>
        </p:nvSpPr>
        <p:spPr bwMode="auto">
          <a:xfrm rot="-1827138">
            <a:off x="2411413" y="3152775"/>
            <a:ext cx="1419225" cy="119063"/>
          </a:xfrm>
          <a:prstGeom prst="rightArrow">
            <a:avLst>
              <a:gd name="adj1" fmla="val 50000"/>
              <a:gd name="adj2" fmla="val 240220"/>
            </a:avLst>
          </a:prstGeom>
          <a:solidFill>
            <a:schemeClr val="accent1"/>
          </a:solidFill>
          <a:ln w="9525">
            <a:solidFill>
              <a:schemeClr val="tx1"/>
            </a:solidFill>
            <a:miter lim="800000"/>
          </a:ln>
        </p:spPr>
        <p:txBody>
          <a:bodyPr wrap="none" anchor="ct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endParaRPr lang="zh-CN" altLang="en-US" sz="1800">
              <a:latin typeface="Tahoma" panose="020B0604030504040204" pitchFamily="34" charset="0"/>
              <a:ea typeface="宋体" panose="02010600030101010101" pitchFamily="2" charset="-122"/>
            </a:endParaRPr>
          </a:p>
        </p:txBody>
      </p:sp>
      <p:sp>
        <p:nvSpPr>
          <p:cNvPr id="167939" name="Rectangle 3"/>
          <p:cNvSpPr>
            <a:spLocks noGrp="1" noChangeArrowheads="1"/>
          </p:cNvSpPr>
          <p:nvPr>
            <p:ph type="body" idx="1"/>
          </p:nvPr>
        </p:nvSpPr>
        <p:spPr>
          <a:xfrm>
            <a:off x="457200" y="1553210"/>
            <a:ext cx="8229600" cy="974725"/>
          </a:xfrm>
        </p:spPr>
        <p:txBody>
          <a:bodyPr/>
          <a:lstStyle/>
          <a:p>
            <a:pPr eaLnBrk="1" hangingPunct="1">
              <a:lnSpc>
                <a:spcPct val="80000"/>
              </a:lnSpc>
            </a:pPr>
            <a:r>
              <a:rPr lang="zh-CN" altLang="en-US" sz="2800" dirty="0">
                <a:latin typeface="楷体_GB2312" panose="02010609030101010101" pitchFamily="49" charset="-122"/>
              </a:rPr>
              <a:t>一个事务可以是一条</a:t>
            </a:r>
            <a:r>
              <a:rPr lang="en-US" altLang="zh-CN" sz="2800" dirty="0">
                <a:latin typeface="楷体_GB2312" panose="02010609030101010101" pitchFamily="49" charset="-122"/>
              </a:rPr>
              <a:t>SQL</a:t>
            </a:r>
            <a:r>
              <a:rPr lang="zh-CN" altLang="en-US" sz="2800" dirty="0">
                <a:latin typeface="楷体_GB2312" panose="02010609030101010101" pitchFamily="49" charset="-122"/>
              </a:rPr>
              <a:t>语句、一组</a:t>
            </a:r>
            <a:r>
              <a:rPr lang="en-US" altLang="zh-CN" sz="2800" dirty="0">
                <a:latin typeface="楷体_GB2312" panose="02010609030101010101" pitchFamily="49" charset="-122"/>
              </a:rPr>
              <a:t>SQL</a:t>
            </a:r>
            <a:r>
              <a:rPr lang="zh-CN" altLang="en-US" sz="2800" dirty="0">
                <a:latin typeface="楷体_GB2312" panose="02010609030101010101" pitchFamily="49" charset="-122"/>
              </a:rPr>
              <a:t>语句或整个程序。  </a:t>
            </a:r>
            <a:endParaRPr lang="en-US" altLang="zh-CN" sz="2800" dirty="0">
              <a:latin typeface="楷体_GB2312" panose="02010609030101010101" pitchFamily="49" charset="-122"/>
            </a:endParaRPr>
          </a:p>
          <a:p>
            <a:pPr lvl="1" eaLnBrk="1" hangingPunct="1">
              <a:lnSpc>
                <a:spcPct val="80000"/>
              </a:lnSpc>
              <a:buFont typeface="Wingdings" panose="05000000000000000000" pitchFamily="2" charset="2"/>
              <a:buNone/>
            </a:pPr>
            <a:r>
              <a:rPr lang="en-US" altLang="zh-CN" sz="2700" dirty="0">
                <a:latin typeface="楷体_GB2312" panose="02010609030101010101" pitchFamily="49" charset="-122"/>
              </a:rPr>
              <a:t>……</a:t>
            </a:r>
          </a:p>
          <a:p>
            <a:pPr lvl="1" eaLnBrk="1" latinLnBrk="0" hangingPunct="1">
              <a:lnSpc>
                <a:spcPct val="100000"/>
              </a:lnSpc>
              <a:spcBef>
                <a:spcPts val="0"/>
              </a:spcBef>
              <a:buFont typeface="Wingdings" panose="05000000000000000000" pitchFamily="2" charset="2"/>
              <a:buNone/>
            </a:pPr>
            <a:r>
              <a:rPr lang="zh-CN" altLang="en-US" sz="2700" dirty="0">
                <a:latin typeface="楷体_GB2312" panose="02010609030101010101" pitchFamily="49" charset="-122"/>
              </a:rPr>
              <a:t>语句组</a:t>
            </a:r>
            <a:r>
              <a:rPr lang="en-US" altLang="zh-CN" sz="2700" dirty="0">
                <a:latin typeface="楷体_GB2312" panose="02010609030101010101" pitchFamily="49" charset="-122"/>
              </a:rPr>
              <a:t>1</a:t>
            </a:r>
          </a:p>
          <a:p>
            <a:pPr lvl="1" eaLnBrk="1" latinLnBrk="0" hangingPunct="1">
              <a:lnSpc>
                <a:spcPct val="100000"/>
              </a:lnSpc>
              <a:spcBef>
                <a:spcPts val="0"/>
              </a:spcBef>
              <a:buFont typeface="Wingdings" panose="05000000000000000000" pitchFamily="2" charset="2"/>
              <a:buNone/>
            </a:pPr>
            <a:r>
              <a:rPr lang="en-US" altLang="zh-CN" sz="2700" b="1" dirty="0">
                <a:latin typeface="Arial Black" panose="020B0A04020102020204" pitchFamily="34" charset="0"/>
              </a:rPr>
              <a:t>begin transaction</a:t>
            </a:r>
          </a:p>
          <a:p>
            <a:pPr lvl="2" eaLnBrk="1" latinLnBrk="0" hangingPunct="1">
              <a:lnSpc>
                <a:spcPct val="100000"/>
              </a:lnSpc>
              <a:spcBef>
                <a:spcPts val="0"/>
              </a:spcBef>
              <a:buFont typeface="Wingdings" panose="05000000000000000000" pitchFamily="2" charset="2"/>
              <a:buNone/>
            </a:pPr>
            <a:r>
              <a:rPr lang="zh-CN" altLang="en-US" sz="2700" dirty="0">
                <a:latin typeface="楷体_GB2312" panose="02010609030101010101" pitchFamily="49" charset="-122"/>
              </a:rPr>
              <a:t>语句组</a:t>
            </a:r>
            <a:r>
              <a:rPr lang="en-US" altLang="zh-CN" sz="2700" dirty="0">
                <a:latin typeface="楷体_GB2312" panose="02010609030101010101" pitchFamily="49" charset="-122"/>
              </a:rPr>
              <a:t>2</a:t>
            </a:r>
          </a:p>
          <a:p>
            <a:pPr lvl="2" eaLnBrk="1" latinLnBrk="0" hangingPunct="1">
              <a:lnSpc>
                <a:spcPct val="100000"/>
              </a:lnSpc>
              <a:spcBef>
                <a:spcPts val="0"/>
              </a:spcBef>
              <a:buFont typeface="Wingdings" panose="05000000000000000000" pitchFamily="2" charset="2"/>
              <a:buNone/>
            </a:pPr>
            <a:r>
              <a:rPr lang="en-US" altLang="zh-CN" sz="2700" b="1" dirty="0">
                <a:latin typeface="Arial Black" panose="020B0A04020102020204" pitchFamily="34" charset="0"/>
              </a:rPr>
              <a:t>IF </a:t>
            </a:r>
            <a:r>
              <a:rPr lang="zh-CN" altLang="en-US" sz="2700" dirty="0">
                <a:latin typeface="楷体_GB2312" panose="02010609030101010101" pitchFamily="49" charset="-122"/>
              </a:rPr>
              <a:t>在某条件下</a:t>
            </a:r>
          </a:p>
          <a:p>
            <a:pPr lvl="2" eaLnBrk="1" latinLnBrk="0" hangingPunct="1">
              <a:lnSpc>
                <a:spcPct val="100000"/>
              </a:lnSpc>
              <a:spcBef>
                <a:spcPts val="0"/>
              </a:spcBef>
              <a:buFont typeface="Wingdings" panose="05000000000000000000" pitchFamily="2" charset="2"/>
              <a:buNone/>
            </a:pPr>
            <a:r>
              <a:rPr lang="zh-CN" altLang="en-US" sz="2700" b="1" dirty="0">
                <a:latin typeface="楷体_GB2312" panose="02010609030101010101" pitchFamily="49" charset="-122"/>
              </a:rPr>
              <a:t>	</a:t>
            </a:r>
            <a:r>
              <a:rPr lang="en-US" altLang="zh-CN" sz="2700" b="1" dirty="0">
                <a:latin typeface="Arial Black" panose="020B0A04020102020204" pitchFamily="34" charset="0"/>
              </a:rPr>
              <a:t>rollback</a:t>
            </a:r>
          </a:p>
          <a:p>
            <a:pPr lvl="1" eaLnBrk="1" latinLnBrk="0" hangingPunct="1">
              <a:lnSpc>
                <a:spcPct val="100000"/>
              </a:lnSpc>
              <a:spcBef>
                <a:spcPts val="0"/>
              </a:spcBef>
              <a:buFont typeface="Wingdings" panose="05000000000000000000" pitchFamily="2" charset="2"/>
              <a:buNone/>
            </a:pPr>
            <a:r>
              <a:rPr lang="en-US" altLang="zh-CN" sz="2700" b="1" dirty="0">
                <a:latin typeface="Arial Black" panose="020B0A04020102020204" pitchFamily="34" charset="0"/>
              </a:rPr>
              <a:t>commit</a:t>
            </a:r>
          </a:p>
          <a:p>
            <a:pPr lvl="1" eaLnBrk="1" latinLnBrk="0" hangingPunct="1">
              <a:lnSpc>
                <a:spcPct val="100000"/>
              </a:lnSpc>
              <a:spcBef>
                <a:spcPts val="0"/>
              </a:spcBef>
              <a:buFont typeface="Wingdings" panose="05000000000000000000" pitchFamily="2" charset="2"/>
              <a:buNone/>
            </a:pPr>
            <a:r>
              <a:rPr lang="zh-CN" altLang="en-US" sz="2700" dirty="0">
                <a:latin typeface="楷体_GB2312" panose="02010609030101010101" pitchFamily="49" charset="-122"/>
              </a:rPr>
              <a:t>语句组</a:t>
            </a:r>
            <a:r>
              <a:rPr lang="en-US" altLang="zh-CN" sz="2700" dirty="0">
                <a:latin typeface="楷体_GB2312" panose="02010609030101010101" pitchFamily="49" charset="-122"/>
              </a:rPr>
              <a:t>3</a:t>
            </a:r>
          </a:p>
          <a:p>
            <a:pPr lvl="1" eaLnBrk="1" latinLnBrk="0" hangingPunct="1">
              <a:lnSpc>
                <a:spcPct val="100000"/>
              </a:lnSpc>
              <a:spcBef>
                <a:spcPts val="0"/>
              </a:spcBef>
              <a:buFont typeface="Wingdings" panose="05000000000000000000" pitchFamily="2" charset="2"/>
              <a:buNone/>
            </a:pPr>
            <a:r>
              <a:rPr lang="en-US" altLang="zh-CN" sz="2700" dirty="0">
                <a:latin typeface="楷体_GB2312" panose="02010609030101010101" pitchFamily="49" charset="-122"/>
              </a:rPr>
              <a:t>……</a:t>
            </a:r>
          </a:p>
        </p:txBody>
      </p:sp>
      <p:sp>
        <p:nvSpPr>
          <p:cNvPr id="167940" name="AutoShape 4"/>
          <p:cNvSpPr/>
          <p:nvPr/>
        </p:nvSpPr>
        <p:spPr bwMode="auto">
          <a:xfrm>
            <a:off x="4479925" y="3380105"/>
            <a:ext cx="82550" cy="1713230"/>
          </a:xfrm>
          <a:prstGeom prst="rightBrace">
            <a:avLst>
              <a:gd name="adj1" fmla="val 144577"/>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endParaRPr lang="zh-CN" altLang="en-US" sz="1800">
              <a:latin typeface="Tahoma" panose="020B0604030504040204" pitchFamily="34" charset="0"/>
              <a:ea typeface="宋体" panose="02010600030101010101" pitchFamily="2" charset="-122"/>
            </a:endParaRPr>
          </a:p>
        </p:txBody>
      </p:sp>
      <p:sp>
        <p:nvSpPr>
          <p:cNvPr id="167941" name="AutoShape 5"/>
          <p:cNvSpPr/>
          <p:nvPr/>
        </p:nvSpPr>
        <p:spPr bwMode="auto">
          <a:xfrm>
            <a:off x="4572000" y="2421255"/>
            <a:ext cx="203200" cy="3550285"/>
          </a:xfrm>
          <a:prstGeom prst="rightBrace">
            <a:avLst>
              <a:gd name="adj1" fmla="val 129907"/>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endParaRPr lang="zh-CN" altLang="en-US" sz="1800">
              <a:latin typeface="Tahoma" panose="020B0604030504040204" pitchFamily="34" charset="0"/>
              <a:ea typeface="宋体" panose="02010600030101010101" pitchFamily="2" charset="-122"/>
            </a:endParaRPr>
          </a:p>
        </p:txBody>
      </p:sp>
      <p:sp>
        <p:nvSpPr>
          <p:cNvPr id="167944" name="Rectangle 8"/>
          <p:cNvSpPr>
            <a:spLocks noChangeArrowheads="1"/>
          </p:cNvSpPr>
          <p:nvPr/>
        </p:nvSpPr>
        <p:spPr bwMode="auto">
          <a:xfrm>
            <a:off x="4508500" y="3872865"/>
            <a:ext cx="7162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r>
              <a:rPr lang="zh-CN" altLang="en-US" sz="1800" b="1">
                <a:latin typeface="Tahoma" panose="020B0604030504040204" pitchFamily="34" charset="0"/>
              </a:rPr>
              <a:t>事务</a:t>
            </a:r>
          </a:p>
        </p:txBody>
      </p:sp>
      <p:sp>
        <p:nvSpPr>
          <p:cNvPr id="167945" name="Rectangle 9"/>
          <p:cNvSpPr>
            <a:spLocks noChangeArrowheads="1"/>
          </p:cNvSpPr>
          <p:nvPr/>
        </p:nvSpPr>
        <p:spPr bwMode="auto">
          <a:xfrm>
            <a:off x="4733290" y="4285615"/>
            <a:ext cx="69469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r>
              <a:rPr lang="zh-CN" altLang="en-US" sz="1800" b="1">
                <a:latin typeface="Tahoma" panose="020B0604030504040204" pitchFamily="34" charset="0"/>
              </a:rPr>
              <a:t>程序</a:t>
            </a:r>
          </a:p>
        </p:txBody>
      </p:sp>
      <p:sp>
        <p:nvSpPr>
          <p:cNvPr id="21513" name="Rectangle 12"/>
          <p:cNvSpPr>
            <a:spLocks noGrp="1"/>
          </p:cNvSpPr>
          <p:nvPr>
            <p:ph type="title" idx="4294967295"/>
          </p:nvPr>
        </p:nvSpPr>
        <p:spPr/>
        <p:txBody>
          <a:bodyPr/>
          <a:lstStyle/>
          <a:p>
            <a:r>
              <a:rPr lang="en-US" altLang="zh-CN">
                <a:latin typeface="黑体" panose="02010609060101010101" pitchFamily="49" charset="-122"/>
                <a:ea typeface="黑体" panose="02010609060101010101" pitchFamily="49" charset="-122"/>
              </a:rPr>
              <a:t>8.1 </a:t>
            </a:r>
            <a:r>
              <a:rPr lang="zh-CN" altLang="en-US">
                <a:latin typeface="黑体" panose="02010609060101010101" pitchFamily="49" charset="-122"/>
                <a:ea typeface="黑体" panose="02010609060101010101" pitchFamily="49" charset="-122"/>
              </a:rPr>
              <a:t>事务的概念</a:t>
            </a:r>
            <a:br>
              <a:rPr lang="zh-CN" altLang="en-US">
                <a:latin typeface="黑体" panose="02010609060101010101" pitchFamily="49" charset="-122"/>
                <a:ea typeface="黑体" panose="02010609060101010101" pitchFamily="49" charset="-122"/>
              </a:rPr>
            </a:br>
            <a:r>
              <a:rPr lang="en-US" altLang="zh-CN" sz="2800">
                <a:latin typeface="Arial Black" panose="020B0A04020102020204" pitchFamily="34" charset="0"/>
                <a:ea typeface="黑体" panose="02010609060101010101" pitchFamily="49" charset="-122"/>
                <a:cs typeface="Arial Black" panose="020B0A04020102020204" pitchFamily="34" charset="0"/>
              </a:rPr>
              <a:t>2.</a:t>
            </a:r>
            <a:r>
              <a:rPr lang="zh-CN" altLang="en-US" sz="2800">
                <a:latin typeface="Arial Black" panose="020B0A04020102020204" pitchFamily="34" charset="0"/>
                <a:ea typeface="黑体" panose="02010609060101010101" pitchFamily="49" charset="-122"/>
                <a:cs typeface="Arial Black" panose="020B0A04020102020204" pitchFamily="34" charset="0"/>
              </a:rPr>
              <a:t>事务在</a:t>
            </a:r>
            <a:r>
              <a:rPr lang="en-US" altLang="zh-CN" sz="2800">
                <a:latin typeface="Arial Black" panose="020B0A04020102020204" pitchFamily="34" charset="0"/>
                <a:ea typeface="黑体" panose="02010609060101010101" pitchFamily="49" charset="-122"/>
                <a:cs typeface="Arial Black" panose="020B0A04020102020204" pitchFamily="34" charset="0"/>
              </a:rPr>
              <a:t>DBMS</a:t>
            </a:r>
            <a:r>
              <a:rPr lang="zh-CN" altLang="en-US" sz="2800">
                <a:latin typeface="Arial Black" panose="020B0A04020102020204" pitchFamily="34" charset="0"/>
                <a:ea typeface="黑体" panose="02010609060101010101" pitchFamily="49" charset="-122"/>
                <a:cs typeface="Arial Black" panose="020B0A04020102020204" pitchFamily="34" charset="0"/>
              </a:rPr>
              <a:t>中的表示</a:t>
            </a:r>
          </a:p>
        </p:txBody>
      </p:sp>
      <p:sp>
        <p:nvSpPr>
          <p:cNvPr id="167942" name="Text Box 6"/>
          <p:cNvSpPr txBox="1">
            <a:spLocks noChangeArrowheads="1"/>
          </p:cNvSpPr>
          <p:nvPr/>
        </p:nvSpPr>
        <p:spPr bwMode="auto">
          <a:xfrm>
            <a:off x="3780155" y="2096135"/>
            <a:ext cx="3837305" cy="1568450"/>
          </a:xfrm>
          <a:prstGeom prst="rect">
            <a:avLst/>
          </a:prstGeom>
          <a:solidFill>
            <a:srgbClr val="FFDDFF"/>
          </a:solidFill>
          <a:ln w="9525">
            <a:solidFill>
              <a:schemeClr val="tx1"/>
            </a:solidFill>
            <a:prstDash val="dash"/>
            <a:miter lim="800000"/>
          </a:ln>
        </p:spPr>
        <p:txBody>
          <a:bodyPr wrap="square">
            <a:spAutoFit/>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Update account set x=x-1000 where name=‘A’</a:t>
            </a:r>
          </a:p>
          <a:p>
            <a:pPr eaLnBrk="1" hangingPunct="1">
              <a:spcBef>
                <a:spcPct val="0"/>
              </a:spcBef>
              <a:buClrTx/>
              <a:buFontTx/>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Update account set x=x+1000 where name=‘B’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7939">
                                            <p:txEl>
                                              <p:pRg st="1" end="1"/>
                                            </p:txEl>
                                          </p:spTgt>
                                        </p:tgtEl>
                                        <p:attrNameLst>
                                          <p:attrName>style.visibility</p:attrName>
                                        </p:attrNameLst>
                                      </p:cBhvr>
                                      <p:to>
                                        <p:strVal val="visible"/>
                                      </p:to>
                                    </p:set>
                                    <p:animEffect transition="in" filter="fade">
                                      <p:cBhvr>
                                        <p:cTn id="7" dur="1000"/>
                                        <p:tgtEl>
                                          <p:spTgt spid="167939">
                                            <p:txEl>
                                              <p:pRg st="1" end="1"/>
                                            </p:txEl>
                                          </p:spTgt>
                                        </p:tgtEl>
                                      </p:cBhvr>
                                    </p:animEffect>
                                    <p:anim calcmode="lin" valueType="num">
                                      <p:cBhvr>
                                        <p:cTn id="8" dur="1000" fill="hold"/>
                                        <p:tgtEl>
                                          <p:spTgt spid="16793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67939">
                                            <p:txEl>
                                              <p:pRg st="1" end="1"/>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67939">
                                            <p:txEl>
                                              <p:pRg st="2" end="2"/>
                                            </p:txEl>
                                          </p:spTgt>
                                        </p:tgtEl>
                                        <p:attrNameLst>
                                          <p:attrName>style.visibility</p:attrName>
                                        </p:attrNameLst>
                                      </p:cBhvr>
                                      <p:to>
                                        <p:strVal val="visible"/>
                                      </p:to>
                                    </p:set>
                                    <p:animEffect transition="in" filter="fade">
                                      <p:cBhvr>
                                        <p:cTn id="13" dur="1000"/>
                                        <p:tgtEl>
                                          <p:spTgt spid="167939">
                                            <p:txEl>
                                              <p:pRg st="2" end="2"/>
                                            </p:txEl>
                                          </p:spTgt>
                                        </p:tgtEl>
                                      </p:cBhvr>
                                    </p:animEffect>
                                    <p:anim calcmode="lin" valueType="num">
                                      <p:cBhvr>
                                        <p:cTn id="14" dur="1000" fill="hold"/>
                                        <p:tgtEl>
                                          <p:spTgt spid="167939">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167939">
                                            <p:txEl>
                                              <p:pRg st="2" end="2"/>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67939">
                                            <p:txEl>
                                              <p:pRg st="3" end="3"/>
                                            </p:txEl>
                                          </p:spTgt>
                                        </p:tgtEl>
                                        <p:attrNameLst>
                                          <p:attrName>style.visibility</p:attrName>
                                        </p:attrNameLst>
                                      </p:cBhvr>
                                      <p:to>
                                        <p:strVal val="visible"/>
                                      </p:to>
                                    </p:set>
                                    <p:animEffect transition="in" filter="fade">
                                      <p:cBhvr>
                                        <p:cTn id="18" dur="1000"/>
                                        <p:tgtEl>
                                          <p:spTgt spid="167939">
                                            <p:txEl>
                                              <p:pRg st="3" end="3"/>
                                            </p:txEl>
                                          </p:spTgt>
                                        </p:tgtEl>
                                      </p:cBhvr>
                                    </p:animEffect>
                                    <p:anim calcmode="lin" valueType="num">
                                      <p:cBhvr>
                                        <p:cTn id="19" dur="1000" fill="hold"/>
                                        <p:tgtEl>
                                          <p:spTgt spid="167939">
                                            <p:txEl>
                                              <p:pRg st="3" end="3"/>
                                            </p:txEl>
                                          </p:spTgt>
                                        </p:tgtEl>
                                        <p:attrNameLst>
                                          <p:attrName>ppt_x</p:attrName>
                                        </p:attrNameLst>
                                      </p:cBhvr>
                                      <p:tavLst>
                                        <p:tav tm="0">
                                          <p:val>
                                            <p:strVal val="#ppt_x"/>
                                          </p:val>
                                        </p:tav>
                                        <p:tav tm="100000">
                                          <p:val>
                                            <p:strVal val="#ppt_x"/>
                                          </p:val>
                                        </p:tav>
                                      </p:tavLst>
                                    </p:anim>
                                    <p:anim calcmode="lin" valueType="num">
                                      <p:cBhvr>
                                        <p:cTn id="20" dur="1000" fill="hold"/>
                                        <p:tgtEl>
                                          <p:spTgt spid="167939">
                                            <p:txEl>
                                              <p:pRg st="3" end="3"/>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67939">
                                            <p:txEl>
                                              <p:pRg st="4" end="4"/>
                                            </p:txEl>
                                          </p:spTgt>
                                        </p:tgtEl>
                                        <p:attrNameLst>
                                          <p:attrName>style.visibility</p:attrName>
                                        </p:attrNameLst>
                                      </p:cBhvr>
                                      <p:to>
                                        <p:strVal val="visible"/>
                                      </p:to>
                                    </p:set>
                                    <p:animEffect transition="in" filter="fade">
                                      <p:cBhvr>
                                        <p:cTn id="23" dur="1000"/>
                                        <p:tgtEl>
                                          <p:spTgt spid="167939">
                                            <p:txEl>
                                              <p:pRg st="4" end="4"/>
                                            </p:txEl>
                                          </p:spTgt>
                                        </p:tgtEl>
                                      </p:cBhvr>
                                    </p:animEffect>
                                    <p:anim calcmode="lin" valueType="num">
                                      <p:cBhvr>
                                        <p:cTn id="24" dur="1000" fill="hold"/>
                                        <p:tgtEl>
                                          <p:spTgt spid="167939">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167939">
                                            <p:txEl>
                                              <p:pRg st="4" end="4"/>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67939">
                                            <p:txEl>
                                              <p:pRg st="5" end="5"/>
                                            </p:txEl>
                                          </p:spTgt>
                                        </p:tgtEl>
                                        <p:attrNameLst>
                                          <p:attrName>style.visibility</p:attrName>
                                        </p:attrNameLst>
                                      </p:cBhvr>
                                      <p:to>
                                        <p:strVal val="visible"/>
                                      </p:to>
                                    </p:set>
                                    <p:animEffect transition="in" filter="fade">
                                      <p:cBhvr>
                                        <p:cTn id="28" dur="1000"/>
                                        <p:tgtEl>
                                          <p:spTgt spid="167939">
                                            <p:txEl>
                                              <p:pRg st="5" end="5"/>
                                            </p:txEl>
                                          </p:spTgt>
                                        </p:tgtEl>
                                      </p:cBhvr>
                                    </p:animEffect>
                                    <p:anim calcmode="lin" valueType="num">
                                      <p:cBhvr>
                                        <p:cTn id="29" dur="1000" fill="hold"/>
                                        <p:tgtEl>
                                          <p:spTgt spid="167939">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167939">
                                            <p:txEl>
                                              <p:pRg st="5" end="5"/>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67939">
                                            <p:txEl>
                                              <p:pRg st="6" end="6"/>
                                            </p:txEl>
                                          </p:spTgt>
                                        </p:tgtEl>
                                        <p:attrNameLst>
                                          <p:attrName>style.visibility</p:attrName>
                                        </p:attrNameLst>
                                      </p:cBhvr>
                                      <p:to>
                                        <p:strVal val="visible"/>
                                      </p:to>
                                    </p:set>
                                    <p:animEffect transition="in" filter="fade">
                                      <p:cBhvr>
                                        <p:cTn id="33" dur="1000"/>
                                        <p:tgtEl>
                                          <p:spTgt spid="167939">
                                            <p:txEl>
                                              <p:pRg st="6" end="6"/>
                                            </p:txEl>
                                          </p:spTgt>
                                        </p:tgtEl>
                                      </p:cBhvr>
                                    </p:animEffect>
                                    <p:anim calcmode="lin" valueType="num">
                                      <p:cBhvr>
                                        <p:cTn id="34" dur="1000" fill="hold"/>
                                        <p:tgtEl>
                                          <p:spTgt spid="167939">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167939">
                                            <p:txEl>
                                              <p:pRg st="6" end="6"/>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67939">
                                            <p:txEl>
                                              <p:pRg st="7" end="7"/>
                                            </p:txEl>
                                          </p:spTgt>
                                        </p:tgtEl>
                                        <p:attrNameLst>
                                          <p:attrName>style.visibility</p:attrName>
                                        </p:attrNameLst>
                                      </p:cBhvr>
                                      <p:to>
                                        <p:strVal val="visible"/>
                                      </p:to>
                                    </p:set>
                                    <p:animEffect transition="in" filter="fade">
                                      <p:cBhvr>
                                        <p:cTn id="38" dur="1000"/>
                                        <p:tgtEl>
                                          <p:spTgt spid="167939">
                                            <p:txEl>
                                              <p:pRg st="7" end="7"/>
                                            </p:txEl>
                                          </p:spTgt>
                                        </p:tgtEl>
                                      </p:cBhvr>
                                    </p:animEffect>
                                    <p:anim calcmode="lin" valueType="num">
                                      <p:cBhvr>
                                        <p:cTn id="39" dur="1000" fill="hold"/>
                                        <p:tgtEl>
                                          <p:spTgt spid="167939">
                                            <p:txEl>
                                              <p:pRg st="7" end="7"/>
                                            </p:txEl>
                                          </p:spTgt>
                                        </p:tgtEl>
                                        <p:attrNameLst>
                                          <p:attrName>ppt_x</p:attrName>
                                        </p:attrNameLst>
                                      </p:cBhvr>
                                      <p:tavLst>
                                        <p:tav tm="0">
                                          <p:val>
                                            <p:strVal val="#ppt_x"/>
                                          </p:val>
                                        </p:tav>
                                        <p:tav tm="100000">
                                          <p:val>
                                            <p:strVal val="#ppt_x"/>
                                          </p:val>
                                        </p:tav>
                                      </p:tavLst>
                                    </p:anim>
                                    <p:anim calcmode="lin" valueType="num">
                                      <p:cBhvr>
                                        <p:cTn id="40" dur="1000" fill="hold"/>
                                        <p:tgtEl>
                                          <p:spTgt spid="167939">
                                            <p:txEl>
                                              <p:pRg st="7" end="7"/>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67939">
                                            <p:txEl>
                                              <p:pRg st="8" end="8"/>
                                            </p:txEl>
                                          </p:spTgt>
                                        </p:tgtEl>
                                        <p:attrNameLst>
                                          <p:attrName>style.visibility</p:attrName>
                                        </p:attrNameLst>
                                      </p:cBhvr>
                                      <p:to>
                                        <p:strVal val="visible"/>
                                      </p:to>
                                    </p:set>
                                    <p:animEffect transition="in" filter="fade">
                                      <p:cBhvr>
                                        <p:cTn id="43" dur="1000"/>
                                        <p:tgtEl>
                                          <p:spTgt spid="167939">
                                            <p:txEl>
                                              <p:pRg st="8" end="8"/>
                                            </p:txEl>
                                          </p:spTgt>
                                        </p:tgtEl>
                                      </p:cBhvr>
                                    </p:animEffect>
                                    <p:anim calcmode="lin" valueType="num">
                                      <p:cBhvr>
                                        <p:cTn id="44" dur="1000" fill="hold"/>
                                        <p:tgtEl>
                                          <p:spTgt spid="167939">
                                            <p:txEl>
                                              <p:pRg st="8" end="8"/>
                                            </p:txEl>
                                          </p:spTgt>
                                        </p:tgtEl>
                                        <p:attrNameLst>
                                          <p:attrName>ppt_x</p:attrName>
                                        </p:attrNameLst>
                                      </p:cBhvr>
                                      <p:tavLst>
                                        <p:tav tm="0">
                                          <p:val>
                                            <p:strVal val="#ppt_x"/>
                                          </p:val>
                                        </p:tav>
                                        <p:tav tm="100000">
                                          <p:val>
                                            <p:strVal val="#ppt_x"/>
                                          </p:val>
                                        </p:tav>
                                      </p:tavLst>
                                    </p:anim>
                                    <p:anim calcmode="lin" valueType="num">
                                      <p:cBhvr>
                                        <p:cTn id="45" dur="1000" fill="hold"/>
                                        <p:tgtEl>
                                          <p:spTgt spid="167939">
                                            <p:txEl>
                                              <p:pRg st="8" end="8"/>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67939">
                                            <p:txEl>
                                              <p:pRg st="9" end="9"/>
                                            </p:txEl>
                                          </p:spTgt>
                                        </p:tgtEl>
                                        <p:attrNameLst>
                                          <p:attrName>style.visibility</p:attrName>
                                        </p:attrNameLst>
                                      </p:cBhvr>
                                      <p:to>
                                        <p:strVal val="visible"/>
                                      </p:to>
                                    </p:set>
                                    <p:animEffect transition="in" filter="fade">
                                      <p:cBhvr>
                                        <p:cTn id="48" dur="1000"/>
                                        <p:tgtEl>
                                          <p:spTgt spid="167939">
                                            <p:txEl>
                                              <p:pRg st="9" end="9"/>
                                            </p:txEl>
                                          </p:spTgt>
                                        </p:tgtEl>
                                      </p:cBhvr>
                                    </p:animEffect>
                                    <p:anim calcmode="lin" valueType="num">
                                      <p:cBhvr>
                                        <p:cTn id="49" dur="1000" fill="hold"/>
                                        <p:tgtEl>
                                          <p:spTgt spid="167939">
                                            <p:txEl>
                                              <p:pRg st="9" end="9"/>
                                            </p:txEl>
                                          </p:spTgt>
                                        </p:tgtEl>
                                        <p:attrNameLst>
                                          <p:attrName>ppt_x</p:attrName>
                                        </p:attrNameLst>
                                      </p:cBhvr>
                                      <p:tavLst>
                                        <p:tav tm="0">
                                          <p:val>
                                            <p:strVal val="#ppt_x"/>
                                          </p:val>
                                        </p:tav>
                                        <p:tav tm="100000">
                                          <p:val>
                                            <p:strVal val="#ppt_x"/>
                                          </p:val>
                                        </p:tav>
                                      </p:tavLst>
                                    </p:anim>
                                    <p:anim calcmode="lin" valueType="num">
                                      <p:cBhvr>
                                        <p:cTn id="50" dur="1000" fill="hold"/>
                                        <p:tgtEl>
                                          <p:spTgt spid="167939">
                                            <p:txEl>
                                              <p:pRg st="9" end="9"/>
                                            </p:txEl>
                                          </p:spTgt>
                                        </p:tgtEl>
                                        <p:attrNameLst>
                                          <p:attrName>ppt_y</p:attrName>
                                        </p:attrNameLst>
                                      </p:cBhvr>
                                      <p:tavLst>
                                        <p:tav tm="0">
                                          <p:val>
                                            <p:strVal val="#ppt_y+.1"/>
                                          </p:val>
                                        </p:tav>
                                        <p:tav tm="100000">
                                          <p:val>
                                            <p:strVal val="#ppt_y"/>
                                          </p:val>
                                        </p:tav>
                                      </p:tavLst>
                                    </p:anim>
                                  </p:childTnLst>
                                </p:cTn>
                              </p:par>
                            </p:childTnLst>
                          </p:cTn>
                        </p:par>
                        <p:par>
                          <p:cTn id="51" fill="hold">
                            <p:stCondLst>
                              <p:cond delay="2000"/>
                            </p:stCondLst>
                            <p:childTnLst>
                              <p:par>
                                <p:cTn id="52" presetID="22" presetClass="entr" presetSubtype="1" fill="hold" grpId="0" nodeType="afterEffect">
                                  <p:stCondLst>
                                    <p:cond delay="0"/>
                                  </p:stCondLst>
                                  <p:childTnLst>
                                    <p:set>
                                      <p:cBhvr>
                                        <p:cTn id="53" dur="1" fill="hold">
                                          <p:stCondLst>
                                            <p:cond delay="0"/>
                                          </p:stCondLst>
                                        </p:cTn>
                                        <p:tgtEl>
                                          <p:spTgt spid="14347"/>
                                        </p:tgtEl>
                                        <p:attrNameLst>
                                          <p:attrName>style.visibility</p:attrName>
                                        </p:attrNameLst>
                                      </p:cBhvr>
                                      <p:to>
                                        <p:strVal val="visible"/>
                                      </p:to>
                                    </p:set>
                                    <p:animEffect transition="in" filter="wipe(up)">
                                      <p:cBhvr>
                                        <p:cTn id="54" dur="500"/>
                                        <p:tgtEl>
                                          <p:spTgt spid="14347"/>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167940"/>
                                        </p:tgtEl>
                                        <p:attrNameLst>
                                          <p:attrName>style.visibility</p:attrName>
                                        </p:attrNameLst>
                                      </p:cBhvr>
                                      <p:to>
                                        <p:strVal val="visible"/>
                                      </p:to>
                                    </p:set>
                                    <p:anim calcmode="lin" valueType="num">
                                      <p:cBhvr additive="base">
                                        <p:cTn id="59" dur="500" fill="hold"/>
                                        <p:tgtEl>
                                          <p:spTgt spid="167940"/>
                                        </p:tgtEl>
                                        <p:attrNameLst>
                                          <p:attrName>ppt_x</p:attrName>
                                        </p:attrNameLst>
                                      </p:cBhvr>
                                      <p:tavLst>
                                        <p:tav tm="0">
                                          <p:val>
                                            <p:strVal val="1+#ppt_w/2"/>
                                          </p:val>
                                        </p:tav>
                                        <p:tav tm="100000">
                                          <p:val>
                                            <p:strVal val="#ppt_x"/>
                                          </p:val>
                                        </p:tav>
                                      </p:tavLst>
                                    </p:anim>
                                    <p:anim calcmode="lin" valueType="num">
                                      <p:cBhvr additive="base">
                                        <p:cTn id="60" dur="500" fill="hold"/>
                                        <p:tgtEl>
                                          <p:spTgt spid="167940"/>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167944"/>
                                        </p:tgtEl>
                                        <p:attrNameLst>
                                          <p:attrName>style.visibility</p:attrName>
                                        </p:attrNameLst>
                                      </p:cBhvr>
                                      <p:to>
                                        <p:strVal val="visible"/>
                                      </p:to>
                                    </p:set>
                                    <p:anim calcmode="lin" valueType="num">
                                      <p:cBhvr additive="base">
                                        <p:cTn id="63" dur="500" fill="hold"/>
                                        <p:tgtEl>
                                          <p:spTgt spid="167944"/>
                                        </p:tgtEl>
                                        <p:attrNameLst>
                                          <p:attrName>ppt_x</p:attrName>
                                        </p:attrNameLst>
                                      </p:cBhvr>
                                      <p:tavLst>
                                        <p:tav tm="0">
                                          <p:val>
                                            <p:strVal val="1+#ppt_w/2"/>
                                          </p:val>
                                        </p:tav>
                                        <p:tav tm="100000">
                                          <p:val>
                                            <p:strVal val="#ppt_x"/>
                                          </p:val>
                                        </p:tav>
                                      </p:tavLst>
                                    </p:anim>
                                    <p:anim calcmode="lin" valueType="num">
                                      <p:cBhvr additive="base">
                                        <p:cTn id="64" dur="500" fill="hold"/>
                                        <p:tgtEl>
                                          <p:spTgt spid="167944"/>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167945"/>
                                        </p:tgtEl>
                                        <p:attrNameLst>
                                          <p:attrName>style.visibility</p:attrName>
                                        </p:attrNameLst>
                                      </p:cBhvr>
                                      <p:to>
                                        <p:strVal val="visible"/>
                                      </p:to>
                                    </p:set>
                                    <p:anim calcmode="lin" valueType="num">
                                      <p:cBhvr additive="base">
                                        <p:cTn id="69" dur="500" fill="hold"/>
                                        <p:tgtEl>
                                          <p:spTgt spid="167945"/>
                                        </p:tgtEl>
                                        <p:attrNameLst>
                                          <p:attrName>ppt_x</p:attrName>
                                        </p:attrNameLst>
                                      </p:cBhvr>
                                      <p:tavLst>
                                        <p:tav tm="0">
                                          <p:val>
                                            <p:strVal val="1+#ppt_w/2"/>
                                          </p:val>
                                        </p:tav>
                                        <p:tav tm="100000">
                                          <p:val>
                                            <p:strVal val="#ppt_x"/>
                                          </p:val>
                                        </p:tav>
                                      </p:tavLst>
                                    </p:anim>
                                    <p:anim calcmode="lin" valueType="num">
                                      <p:cBhvr additive="base">
                                        <p:cTn id="70" dur="500" fill="hold"/>
                                        <p:tgtEl>
                                          <p:spTgt spid="167945"/>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0"/>
                                  </p:stCondLst>
                                  <p:childTnLst>
                                    <p:set>
                                      <p:cBhvr>
                                        <p:cTn id="72" dur="1" fill="hold">
                                          <p:stCondLst>
                                            <p:cond delay="0"/>
                                          </p:stCondLst>
                                        </p:cTn>
                                        <p:tgtEl>
                                          <p:spTgt spid="167941"/>
                                        </p:tgtEl>
                                        <p:attrNameLst>
                                          <p:attrName>style.visibility</p:attrName>
                                        </p:attrNameLst>
                                      </p:cBhvr>
                                      <p:to>
                                        <p:strVal val="visible"/>
                                      </p:to>
                                    </p:set>
                                    <p:anim calcmode="lin" valueType="num">
                                      <p:cBhvr additive="base">
                                        <p:cTn id="73" dur="500" fill="hold"/>
                                        <p:tgtEl>
                                          <p:spTgt spid="167941"/>
                                        </p:tgtEl>
                                        <p:attrNameLst>
                                          <p:attrName>ppt_x</p:attrName>
                                        </p:attrNameLst>
                                      </p:cBhvr>
                                      <p:tavLst>
                                        <p:tav tm="0">
                                          <p:val>
                                            <p:strVal val="1+#ppt_w/2"/>
                                          </p:val>
                                        </p:tav>
                                        <p:tav tm="100000">
                                          <p:val>
                                            <p:strVal val="#ppt_x"/>
                                          </p:val>
                                        </p:tav>
                                      </p:tavLst>
                                    </p:anim>
                                    <p:anim calcmode="lin" valueType="num">
                                      <p:cBhvr additive="base">
                                        <p:cTn id="74" dur="500" fill="hold"/>
                                        <p:tgtEl>
                                          <p:spTgt spid="167941"/>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67943"/>
                                        </p:tgtEl>
                                        <p:attrNameLst>
                                          <p:attrName>style.visibility</p:attrName>
                                        </p:attrNameLst>
                                      </p:cBhvr>
                                      <p:to>
                                        <p:strVal val="visible"/>
                                      </p:to>
                                    </p:set>
                                    <p:animEffect transition="in" filter="wipe(left)">
                                      <p:cBhvr>
                                        <p:cTn id="79" dur="500"/>
                                        <p:tgtEl>
                                          <p:spTgt spid="167943"/>
                                        </p:tgtEl>
                                      </p:cBhvr>
                                    </p:animEffect>
                                  </p:childTnLst>
                                </p:cTn>
                              </p:par>
                            </p:childTnLst>
                          </p:cTn>
                        </p:par>
                        <p:par>
                          <p:cTn id="80" fill="hold">
                            <p:stCondLst>
                              <p:cond delay="500"/>
                            </p:stCondLst>
                            <p:childTnLst>
                              <p:par>
                                <p:cTn id="81" presetID="22" presetClass="entr" presetSubtype="8" fill="hold" grpId="0" nodeType="afterEffect">
                                  <p:stCondLst>
                                    <p:cond delay="0"/>
                                  </p:stCondLst>
                                  <p:childTnLst>
                                    <p:set>
                                      <p:cBhvr>
                                        <p:cTn id="82" dur="1" fill="hold">
                                          <p:stCondLst>
                                            <p:cond delay="0"/>
                                          </p:stCondLst>
                                        </p:cTn>
                                        <p:tgtEl>
                                          <p:spTgt spid="167942"/>
                                        </p:tgtEl>
                                        <p:attrNameLst>
                                          <p:attrName>style.visibility</p:attrName>
                                        </p:attrNameLst>
                                      </p:cBhvr>
                                      <p:to>
                                        <p:strVal val="visible"/>
                                      </p:to>
                                    </p:set>
                                    <p:animEffect transition="in" filter="wipe(left)">
                                      <p:cBhvr>
                                        <p:cTn id="83" dur="500"/>
                                        <p:tgtEl>
                                          <p:spTgt spid="167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7" grpId="0" bldLvl="0" animBg="1"/>
      <p:bldP spid="167943" grpId="0" animBg="1"/>
      <p:bldP spid="167939" grpId="0" build="p"/>
      <p:bldP spid="167940" grpId="0" bldLvl="0" animBg="1"/>
      <p:bldP spid="167941" grpId="0" bldLvl="0" animBg="1"/>
      <p:bldP spid="167944" grpId="0"/>
      <p:bldP spid="167945" grpId="0"/>
      <p:bldP spid="16794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5D650755-7A9A-4A89-82D6-CD40DCA24E80}" type="slidenum">
              <a:rPr lang="en-US" altLang="zh-CN" sz="1000">
                <a:latin typeface="Times New Roman" panose="02020603050405020304" pitchFamily="18" charset="0"/>
                <a:cs typeface="Times New Roman" panose="02020603050405020304" pitchFamily="18" charset="0"/>
              </a:rPr>
              <a:t>7</a:t>
            </a:fld>
            <a:endParaRPr lang="en-US" altLang="zh-CN" sz="1000">
              <a:latin typeface="Times New Roman" panose="02020603050405020304" pitchFamily="18" charset="0"/>
              <a:cs typeface="Times New Roman" panose="02020603050405020304" pitchFamily="18" charset="0"/>
            </a:endParaRPr>
          </a:p>
        </p:txBody>
      </p:sp>
      <p:sp>
        <p:nvSpPr>
          <p:cNvPr id="167939" name="Rectangle 3"/>
          <p:cNvSpPr>
            <a:spLocks noGrp="1" noChangeArrowheads="1"/>
          </p:cNvSpPr>
          <p:nvPr>
            <p:ph type="body" idx="1"/>
          </p:nvPr>
        </p:nvSpPr>
        <p:spPr>
          <a:xfrm>
            <a:off x="457200" y="1553210"/>
            <a:ext cx="8229600" cy="3531974"/>
          </a:xfrm>
        </p:spPr>
        <p:txBody>
          <a:bodyPr/>
          <a:lstStyle/>
          <a:p>
            <a:pPr eaLnBrk="1" hangingPunct="1"/>
            <a:r>
              <a:rPr lang="en-US" altLang="zh-CN" dirty="0">
                <a:latin typeface="Times New Roman" panose="02020603050405020304" pitchFamily="18" charset="0"/>
                <a:cs typeface="Times New Roman" panose="02020603050405020304" pitchFamily="18" charset="0"/>
              </a:rPr>
              <a:t> begin transaction </a:t>
            </a:r>
            <a:r>
              <a:rPr lang="zh-CN" altLang="en-US" dirty="0">
                <a:latin typeface="Times New Roman" panose="02020603050405020304" pitchFamily="18" charset="0"/>
                <a:cs typeface="Times New Roman" panose="02020603050405020304" pitchFamily="18" charset="0"/>
              </a:rPr>
              <a:t>表示事务开始</a:t>
            </a:r>
            <a:endParaRPr lang="en-US" altLang="zh-CN" dirty="0">
              <a:latin typeface="Times New Roman" panose="02020603050405020304" pitchFamily="18" charset="0"/>
              <a:cs typeface="Times New Roman" panose="02020603050405020304" pitchFamily="18" charset="0"/>
            </a:endParaRPr>
          </a:p>
          <a:p>
            <a:pPr eaLnBrk="1" hangingPunct="1"/>
            <a:r>
              <a:rPr lang="en-US" altLang="zh-CN" dirty="0">
                <a:latin typeface="Times New Roman" panose="02020603050405020304" pitchFamily="18" charset="0"/>
                <a:cs typeface="Times New Roman" panose="02020603050405020304" pitchFamily="18" charset="0"/>
              </a:rPr>
              <a:t> commit</a:t>
            </a:r>
            <a:r>
              <a:rPr lang="zh-CN" altLang="en-US" dirty="0">
                <a:latin typeface="Times New Roman" panose="02020603050405020304" pitchFamily="18" charset="0"/>
                <a:cs typeface="Times New Roman" panose="02020603050405020304" pitchFamily="18" charset="0"/>
              </a:rPr>
              <a:t>表示提交，即提交事务的所有操作，具体的说就是将事物中所有对数据库的更新</a:t>
            </a:r>
            <a:r>
              <a:rPr lang="zh-CN" altLang="en-US" dirty="0">
                <a:solidFill>
                  <a:srgbClr val="FF0000"/>
                </a:solidFill>
                <a:latin typeface="Times New Roman" panose="02020603050405020304" pitchFamily="18" charset="0"/>
                <a:cs typeface="Times New Roman" panose="02020603050405020304" pitchFamily="18" charset="0"/>
              </a:rPr>
              <a:t>写回到磁盘上的物理数据库中</a:t>
            </a:r>
            <a:r>
              <a:rPr lang="zh-CN" altLang="en-US" dirty="0">
                <a:latin typeface="Times New Roman" panose="02020603050405020304" pitchFamily="18" charset="0"/>
                <a:cs typeface="Times New Roman" panose="02020603050405020304" pitchFamily="18" charset="0"/>
              </a:rPr>
              <a:t>去，事务正常结束；</a:t>
            </a:r>
          </a:p>
          <a:p>
            <a:pPr eaLnBrk="1" hangingPunct="1"/>
            <a:r>
              <a:rPr lang="en-US" altLang="zh-CN" dirty="0">
                <a:latin typeface="Times New Roman" panose="02020603050405020304" pitchFamily="18" charset="0"/>
                <a:cs typeface="Times New Roman" panose="02020603050405020304" pitchFamily="18" charset="0"/>
              </a:rPr>
              <a:t> rollback</a:t>
            </a:r>
            <a:r>
              <a:rPr lang="zh-CN" altLang="en-US" dirty="0">
                <a:latin typeface="Times New Roman" panose="02020603050405020304" pitchFamily="18" charset="0"/>
                <a:cs typeface="Times New Roman" panose="02020603050405020304" pitchFamily="18" charset="0"/>
              </a:rPr>
              <a:t>表示回滚，即在事务运行的过程中发生了某种故障，事务不能继续执行，系统将事务中对数据库的所有已完成的</a:t>
            </a:r>
            <a:r>
              <a:rPr lang="zh-CN" altLang="en-US" dirty="0">
                <a:solidFill>
                  <a:srgbClr val="FF0000"/>
                </a:solidFill>
                <a:latin typeface="Times New Roman" panose="02020603050405020304" pitchFamily="18" charset="0"/>
                <a:cs typeface="Times New Roman" panose="02020603050405020304" pitchFamily="18" charset="0"/>
              </a:rPr>
              <a:t>更新操作全部撤消</a:t>
            </a:r>
            <a:r>
              <a:rPr lang="zh-CN" altLang="en-US" dirty="0">
                <a:latin typeface="Times New Roman" panose="02020603050405020304" pitchFamily="18" charset="0"/>
                <a:cs typeface="Times New Roman" panose="02020603050405020304" pitchFamily="18" charset="0"/>
              </a:rPr>
              <a:t>，回滚到事务开始时的状态。</a:t>
            </a:r>
          </a:p>
          <a:p>
            <a:pPr lvl="1" eaLnBrk="1" latinLnBrk="0" hangingPunct="1">
              <a:lnSpc>
                <a:spcPct val="100000"/>
              </a:lnSpc>
              <a:spcBef>
                <a:spcPts val="0"/>
              </a:spcBef>
              <a:buFont typeface="Wingdings" panose="05000000000000000000" pitchFamily="2" charset="2"/>
              <a:buNone/>
            </a:pPr>
            <a:endParaRPr lang="en-US" altLang="zh-CN" sz="2700" b="1" dirty="0">
              <a:latin typeface="Times New Roman" panose="02020603050405020304" pitchFamily="18" charset="0"/>
              <a:cs typeface="Times New Roman" panose="02020603050405020304" pitchFamily="18" charset="0"/>
            </a:endParaRPr>
          </a:p>
          <a:p>
            <a:pPr lvl="2" eaLnBrk="1" latinLnBrk="0" hangingPunct="1">
              <a:lnSpc>
                <a:spcPct val="100000"/>
              </a:lnSpc>
              <a:spcBef>
                <a:spcPts val="0"/>
              </a:spcBef>
              <a:buFont typeface="Wingdings" panose="05000000000000000000" pitchFamily="2" charset="2"/>
              <a:buNone/>
            </a:pPr>
            <a:endParaRPr lang="en-US" altLang="zh-CN" sz="2700" dirty="0">
              <a:latin typeface="Times New Roman" panose="02020603050405020304" pitchFamily="18" charset="0"/>
              <a:cs typeface="Times New Roman" panose="02020603050405020304" pitchFamily="18" charset="0"/>
            </a:endParaRPr>
          </a:p>
        </p:txBody>
      </p:sp>
      <p:sp>
        <p:nvSpPr>
          <p:cNvPr id="21513" name="Rectangle 12"/>
          <p:cNvSpPr>
            <a:spLocks noGrp="1"/>
          </p:cNvSpPr>
          <p:nvPr>
            <p:ph type="title" idx="4294967295"/>
          </p:nvPr>
        </p:nvSpPr>
        <p:spPr/>
        <p:txBody>
          <a:bodyPr/>
          <a:lstStyle/>
          <a:p>
            <a:r>
              <a:rPr lang="en-US" altLang="zh-CN" dirty="0">
                <a:latin typeface="Times New Roman" panose="02020603050405020304" pitchFamily="18" charset="0"/>
                <a:cs typeface="Times New Roman" panose="02020603050405020304" pitchFamily="18" charset="0"/>
              </a:rPr>
              <a:t>8.1 </a:t>
            </a:r>
            <a:r>
              <a:rPr lang="zh-CN" altLang="en-US" dirty="0">
                <a:latin typeface="Times New Roman" panose="02020603050405020304" pitchFamily="18" charset="0"/>
                <a:cs typeface="Times New Roman" panose="02020603050405020304" pitchFamily="18" charset="0"/>
              </a:rPr>
              <a:t>事务的概念</a:t>
            </a:r>
            <a:br>
              <a:rPr lang="zh-CN" altLang="en-US" dirty="0">
                <a:latin typeface="Times New Roman" panose="02020603050405020304" pitchFamily="18" charset="0"/>
                <a:cs typeface="Times New Roman" panose="02020603050405020304" pitchFamily="18" charset="0"/>
              </a:rPr>
            </a:br>
            <a:r>
              <a:rPr lang="en-US" altLang="zh-CN" sz="2800" dirty="0">
                <a:latin typeface="Times New Roman" panose="02020603050405020304" pitchFamily="18" charset="0"/>
                <a:cs typeface="Times New Roman" panose="02020603050405020304" pitchFamily="18" charset="0"/>
              </a:rPr>
              <a:t>2.</a:t>
            </a:r>
            <a:r>
              <a:rPr lang="zh-CN" altLang="en-US" sz="2800" dirty="0">
                <a:latin typeface="Times New Roman" panose="02020603050405020304" pitchFamily="18" charset="0"/>
                <a:cs typeface="Times New Roman" panose="02020603050405020304" pitchFamily="18" charset="0"/>
              </a:rPr>
              <a:t>事务在</a:t>
            </a:r>
            <a:r>
              <a:rPr lang="en-US" altLang="zh-CN" sz="2800" dirty="0">
                <a:latin typeface="Times New Roman" panose="02020603050405020304" pitchFamily="18" charset="0"/>
                <a:cs typeface="Times New Roman" panose="02020603050405020304" pitchFamily="18" charset="0"/>
              </a:rPr>
              <a:t>DBMS</a:t>
            </a:r>
            <a:r>
              <a:rPr lang="zh-CN" altLang="en-US" sz="2800" dirty="0">
                <a:latin typeface="Times New Roman" panose="02020603050405020304" pitchFamily="18" charset="0"/>
                <a:cs typeface="Times New Roman" panose="02020603050405020304" pitchFamily="18" charset="0"/>
              </a:rPr>
              <a:t>中的表示</a:t>
            </a:r>
          </a:p>
        </p:txBody>
      </p:sp>
    </p:spTree>
    <p:extLst>
      <p:ext uri="{BB962C8B-B14F-4D97-AF65-F5344CB8AC3E}">
        <p14:creationId xmlns:p14="http://schemas.microsoft.com/office/powerpoint/2010/main" val="2765237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Effect transition="in" filter="wipe(down)">
                                      <p:cBhvr>
                                        <p:cTn id="7" dur="500"/>
                                        <p:tgtEl>
                                          <p:spTgt spid="167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7939">
                                            <p:txEl>
                                              <p:pRg st="1" end="1"/>
                                            </p:txEl>
                                          </p:spTgt>
                                        </p:tgtEl>
                                        <p:attrNameLst>
                                          <p:attrName>style.visibility</p:attrName>
                                        </p:attrNameLst>
                                      </p:cBhvr>
                                      <p:to>
                                        <p:strVal val="visible"/>
                                      </p:to>
                                    </p:set>
                                    <p:animEffect transition="in" filter="wipe(down)">
                                      <p:cBhvr>
                                        <p:cTn id="12" dur="500"/>
                                        <p:tgtEl>
                                          <p:spTgt spid="1679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7939">
                                            <p:txEl>
                                              <p:pRg st="2" end="2"/>
                                            </p:txEl>
                                          </p:spTgt>
                                        </p:tgtEl>
                                        <p:attrNameLst>
                                          <p:attrName>style.visibility</p:attrName>
                                        </p:attrNameLst>
                                      </p:cBhvr>
                                      <p:to>
                                        <p:strVal val="visible"/>
                                      </p:to>
                                    </p:set>
                                    <p:animEffect transition="in" filter="wipe(down)">
                                      <p:cBhvr>
                                        <p:cTn id="17" dur="500"/>
                                        <p:tgtEl>
                                          <p:spTgt spid="1679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E9F9FE9C-742E-4371-A96B-1883E15E4884}" type="slidenum">
              <a:rPr lang="en-US" altLang="zh-CN" sz="1000">
                <a:latin typeface="Tahoma" panose="020B0604030504040204" pitchFamily="34" charset="0"/>
              </a:rPr>
              <a:t>8</a:t>
            </a:fld>
            <a:endParaRPr lang="en-US" altLang="zh-CN" sz="1000">
              <a:latin typeface="Tahoma" panose="020B0604030504040204" pitchFamily="34" charset="0"/>
            </a:endParaRPr>
          </a:p>
        </p:txBody>
      </p:sp>
      <p:sp>
        <p:nvSpPr>
          <p:cNvPr id="23555" name="Rectangle 6"/>
          <p:cNvSpPr>
            <a:spLocks noGrp="1"/>
          </p:cNvSpPr>
          <p:nvPr>
            <p:ph type="title" idx="4294967295"/>
          </p:nvPr>
        </p:nvSpPr>
        <p:spPr/>
        <p:txBody>
          <a:bodyPr/>
          <a:lstStyle/>
          <a:p>
            <a:r>
              <a:rPr lang="en-US" altLang="zh-CN">
                <a:latin typeface="黑体" panose="02010609060101010101" pitchFamily="49" charset="-122"/>
                <a:ea typeface="黑体" panose="02010609060101010101" pitchFamily="49" charset="-122"/>
              </a:rPr>
              <a:t>8.1 </a:t>
            </a:r>
            <a:r>
              <a:rPr lang="zh-CN" altLang="en-US">
                <a:latin typeface="黑体" panose="02010609060101010101" pitchFamily="49" charset="-122"/>
                <a:ea typeface="黑体" panose="02010609060101010101" pitchFamily="49" charset="-122"/>
              </a:rPr>
              <a:t>事务的概念</a:t>
            </a:r>
            <a:br>
              <a:rPr lang="zh-CN" altLang="en-US">
                <a:latin typeface="黑体" panose="02010609060101010101" pitchFamily="49" charset="-122"/>
                <a:ea typeface="黑体" panose="02010609060101010101" pitchFamily="49" charset="-122"/>
              </a:rPr>
            </a:br>
            <a:r>
              <a:rPr lang="en-US" altLang="zh-CN" sz="2800">
                <a:latin typeface="Arial Black" panose="020B0A04020102020204" pitchFamily="34" charset="0"/>
                <a:ea typeface="黑体" panose="02010609060101010101" pitchFamily="49" charset="-122"/>
                <a:cs typeface="Arial Black" panose="020B0A04020102020204" pitchFamily="34" charset="0"/>
              </a:rPr>
              <a:t>3.分析</a:t>
            </a:r>
            <a:r>
              <a:rPr lang="zh-CN" altLang="en-US" sz="2800">
                <a:latin typeface="Arial Black" panose="020B0A04020102020204" pitchFamily="34" charset="0"/>
                <a:ea typeface="黑体" panose="02010609060101010101" pitchFamily="49" charset="-122"/>
                <a:cs typeface="Arial Black" panose="020B0A04020102020204" pitchFamily="34" charset="0"/>
              </a:rPr>
              <a:t>事务时，基本操作的形式化表示</a:t>
            </a:r>
          </a:p>
        </p:txBody>
      </p:sp>
      <p:sp>
        <p:nvSpPr>
          <p:cNvPr id="166915" name="Rectangle 3"/>
          <p:cNvSpPr>
            <a:spLocks noGrp="1" noChangeArrowheads="1"/>
          </p:cNvSpPr>
          <p:nvPr>
            <p:ph type="body" idx="1"/>
          </p:nvPr>
        </p:nvSpPr>
        <p:spPr/>
        <p:txBody>
          <a:bodyPr/>
          <a:lstStyle/>
          <a:p>
            <a:pPr marL="36000" indent="0" defTabSz="914400" eaLnBrk="1" latinLnBrk="0" hangingPunct="1">
              <a:lnSpc>
                <a:spcPct val="100000"/>
              </a:lnSpc>
              <a:spcBef>
                <a:spcPts val="600"/>
              </a:spcBef>
              <a:tabLst>
                <a:tab pos="2517775" algn="l"/>
                <a:tab pos="3810000" algn="l"/>
              </a:tabLst>
            </a:pPr>
            <a:r>
              <a:rPr lang="en-US" altLang="zh-CN" sz="2400" dirty="0">
                <a:latin typeface="楷体_GB2312" panose="02010609030101010101" pitchFamily="49" charset="-122"/>
              </a:rPr>
              <a:t> </a:t>
            </a:r>
            <a:r>
              <a:rPr lang="zh-CN" altLang="en-US" sz="2400" dirty="0">
                <a:latin typeface="楷体_GB2312" panose="02010609030101010101" pitchFamily="49" charset="-122"/>
              </a:rPr>
              <a:t>假定事务采用以下两种操作来访问数据。</a:t>
            </a:r>
          </a:p>
          <a:p>
            <a:pPr marL="360000" lvl="1" indent="0" defTabSz="914400" eaLnBrk="1" latinLnBrk="0" hangingPunct="1">
              <a:lnSpc>
                <a:spcPct val="100000"/>
              </a:lnSpc>
              <a:spcBef>
                <a:spcPts val="600"/>
              </a:spcBef>
              <a:tabLst>
                <a:tab pos="2517775" algn="l"/>
                <a:tab pos="3810000" algn="l"/>
              </a:tabLst>
            </a:pPr>
            <a:r>
              <a:rPr lang="en-US" altLang="zh-CN" sz="2400" dirty="0">
                <a:latin typeface="Times New Roman" panose="02020603050405020304" pitchFamily="18" charset="0"/>
                <a:cs typeface="Times New Roman" panose="02020603050405020304" pitchFamily="18" charset="0"/>
              </a:rPr>
              <a:t> read(x): 	</a:t>
            </a:r>
            <a:r>
              <a:rPr lang="zh-CN" altLang="en-US" sz="2400" dirty="0">
                <a:latin typeface="Times New Roman" panose="02020603050405020304" pitchFamily="18" charset="0"/>
                <a:cs typeface="Times New Roman" panose="02020603050405020304" pitchFamily="18" charset="0"/>
              </a:rPr>
              <a:t>从数据库读取数据项</a:t>
            </a:r>
            <a:r>
              <a:rPr lang="en-US" altLang="zh-CN" sz="2400"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到内存缓冲区中</a:t>
            </a:r>
          </a:p>
          <a:p>
            <a:pPr marL="360000" lvl="1" indent="0" defTabSz="914400" eaLnBrk="1" latinLnBrk="0" hangingPunct="1">
              <a:lnSpc>
                <a:spcPct val="100000"/>
              </a:lnSpc>
              <a:spcBef>
                <a:spcPts val="600"/>
              </a:spcBef>
              <a:tabLst>
                <a:tab pos="2517775" algn="l"/>
                <a:tab pos="3810000" algn="l"/>
              </a:tabLst>
            </a:pPr>
            <a:r>
              <a:rPr lang="en-US" altLang="zh-CN" sz="2400" dirty="0">
                <a:latin typeface="Times New Roman" panose="02020603050405020304" pitchFamily="18" charset="0"/>
                <a:cs typeface="Times New Roman" panose="02020603050405020304" pitchFamily="18" charset="0"/>
              </a:rPr>
              <a:t> write(x): 	</a:t>
            </a:r>
            <a:r>
              <a:rPr lang="zh-CN" altLang="en-US" sz="2400" dirty="0">
                <a:latin typeface="Times New Roman" panose="02020603050405020304" pitchFamily="18" charset="0"/>
                <a:cs typeface="Times New Roman" panose="02020603050405020304" pitchFamily="18" charset="0"/>
              </a:rPr>
              <a:t>从内存缓冲区中把数据项</a:t>
            </a:r>
            <a:r>
              <a:rPr lang="en-US" altLang="zh-CN" sz="2400"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写入数据库</a:t>
            </a:r>
          </a:p>
          <a:p>
            <a:pPr marL="36000" indent="0" defTabSz="914400" eaLnBrk="1" latinLnBrk="0" hangingPunct="1">
              <a:lnSpc>
                <a:spcPct val="100000"/>
              </a:lnSpc>
              <a:spcBef>
                <a:spcPts val="600"/>
              </a:spcBef>
              <a:tabLst>
                <a:tab pos="2517775" algn="l"/>
                <a:tab pos="3810000" algn="l"/>
              </a:tabLst>
            </a:pPr>
            <a:r>
              <a:rPr lang="zh-CN" altLang="en-US" sz="2400" dirty="0">
                <a:latin typeface="Times New Roman" panose="02020603050405020304" pitchFamily="18" charset="0"/>
                <a:cs typeface="Times New Roman" panose="02020603050405020304" pitchFamily="18" charset="0"/>
              </a:rPr>
              <a:t> 例如：</a:t>
            </a:r>
          </a:p>
          <a:p>
            <a:pPr marL="36000" indent="0" defTabSz="914400" eaLnBrk="1" latinLnBrk="0" hangingPunct="1">
              <a:lnSpc>
                <a:spcPct val="100000"/>
              </a:lnSpc>
              <a:spcBef>
                <a:spcPts val="600"/>
              </a:spcBef>
              <a:buNone/>
              <a:tabLst>
                <a:tab pos="2517775" algn="l"/>
                <a:tab pos="3810000" algn="l"/>
              </a:tabLst>
            </a:pPr>
            <a:r>
              <a:rPr lang="zh-CN" altLang="en-US" sz="2400" dirty="0">
                <a:latin typeface="Times New Roman" panose="02020603050405020304" pitchFamily="18" charset="0"/>
                <a:cs typeface="Times New Roman" panose="02020603050405020304" pitchFamily="18" charset="0"/>
              </a:rPr>
              <a:t> </a:t>
            </a:r>
          </a:p>
          <a:p>
            <a:pPr marL="720000" lvl="2" indent="0" defTabSz="914400" eaLnBrk="1" latinLnBrk="0" hangingPunct="1">
              <a:lnSpc>
                <a:spcPct val="100000"/>
              </a:lnSpc>
              <a:spcBef>
                <a:spcPts val="1200"/>
              </a:spcBef>
              <a:buFont typeface="Wingdings" panose="05000000000000000000" pitchFamily="2" charset="2"/>
              <a:buAutoNum type="arabicPeriod"/>
              <a:tabLst>
                <a:tab pos="2517775" algn="l"/>
                <a:tab pos="3810000" algn="l"/>
              </a:tabLst>
            </a:pPr>
            <a:r>
              <a:rPr lang="zh-CN" altLang="en-US" sz="2190" dirty="0">
                <a:latin typeface="Times New Roman" panose="02020603050405020304" pitchFamily="18" charset="0"/>
                <a:cs typeface="Times New Roman" panose="02020603050405020304" pitchFamily="18" charset="0"/>
              </a:rPr>
              <a:t> 读取</a:t>
            </a:r>
            <a:r>
              <a:rPr lang="en-US" altLang="zh-CN" sz="2190" dirty="0">
                <a:latin typeface="Times New Roman" panose="02020603050405020304" pitchFamily="18" charset="0"/>
                <a:cs typeface="Times New Roman" panose="02020603050405020304" pitchFamily="18" charset="0"/>
              </a:rPr>
              <a:t>A</a:t>
            </a:r>
            <a:r>
              <a:rPr lang="zh-CN" altLang="en-US" sz="2190" dirty="0">
                <a:latin typeface="Times New Roman" panose="02020603050405020304" pitchFamily="18" charset="0"/>
                <a:cs typeface="Times New Roman" panose="02020603050405020304" pitchFamily="18" charset="0"/>
              </a:rPr>
              <a:t>原来的值	 </a:t>
            </a:r>
            <a:r>
              <a:rPr lang="zh-CN" altLang="zh-CN" sz="219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zh-CN" altLang="en-US" sz="2190"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sz="2190" dirty="0">
                <a:latin typeface="Times New Roman" panose="02020603050405020304" pitchFamily="18" charset="0"/>
                <a:cs typeface="Times New Roman" panose="02020603050405020304" pitchFamily="18" charset="0"/>
              </a:rPr>
              <a:t>read(A)</a:t>
            </a:r>
          </a:p>
          <a:p>
            <a:pPr marL="720000" lvl="2" indent="0" defTabSz="914400" eaLnBrk="1" latinLnBrk="0" hangingPunct="1">
              <a:lnSpc>
                <a:spcPct val="100000"/>
              </a:lnSpc>
              <a:spcBef>
                <a:spcPts val="600"/>
              </a:spcBef>
              <a:buFont typeface="Wingdings" panose="05000000000000000000" pitchFamily="2" charset="2"/>
              <a:buAutoNum type="arabicPeriod"/>
              <a:tabLst>
                <a:tab pos="2517775" algn="l"/>
                <a:tab pos="3810000" algn="l"/>
              </a:tabLst>
            </a:pPr>
            <a:r>
              <a:rPr lang="zh-CN" altLang="en-US" sz="2190" dirty="0">
                <a:latin typeface="Times New Roman" panose="02020603050405020304" pitchFamily="18" charset="0"/>
                <a:cs typeface="Times New Roman" panose="02020603050405020304" pitchFamily="18" charset="0"/>
              </a:rPr>
              <a:t> 将</a:t>
            </a:r>
            <a:r>
              <a:rPr lang="en-US" altLang="zh-CN" sz="2190" dirty="0">
                <a:latin typeface="Times New Roman" panose="02020603050405020304" pitchFamily="18" charset="0"/>
                <a:cs typeface="Times New Roman" panose="02020603050405020304" pitchFamily="18" charset="0"/>
              </a:rPr>
              <a:t>A</a:t>
            </a:r>
            <a:r>
              <a:rPr lang="zh-CN" altLang="en-US" sz="2190" dirty="0">
                <a:latin typeface="Times New Roman" panose="02020603050405020304" pitchFamily="18" charset="0"/>
                <a:cs typeface="Times New Roman" panose="02020603050405020304" pitchFamily="18" charset="0"/>
              </a:rPr>
              <a:t>的值减去</a:t>
            </a:r>
            <a:r>
              <a:rPr lang="en-US" altLang="zh-CN" sz="2190" dirty="0">
                <a:latin typeface="Times New Roman" panose="02020603050405020304" pitchFamily="18" charset="0"/>
                <a:cs typeface="Times New Roman" panose="02020603050405020304" pitchFamily="18" charset="0"/>
              </a:rPr>
              <a:t>1000	 </a:t>
            </a:r>
            <a:r>
              <a:rPr lang="zh-CN" altLang="zh-CN" sz="219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en-US" altLang="zh-CN" sz="2190" dirty="0">
                <a:latin typeface="Times New Roman" panose="02020603050405020304" pitchFamily="18" charset="0"/>
                <a:cs typeface="Times New Roman" panose="02020603050405020304" pitchFamily="18" charset="0"/>
              </a:rPr>
              <a:t> A=A-1000</a:t>
            </a:r>
          </a:p>
          <a:p>
            <a:pPr marL="720000" lvl="2" indent="0" defTabSz="914400" eaLnBrk="1" latinLnBrk="0" hangingPunct="1">
              <a:lnSpc>
                <a:spcPct val="100000"/>
              </a:lnSpc>
              <a:spcBef>
                <a:spcPts val="600"/>
              </a:spcBef>
              <a:buFont typeface="Wingdings" panose="05000000000000000000" pitchFamily="2" charset="2"/>
              <a:buAutoNum type="arabicPeriod"/>
              <a:tabLst>
                <a:tab pos="2517775" algn="l"/>
                <a:tab pos="3810000" algn="l"/>
              </a:tabLst>
            </a:pPr>
            <a:r>
              <a:rPr lang="zh-CN" altLang="en-US" sz="2190" dirty="0">
                <a:latin typeface="Times New Roman" panose="02020603050405020304" pitchFamily="18" charset="0"/>
                <a:cs typeface="Times New Roman" panose="02020603050405020304" pitchFamily="18" charset="0"/>
              </a:rPr>
              <a:t> 写入</a:t>
            </a:r>
            <a:r>
              <a:rPr lang="en-US" altLang="zh-CN" sz="2190" dirty="0">
                <a:latin typeface="Times New Roman" panose="02020603050405020304" pitchFamily="18" charset="0"/>
                <a:cs typeface="Times New Roman" panose="02020603050405020304" pitchFamily="18" charset="0"/>
              </a:rPr>
              <a:t>A</a:t>
            </a:r>
            <a:r>
              <a:rPr lang="zh-CN" altLang="en-US" sz="2190" dirty="0">
                <a:latin typeface="Times New Roman" panose="02020603050405020304" pitchFamily="18" charset="0"/>
                <a:cs typeface="Times New Roman" panose="02020603050405020304" pitchFamily="18" charset="0"/>
              </a:rPr>
              <a:t>数据项	 </a:t>
            </a:r>
            <a:r>
              <a:rPr lang="zh-CN" altLang="zh-CN" sz="219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zh-CN" altLang="en-US" sz="2190" dirty="0">
                <a:latin typeface="Times New Roman" panose="02020603050405020304" pitchFamily="18" charset="0"/>
                <a:cs typeface="Times New Roman" panose="02020603050405020304" pitchFamily="18" charset="0"/>
              </a:rPr>
              <a:t> </a:t>
            </a:r>
            <a:r>
              <a:rPr lang="en-US" altLang="zh-CN" sz="2190" dirty="0">
                <a:latin typeface="Times New Roman" panose="02020603050405020304" pitchFamily="18" charset="0"/>
                <a:cs typeface="Times New Roman" panose="02020603050405020304" pitchFamily="18" charset="0"/>
              </a:rPr>
              <a:t>write(A)</a:t>
            </a:r>
          </a:p>
          <a:p>
            <a:pPr marL="720000" lvl="2" indent="0" defTabSz="914400" eaLnBrk="1" latinLnBrk="0" hangingPunct="1">
              <a:lnSpc>
                <a:spcPct val="100000"/>
              </a:lnSpc>
              <a:spcBef>
                <a:spcPts val="600"/>
              </a:spcBef>
              <a:buFont typeface="Wingdings" panose="05000000000000000000" pitchFamily="2" charset="2"/>
              <a:buAutoNum type="arabicPeriod"/>
              <a:tabLst>
                <a:tab pos="2517775" algn="l"/>
                <a:tab pos="3810000" algn="l"/>
              </a:tabLst>
            </a:pPr>
            <a:r>
              <a:rPr lang="zh-CN" altLang="en-US" sz="2190" dirty="0">
                <a:latin typeface="Times New Roman" panose="02020603050405020304" pitchFamily="18" charset="0"/>
                <a:cs typeface="Times New Roman" panose="02020603050405020304" pitchFamily="18" charset="0"/>
              </a:rPr>
              <a:t> 读取</a:t>
            </a:r>
            <a:r>
              <a:rPr lang="en-US" altLang="zh-CN" sz="2190" dirty="0">
                <a:latin typeface="Times New Roman" panose="02020603050405020304" pitchFamily="18" charset="0"/>
                <a:cs typeface="Times New Roman" panose="02020603050405020304" pitchFamily="18" charset="0"/>
              </a:rPr>
              <a:t>B</a:t>
            </a:r>
            <a:r>
              <a:rPr lang="zh-CN" altLang="en-US" sz="2190" dirty="0">
                <a:latin typeface="Times New Roman" panose="02020603050405020304" pitchFamily="18" charset="0"/>
                <a:cs typeface="Times New Roman" panose="02020603050405020304" pitchFamily="18" charset="0"/>
              </a:rPr>
              <a:t>原来的值	 </a:t>
            </a:r>
            <a:r>
              <a:rPr lang="zh-CN" altLang="zh-CN" sz="219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zh-CN" altLang="en-US" sz="2190" dirty="0">
                <a:latin typeface="Times New Roman" panose="02020603050405020304" pitchFamily="18" charset="0"/>
                <a:cs typeface="Times New Roman" panose="02020603050405020304" pitchFamily="18" charset="0"/>
              </a:rPr>
              <a:t> </a:t>
            </a:r>
            <a:r>
              <a:rPr lang="en-US" altLang="zh-CN" sz="2190" dirty="0">
                <a:latin typeface="Times New Roman" panose="02020603050405020304" pitchFamily="18" charset="0"/>
                <a:cs typeface="Times New Roman" panose="02020603050405020304" pitchFamily="18" charset="0"/>
              </a:rPr>
              <a:t>read(B)</a:t>
            </a:r>
          </a:p>
          <a:p>
            <a:pPr marL="720000" lvl="2" indent="0" defTabSz="914400" eaLnBrk="1" latinLnBrk="0" hangingPunct="1">
              <a:lnSpc>
                <a:spcPct val="100000"/>
              </a:lnSpc>
              <a:spcBef>
                <a:spcPts val="600"/>
              </a:spcBef>
              <a:buFont typeface="Wingdings" panose="05000000000000000000" pitchFamily="2" charset="2"/>
              <a:buAutoNum type="arabicPeriod"/>
              <a:tabLst>
                <a:tab pos="2517775" algn="l"/>
                <a:tab pos="3810000" algn="l"/>
              </a:tabLst>
            </a:pPr>
            <a:r>
              <a:rPr lang="zh-CN" altLang="en-US" sz="2190" dirty="0">
                <a:latin typeface="Times New Roman" panose="02020603050405020304" pitchFamily="18" charset="0"/>
                <a:cs typeface="Times New Roman" panose="02020603050405020304" pitchFamily="18" charset="0"/>
              </a:rPr>
              <a:t> 将</a:t>
            </a:r>
            <a:r>
              <a:rPr lang="en-US" altLang="zh-CN" sz="2190" dirty="0">
                <a:latin typeface="Times New Roman" panose="02020603050405020304" pitchFamily="18" charset="0"/>
                <a:cs typeface="Times New Roman" panose="02020603050405020304" pitchFamily="18" charset="0"/>
              </a:rPr>
              <a:t>B</a:t>
            </a:r>
            <a:r>
              <a:rPr lang="zh-CN" altLang="en-US" sz="2190" dirty="0">
                <a:latin typeface="Times New Roman" panose="02020603050405020304" pitchFamily="18" charset="0"/>
                <a:cs typeface="Times New Roman" panose="02020603050405020304" pitchFamily="18" charset="0"/>
              </a:rPr>
              <a:t>的值增加</a:t>
            </a:r>
            <a:r>
              <a:rPr lang="en-US" altLang="zh-CN" sz="2190" dirty="0">
                <a:latin typeface="Times New Roman" panose="02020603050405020304" pitchFamily="18" charset="0"/>
                <a:cs typeface="Times New Roman" panose="02020603050405020304" pitchFamily="18" charset="0"/>
              </a:rPr>
              <a:t>1000	 </a:t>
            </a:r>
            <a:r>
              <a:rPr lang="zh-CN" altLang="zh-CN" sz="219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en-US" altLang="zh-CN" sz="2190" dirty="0">
                <a:latin typeface="Times New Roman" panose="02020603050405020304" pitchFamily="18" charset="0"/>
                <a:cs typeface="Times New Roman" panose="02020603050405020304" pitchFamily="18" charset="0"/>
              </a:rPr>
              <a:t> B=B+1000</a:t>
            </a:r>
          </a:p>
          <a:p>
            <a:pPr marL="720000" lvl="2" indent="0" defTabSz="914400" eaLnBrk="1" latinLnBrk="0" hangingPunct="1">
              <a:lnSpc>
                <a:spcPct val="100000"/>
              </a:lnSpc>
              <a:spcBef>
                <a:spcPts val="600"/>
              </a:spcBef>
              <a:buFont typeface="Wingdings" panose="05000000000000000000" pitchFamily="2" charset="2"/>
              <a:buAutoNum type="arabicPeriod"/>
              <a:tabLst>
                <a:tab pos="2517775" algn="l"/>
                <a:tab pos="3810000" algn="l"/>
              </a:tabLst>
            </a:pPr>
            <a:r>
              <a:rPr lang="zh-CN" altLang="en-US" sz="2190" dirty="0">
                <a:latin typeface="Times New Roman" panose="02020603050405020304" pitchFamily="18" charset="0"/>
                <a:cs typeface="Times New Roman" panose="02020603050405020304" pitchFamily="18" charset="0"/>
              </a:rPr>
              <a:t> 写入</a:t>
            </a:r>
            <a:r>
              <a:rPr lang="en-US" altLang="zh-CN" sz="2190" dirty="0">
                <a:latin typeface="Times New Roman" panose="02020603050405020304" pitchFamily="18" charset="0"/>
                <a:cs typeface="Times New Roman" panose="02020603050405020304" pitchFamily="18" charset="0"/>
              </a:rPr>
              <a:t>B</a:t>
            </a:r>
            <a:r>
              <a:rPr lang="zh-CN" altLang="en-US" sz="2190" dirty="0">
                <a:latin typeface="Times New Roman" panose="02020603050405020304" pitchFamily="18" charset="0"/>
                <a:cs typeface="Times New Roman" panose="02020603050405020304" pitchFamily="18" charset="0"/>
              </a:rPr>
              <a:t>数据项	 </a:t>
            </a:r>
            <a:r>
              <a:rPr lang="zh-CN" altLang="zh-CN" sz="219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zh-CN" altLang="en-US" sz="2190" dirty="0">
                <a:latin typeface="Times New Roman" panose="02020603050405020304" pitchFamily="18" charset="0"/>
                <a:cs typeface="Times New Roman" panose="02020603050405020304" pitchFamily="18" charset="0"/>
              </a:rPr>
              <a:t> </a:t>
            </a:r>
            <a:r>
              <a:rPr lang="en-US" altLang="zh-CN" sz="2190" dirty="0">
                <a:latin typeface="Times New Roman" panose="02020603050405020304" pitchFamily="18" charset="0"/>
                <a:cs typeface="Times New Roman" panose="02020603050405020304" pitchFamily="18" charset="0"/>
              </a:rPr>
              <a:t>write(B)</a:t>
            </a:r>
          </a:p>
        </p:txBody>
      </p:sp>
      <p:sp>
        <p:nvSpPr>
          <p:cNvPr id="167942" name="Text Box 6"/>
          <p:cNvSpPr txBox="1">
            <a:spLocks noChangeArrowheads="1"/>
          </p:cNvSpPr>
          <p:nvPr/>
        </p:nvSpPr>
        <p:spPr bwMode="auto">
          <a:xfrm>
            <a:off x="2192655" y="2865120"/>
            <a:ext cx="6015990" cy="829945"/>
          </a:xfrm>
          <a:prstGeom prst="rect">
            <a:avLst/>
          </a:prstGeom>
          <a:solidFill>
            <a:srgbClr val="FFDDFF"/>
          </a:solidFill>
          <a:ln w="9525">
            <a:solidFill>
              <a:schemeClr val="tx1"/>
            </a:solidFill>
            <a:prstDash val="dash"/>
            <a:miter lim="800000"/>
          </a:ln>
        </p:spPr>
        <p:txBody>
          <a:bodyPr wrap="square">
            <a:spAutoFit/>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FontTx/>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Update account set x=x-1000 where name=‘A’</a:t>
            </a:r>
          </a:p>
          <a:p>
            <a:pPr eaLnBrk="1" hangingPunct="1">
              <a:spcBef>
                <a:spcPct val="0"/>
              </a:spcBef>
              <a:buClrTx/>
              <a:buFontTx/>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Update account set x=x+1000 where name=‘B’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6915">
                                            <p:txEl>
                                              <p:pRg st="1" end="1"/>
                                            </p:txEl>
                                          </p:spTgt>
                                        </p:tgtEl>
                                        <p:attrNameLst>
                                          <p:attrName>style.visibility</p:attrName>
                                        </p:attrNameLst>
                                      </p:cBhvr>
                                      <p:to>
                                        <p:strVal val="visible"/>
                                      </p:to>
                                    </p:set>
                                    <p:animEffect transition="in" filter="fade">
                                      <p:cBhvr>
                                        <p:cTn id="7" dur="1000"/>
                                        <p:tgtEl>
                                          <p:spTgt spid="166915">
                                            <p:txEl>
                                              <p:pRg st="1" end="1"/>
                                            </p:txEl>
                                          </p:spTgt>
                                        </p:tgtEl>
                                      </p:cBhvr>
                                    </p:animEffect>
                                    <p:anim calcmode="lin" valueType="num">
                                      <p:cBhvr>
                                        <p:cTn id="8" dur="1000" fill="hold"/>
                                        <p:tgtEl>
                                          <p:spTgt spid="16691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6691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6915">
                                            <p:txEl>
                                              <p:pRg st="2" end="2"/>
                                            </p:txEl>
                                          </p:spTgt>
                                        </p:tgtEl>
                                        <p:attrNameLst>
                                          <p:attrName>style.visibility</p:attrName>
                                        </p:attrNameLst>
                                      </p:cBhvr>
                                      <p:to>
                                        <p:strVal val="visible"/>
                                      </p:to>
                                    </p:set>
                                    <p:animEffect transition="in" filter="fade">
                                      <p:cBhvr>
                                        <p:cTn id="12" dur="1000"/>
                                        <p:tgtEl>
                                          <p:spTgt spid="166915">
                                            <p:txEl>
                                              <p:pRg st="2" end="2"/>
                                            </p:txEl>
                                          </p:spTgt>
                                        </p:tgtEl>
                                      </p:cBhvr>
                                    </p:animEffect>
                                    <p:anim calcmode="lin" valueType="num">
                                      <p:cBhvr>
                                        <p:cTn id="13" dur="1000" fill="hold"/>
                                        <p:tgtEl>
                                          <p:spTgt spid="16691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669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66915">
                                            <p:txEl>
                                              <p:pRg st="3" end="3"/>
                                            </p:txEl>
                                          </p:spTgt>
                                        </p:tgtEl>
                                        <p:attrNameLst>
                                          <p:attrName>style.visibility</p:attrName>
                                        </p:attrNameLst>
                                      </p:cBhvr>
                                      <p:to>
                                        <p:strVal val="visible"/>
                                      </p:to>
                                    </p:set>
                                    <p:animEffect transition="in" filter="fade">
                                      <p:cBhvr>
                                        <p:cTn id="19" dur="1000"/>
                                        <p:tgtEl>
                                          <p:spTgt spid="166915">
                                            <p:txEl>
                                              <p:pRg st="3" end="3"/>
                                            </p:txEl>
                                          </p:spTgt>
                                        </p:tgtEl>
                                      </p:cBhvr>
                                    </p:animEffect>
                                    <p:anim calcmode="lin" valueType="num">
                                      <p:cBhvr>
                                        <p:cTn id="20" dur="1000" fill="hold"/>
                                        <p:tgtEl>
                                          <p:spTgt spid="16691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66915">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67942"/>
                                        </p:tgtEl>
                                        <p:attrNameLst>
                                          <p:attrName>style.visibility</p:attrName>
                                        </p:attrNameLst>
                                      </p:cBhvr>
                                      <p:to>
                                        <p:strVal val="visible"/>
                                      </p:to>
                                    </p:set>
                                    <p:animEffect transition="in" filter="wipe(left)">
                                      <p:cBhvr>
                                        <p:cTn id="25" dur="500"/>
                                        <p:tgtEl>
                                          <p:spTgt spid="167942"/>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66915">
                                            <p:txEl>
                                              <p:pRg st="4" end="4"/>
                                            </p:txEl>
                                          </p:spTgt>
                                        </p:tgtEl>
                                        <p:attrNameLst>
                                          <p:attrName>style.visibility</p:attrName>
                                        </p:attrNameLst>
                                      </p:cBhvr>
                                      <p:to>
                                        <p:strVal val="visible"/>
                                      </p:to>
                                    </p:set>
                                    <p:animEffect transition="in" filter="fade">
                                      <p:cBhvr>
                                        <p:cTn id="30" dur="1000"/>
                                        <p:tgtEl>
                                          <p:spTgt spid="166915">
                                            <p:txEl>
                                              <p:pRg st="4" end="4"/>
                                            </p:txEl>
                                          </p:spTgt>
                                        </p:tgtEl>
                                      </p:cBhvr>
                                    </p:animEffect>
                                    <p:anim calcmode="lin" valueType="num">
                                      <p:cBhvr>
                                        <p:cTn id="31" dur="1000" fill="hold"/>
                                        <p:tgtEl>
                                          <p:spTgt spid="166915">
                                            <p:txEl>
                                              <p:pRg st="4" end="4"/>
                                            </p:txEl>
                                          </p:spTgt>
                                        </p:tgtEl>
                                        <p:attrNameLst>
                                          <p:attrName>ppt_x</p:attrName>
                                        </p:attrNameLst>
                                      </p:cBhvr>
                                      <p:tavLst>
                                        <p:tav tm="0">
                                          <p:val>
                                            <p:strVal val="#ppt_x"/>
                                          </p:val>
                                        </p:tav>
                                        <p:tav tm="100000">
                                          <p:val>
                                            <p:strVal val="#ppt_x"/>
                                          </p:val>
                                        </p:tav>
                                      </p:tavLst>
                                    </p:anim>
                                    <p:anim calcmode="lin" valueType="num">
                                      <p:cBhvr>
                                        <p:cTn id="32" dur="1000" fill="hold"/>
                                        <p:tgtEl>
                                          <p:spTgt spid="166915">
                                            <p:txEl>
                                              <p:pRg st="4" end="4"/>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66915">
                                            <p:txEl>
                                              <p:pRg st="5" end="5"/>
                                            </p:txEl>
                                          </p:spTgt>
                                        </p:tgtEl>
                                        <p:attrNameLst>
                                          <p:attrName>style.visibility</p:attrName>
                                        </p:attrNameLst>
                                      </p:cBhvr>
                                      <p:to>
                                        <p:strVal val="visible"/>
                                      </p:to>
                                    </p:set>
                                    <p:animEffect transition="in" filter="fade">
                                      <p:cBhvr>
                                        <p:cTn id="35" dur="1000"/>
                                        <p:tgtEl>
                                          <p:spTgt spid="166915">
                                            <p:txEl>
                                              <p:pRg st="5" end="5"/>
                                            </p:txEl>
                                          </p:spTgt>
                                        </p:tgtEl>
                                      </p:cBhvr>
                                    </p:animEffect>
                                    <p:anim calcmode="lin" valueType="num">
                                      <p:cBhvr>
                                        <p:cTn id="36" dur="1000" fill="hold"/>
                                        <p:tgtEl>
                                          <p:spTgt spid="166915">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66915">
                                            <p:txEl>
                                              <p:pRg st="5" end="5"/>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66915">
                                            <p:txEl>
                                              <p:pRg st="6" end="6"/>
                                            </p:txEl>
                                          </p:spTgt>
                                        </p:tgtEl>
                                        <p:attrNameLst>
                                          <p:attrName>style.visibility</p:attrName>
                                        </p:attrNameLst>
                                      </p:cBhvr>
                                      <p:to>
                                        <p:strVal val="visible"/>
                                      </p:to>
                                    </p:set>
                                    <p:animEffect transition="in" filter="fade">
                                      <p:cBhvr>
                                        <p:cTn id="40" dur="1000"/>
                                        <p:tgtEl>
                                          <p:spTgt spid="166915">
                                            <p:txEl>
                                              <p:pRg st="6" end="6"/>
                                            </p:txEl>
                                          </p:spTgt>
                                        </p:tgtEl>
                                      </p:cBhvr>
                                    </p:animEffect>
                                    <p:anim calcmode="lin" valueType="num">
                                      <p:cBhvr>
                                        <p:cTn id="41" dur="1000" fill="hold"/>
                                        <p:tgtEl>
                                          <p:spTgt spid="166915">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166915">
                                            <p:txEl>
                                              <p:pRg st="6" end="6"/>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66915">
                                            <p:txEl>
                                              <p:pRg st="7" end="7"/>
                                            </p:txEl>
                                          </p:spTgt>
                                        </p:tgtEl>
                                        <p:attrNameLst>
                                          <p:attrName>style.visibility</p:attrName>
                                        </p:attrNameLst>
                                      </p:cBhvr>
                                      <p:to>
                                        <p:strVal val="visible"/>
                                      </p:to>
                                    </p:set>
                                    <p:animEffect transition="in" filter="fade">
                                      <p:cBhvr>
                                        <p:cTn id="45" dur="1000"/>
                                        <p:tgtEl>
                                          <p:spTgt spid="166915">
                                            <p:txEl>
                                              <p:pRg st="7" end="7"/>
                                            </p:txEl>
                                          </p:spTgt>
                                        </p:tgtEl>
                                      </p:cBhvr>
                                    </p:animEffect>
                                    <p:anim calcmode="lin" valueType="num">
                                      <p:cBhvr>
                                        <p:cTn id="46" dur="1000" fill="hold"/>
                                        <p:tgtEl>
                                          <p:spTgt spid="166915">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166915">
                                            <p:txEl>
                                              <p:pRg st="7" end="7"/>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66915">
                                            <p:txEl>
                                              <p:pRg st="8" end="8"/>
                                            </p:txEl>
                                          </p:spTgt>
                                        </p:tgtEl>
                                        <p:attrNameLst>
                                          <p:attrName>style.visibility</p:attrName>
                                        </p:attrNameLst>
                                      </p:cBhvr>
                                      <p:to>
                                        <p:strVal val="visible"/>
                                      </p:to>
                                    </p:set>
                                    <p:animEffect transition="in" filter="fade">
                                      <p:cBhvr>
                                        <p:cTn id="50" dur="1000"/>
                                        <p:tgtEl>
                                          <p:spTgt spid="166915">
                                            <p:txEl>
                                              <p:pRg st="8" end="8"/>
                                            </p:txEl>
                                          </p:spTgt>
                                        </p:tgtEl>
                                      </p:cBhvr>
                                    </p:animEffect>
                                    <p:anim calcmode="lin" valueType="num">
                                      <p:cBhvr>
                                        <p:cTn id="51" dur="1000" fill="hold"/>
                                        <p:tgtEl>
                                          <p:spTgt spid="166915">
                                            <p:txEl>
                                              <p:pRg st="8" end="8"/>
                                            </p:txEl>
                                          </p:spTgt>
                                        </p:tgtEl>
                                        <p:attrNameLst>
                                          <p:attrName>ppt_x</p:attrName>
                                        </p:attrNameLst>
                                      </p:cBhvr>
                                      <p:tavLst>
                                        <p:tav tm="0">
                                          <p:val>
                                            <p:strVal val="#ppt_x"/>
                                          </p:val>
                                        </p:tav>
                                        <p:tav tm="100000">
                                          <p:val>
                                            <p:strVal val="#ppt_x"/>
                                          </p:val>
                                        </p:tav>
                                      </p:tavLst>
                                    </p:anim>
                                    <p:anim calcmode="lin" valueType="num">
                                      <p:cBhvr>
                                        <p:cTn id="52" dur="1000" fill="hold"/>
                                        <p:tgtEl>
                                          <p:spTgt spid="166915">
                                            <p:txEl>
                                              <p:pRg st="8" end="8"/>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66915">
                                            <p:txEl>
                                              <p:pRg st="9" end="9"/>
                                            </p:txEl>
                                          </p:spTgt>
                                        </p:tgtEl>
                                        <p:attrNameLst>
                                          <p:attrName>style.visibility</p:attrName>
                                        </p:attrNameLst>
                                      </p:cBhvr>
                                      <p:to>
                                        <p:strVal val="visible"/>
                                      </p:to>
                                    </p:set>
                                    <p:animEffect transition="in" filter="fade">
                                      <p:cBhvr>
                                        <p:cTn id="55" dur="1000"/>
                                        <p:tgtEl>
                                          <p:spTgt spid="166915">
                                            <p:txEl>
                                              <p:pRg st="9" end="9"/>
                                            </p:txEl>
                                          </p:spTgt>
                                        </p:tgtEl>
                                      </p:cBhvr>
                                    </p:animEffect>
                                    <p:anim calcmode="lin" valueType="num">
                                      <p:cBhvr>
                                        <p:cTn id="56" dur="1000" fill="hold"/>
                                        <p:tgtEl>
                                          <p:spTgt spid="166915">
                                            <p:txEl>
                                              <p:pRg st="9" end="9"/>
                                            </p:txEl>
                                          </p:spTgt>
                                        </p:tgtEl>
                                        <p:attrNameLst>
                                          <p:attrName>ppt_x</p:attrName>
                                        </p:attrNameLst>
                                      </p:cBhvr>
                                      <p:tavLst>
                                        <p:tav tm="0">
                                          <p:val>
                                            <p:strVal val="#ppt_x"/>
                                          </p:val>
                                        </p:tav>
                                        <p:tav tm="100000">
                                          <p:val>
                                            <p:strVal val="#ppt_x"/>
                                          </p:val>
                                        </p:tav>
                                      </p:tavLst>
                                    </p:anim>
                                    <p:anim calcmode="lin" valueType="num">
                                      <p:cBhvr>
                                        <p:cTn id="57" dur="1000" fill="hold"/>
                                        <p:tgtEl>
                                          <p:spTgt spid="166915">
                                            <p:txEl>
                                              <p:pRg st="9" end="9"/>
                                            </p:tx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66915">
                                            <p:txEl>
                                              <p:pRg st="10" end="10"/>
                                            </p:txEl>
                                          </p:spTgt>
                                        </p:tgtEl>
                                        <p:attrNameLst>
                                          <p:attrName>style.visibility</p:attrName>
                                        </p:attrNameLst>
                                      </p:cBhvr>
                                      <p:to>
                                        <p:strVal val="visible"/>
                                      </p:to>
                                    </p:set>
                                    <p:animEffect transition="in" filter="fade">
                                      <p:cBhvr>
                                        <p:cTn id="60" dur="1000"/>
                                        <p:tgtEl>
                                          <p:spTgt spid="166915">
                                            <p:txEl>
                                              <p:pRg st="10" end="10"/>
                                            </p:txEl>
                                          </p:spTgt>
                                        </p:tgtEl>
                                      </p:cBhvr>
                                    </p:animEffect>
                                    <p:anim calcmode="lin" valueType="num">
                                      <p:cBhvr>
                                        <p:cTn id="61" dur="1000" fill="hold"/>
                                        <p:tgtEl>
                                          <p:spTgt spid="166915">
                                            <p:txEl>
                                              <p:pRg st="10" end="10"/>
                                            </p:txEl>
                                          </p:spTgt>
                                        </p:tgtEl>
                                        <p:attrNameLst>
                                          <p:attrName>ppt_x</p:attrName>
                                        </p:attrNameLst>
                                      </p:cBhvr>
                                      <p:tavLst>
                                        <p:tav tm="0">
                                          <p:val>
                                            <p:strVal val="#ppt_x"/>
                                          </p:val>
                                        </p:tav>
                                        <p:tav tm="100000">
                                          <p:val>
                                            <p:strVal val="#ppt_x"/>
                                          </p:val>
                                        </p:tav>
                                      </p:tavLst>
                                    </p:anim>
                                    <p:anim calcmode="lin" valueType="num">
                                      <p:cBhvr>
                                        <p:cTn id="62" dur="1000" fill="hold"/>
                                        <p:tgtEl>
                                          <p:spTgt spid="16691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uiExpand="1" build="p"/>
      <p:bldP spid="167942"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灯片编号占位符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Font typeface="Wingdings" panose="05000000000000000000" pitchFamily="2" charset="2"/>
              <a:buBlip>
                <a:blip r:embed="rId3"/>
              </a:buBlip>
              <a:defRPr sz="2700">
                <a:solidFill>
                  <a:schemeClr val="tx1"/>
                </a:solidFill>
                <a:latin typeface="Lucida Sans Unicode" panose="020B0602030504020204" pitchFamily="34" charset="0"/>
              </a:defRPr>
            </a:lvl1pPr>
            <a:lvl2pPr marL="742950" indent="-285750">
              <a:spcBef>
                <a:spcPts val="325"/>
              </a:spcBef>
              <a:buClr>
                <a:schemeClr val="accent1"/>
              </a:buClr>
              <a:buSzPct val="75000"/>
              <a:buFont typeface="Wingdings" panose="05000000000000000000" pitchFamily="2" charset="2"/>
              <a:buBlip>
                <a:blip r:embed="rId4"/>
              </a:buBlip>
              <a:defRPr sz="2300">
                <a:solidFill>
                  <a:schemeClr val="tx1"/>
                </a:solidFill>
                <a:latin typeface="Lucida Sans Unicode" panose="020B0602030504020204" pitchFamily="34" charset="0"/>
              </a:defRPr>
            </a:lvl2pPr>
            <a:lvl3pPr marL="1143000" indent="-228600">
              <a:spcBef>
                <a:spcPts val="350"/>
              </a:spcBef>
              <a:buClr>
                <a:schemeClr val="accent2"/>
              </a:buClr>
              <a:buSzPct val="75000"/>
              <a:buFont typeface="Wingdings" panose="05000000000000000000" pitchFamily="2" charset="2"/>
              <a:buBlip>
                <a:blip r:embed="rId5"/>
              </a:buBlip>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spcBef>
                <a:spcPct val="0"/>
              </a:spcBef>
              <a:buClrTx/>
              <a:buFontTx/>
              <a:buNone/>
            </a:pPr>
            <a:fld id="{5D650755-7A9A-4A89-82D6-CD40DCA24E80}" type="slidenum">
              <a:rPr lang="en-US" altLang="zh-CN" sz="1000">
                <a:latin typeface="Tahoma" panose="020B0604030504040204" pitchFamily="34" charset="0"/>
              </a:rPr>
              <a:t>9</a:t>
            </a:fld>
            <a:endParaRPr lang="en-US" altLang="zh-CN" sz="1000">
              <a:latin typeface="Tahoma" panose="020B0604030504040204" pitchFamily="34" charset="0"/>
            </a:endParaRPr>
          </a:p>
        </p:txBody>
      </p:sp>
      <p:sp>
        <p:nvSpPr>
          <p:cNvPr id="167939" name="Rectangle 3"/>
          <p:cNvSpPr>
            <a:spLocks noGrp="1" noChangeArrowheads="1"/>
          </p:cNvSpPr>
          <p:nvPr>
            <p:ph type="body" idx="1"/>
          </p:nvPr>
        </p:nvSpPr>
        <p:spPr>
          <a:xfrm>
            <a:off x="457200" y="1553210"/>
            <a:ext cx="8229600" cy="3531974"/>
          </a:xfrm>
        </p:spPr>
        <p:txBody>
          <a:bodyPr/>
          <a:lstStyle/>
          <a:p>
            <a:pPr eaLnBrk="1" hangingPunct="1"/>
            <a:r>
              <a:rPr lang="zh-CN" altLang="en-US" sz="2400" dirty="0">
                <a:latin typeface="Times New Roman" panose="02020603050405020304" pitchFamily="18" charset="0"/>
                <a:cs typeface="Times New Roman" panose="02020603050405020304" pitchFamily="18" charset="0"/>
              </a:rPr>
              <a:t>主要依赖于日志。如果事务没有完成，则日志中没有结束标记，数据库就会执行前面各步的反向操作，例如：</a:t>
            </a:r>
            <a:br>
              <a:rPr lang="zh-CN" altLang="en-US"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、事务开始→</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账户减</a:t>
            </a:r>
            <a:r>
              <a:rPr lang="en-US" altLang="zh-CN" sz="2400" dirty="0">
                <a:latin typeface="Times New Roman" panose="02020603050405020304" pitchFamily="18" charset="0"/>
                <a:cs typeface="Times New Roman" panose="02020603050405020304" pitchFamily="18" charset="0"/>
              </a:rPr>
              <a:t>1000(2100→1100)→</a:t>
            </a:r>
            <a:r>
              <a:rPr lang="zh-CN" altLang="en-US" sz="2400" dirty="0">
                <a:latin typeface="Times New Roman" panose="02020603050405020304" pitchFamily="18" charset="0"/>
                <a:cs typeface="Times New Roman" panose="02020603050405020304" pitchFamily="18" charset="0"/>
              </a:rPr>
              <a:t>死机。</a:t>
            </a:r>
            <a:br>
              <a:rPr lang="zh-CN" altLang="en-US"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、数据库重启→读取日志，检查事务没有结束标记，执行“反向”操作→</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账户加</a:t>
            </a:r>
            <a:r>
              <a:rPr lang="en-US" altLang="zh-CN" sz="2400" dirty="0">
                <a:latin typeface="Times New Roman" panose="02020603050405020304" pitchFamily="18" charset="0"/>
                <a:cs typeface="Times New Roman" panose="02020603050405020304" pitchFamily="18" charset="0"/>
              </a:rPr>
              <a:t>1000(1100→2100)→A</a:t>
            </a:r>
            <a:r>
              <a:rPr lang="zh-CN" altLang="en-US" sz="2400" dirty="0">
                <a:latin typeface="Times New Roman" panose="02020603050405020304" pitchFamily="18" charset="0"/>
                <a:cs typeface="Times New Roman" panose="02020603050405020304" pitchFamily="18" charset="0"/>
              </a:rPr>
              <a:t>账户数据恢复了。</a:t>
            </a:r>
            <a:endParaRPr lang="en-US" altLang="zh-CN" sz="2400" dirty="0">
              <a:latin typeface="Times New Roman" panose="02020603050405020304" pitchFamily="18" charset="0"/>
              <a:cs typeface="Times New Roman" panose="02020603050405020304" pitchFamily="18" charset="0"/>
            </a:endParaRPr>
          </a:p>
          <a:p>
            <a:pPr lvl="2" eaLnBrk="1" latinLnBrk="0" hangingPunct="1">
              <a:lnSpc>
                <a:spcPct val="100000"/>
              </a:lnSpc>
              <a:spcBef>
                <a:spcPts val="0"/>
              </a:spcBef>
              <a:buFont typeface="Wingdings" panose="05000000000000000000" pitchFamily="2" charset="2"/>
              <a:buNone/>
            </a:pPr>
            <a:endParaRPr lang="en-US" altLang="zh-CN" sz="2700" dirty="0">
              <a:latin typeface="楷体_GB2312" panose="02010609030101010101" pitchFamily="49" charset="-122"/>
            </a:endParaRPr>
          </a:p>
        </p:txBody>
      </p:sp>
      <p:sp>
        <p:nvSpPr>
          <p:cNvPr id="21513" name="Rectangle 12"/>
          <p:cNvSpPr>
            <a:spLocks noGrp="1"/>
          </p:cNvSpPr>
          <p:nvPr>
            <p:ph type="title" idx="4294967295"/>
          </p:nvPr>
        </p:nvSpPr>
        <p:spPr/>
        <p:txBody>
          <a:bodyPr/>
          <a:lstStyle/>
          <a:p>
            <a:r>
              <a:rPr lang="en-US" altLang="zh-CN" dirty="0">
                <a:latin typeface="黑体" panose="02010609060101010101" pitchFamily="49" charset="-122"/>
                <a:ea typeface="黑体" panose="02010609060101010101" pitchFamily="49" charset="-122"/>
              </a:rPr>
              <a:t>8.1 </a:t>
            </a:r>
            <a:r>
              <a:rPr lang="zh-CN" altLang="en-US" dirty="0">
                <a:latin typeface="黑体" panose="02010609060101010101" pitchFamily="49" charset="-122"/>
                <a:ea typeface="黑体" panose="02010609060101010101" pitchFamily="49" charset="-122"/>
              </a:rPr>
              <a:t>事务的概念</a:t>
            </a:r>
            <a:br>
              <a:rPr lang="zh-CN" altLang="en-US" dirty="0">
                <a:latin typeface="黑体" panose="02010609060101010101" pitchFamily="49" charset="-122"/>
                <a:ea typeface="黑体" panose="02010609060101010101" pitchFamily="49" charset="-122"/>
              </a:rPr>
            </a:br>
            <a:r>
              <a:rPr lang="zh-CN" altLang="en-US" sz="2800" dirty="0">
                <a:latin typeface="+mn-ea"/>
              </a:rPr>
              <a:t>事务的原理是什么？</a:t>
            </a:r>
            <a:endParaRPr lang="zh-CN" altLang="en-US" sz="2800" dirty="0">
              <a:latin typeface="Arial Black" panose="020B0A04020102020204" pitchFamily="34" charset="0"/>
              <a:ea typeface="黑体" panose="02010609060101010101" pitchFamily="49" charset="-122"/>
              <a:cs typeface="Arial Black" panose="020B0A04020102020204" pitchFamily="34" charset="0"/>
            </a:endParaRPr>
          </a:p>
        </p:txBody>
      </p:sp>
    </p:spTree>
    <p:extLst>
      <p:ext uri="{BB962C8B-B14F-4D97-AF65-F5344CB8AC3E}">
        <p14:creationId xmlns:p14="http://schemas.microsoft.com/office/powerpoint/2010/main" val="145072173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41fe256a-ef8d-4a2b-b668-2ea721476d7b}"/>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0.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5.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6.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7.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8.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9.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0.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5.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6.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7.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8.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9.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0.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5.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6.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7.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8.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9.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0.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5.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6.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7.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8.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9.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190</TotalTime>
  <Words>5069</Words>
  <Application>Microsoft Office PowerPoint</Application>
  <PresentationFormat>全屏显示(4:3)</PresentationFormat>
  <Paragraphs>637</Paragraphs>
  <Slides>53</Slides>
  <Notes>29</Notes>
  <HiddenSlides>0</HiddenSlides>
  <MMClips>0</MMClips>
  <ScaleCrop>false</ScaleCrop>
  <HeadingPairs>
    <vt:vector size="4" baseType="variant">
      <vt:variant>
        <vt:lpstr>主题</vt:lpstr>
      </vt:variant>
      <vt:variant>
        <vt:i4>10</vt:i4>
      </vt:variant>
      <vt:variant>
        <vt:lpstr>幻灯片标题</vt:lpstr>
      </vt:variant>
      <vt:variant>
        <vt:i4>53</vt:i4>
      </vt:variant>
    </vt:vector>
  </HeadingPairs>
  <TitlesOfParts>
    <vt:vector size="63" baseType="lpstr">
      <vt:lpstr>聚合</vt:lpstr>
      <vt:lpstr>1_聚合</vt:lpstr>
      <vt:lpstr>2_聚合</vt:lpstr>
      <vt:lpstr>3_聚合</vt:lpstr>
      <vt:lpstr>4_聚合</vt:lpstr>
      <vt:lpstr>5_聚合</vt:lpstr>
      <vt:lpstr>6_聚合</vt:lpstr>
      <vt:lpstr>7_聚合</vt:lpstr>
      <vt:lpstr>8_聚合</vt:lpstr>
      <vt:lpstr>9_聚合</vt:lpstr>
      <vt:lpstr>PowerPoint 演示文稿</vt:lpstr>
      <vt:lpstr>回顾与引入：数据安全与保护的层次</vt:lpstr>
      <vt:lpstr>PowerPoint 演示文稿</vt:lpstr>
      <vt:lpstr>提纲</vt:lpstr>
      <vt:lpstr>8.1 事务的概念 1.事务的定义</vt:lpstr>
      <vt:lpstr>8.1 事务的概念 2.事务在DBMS中的表示</vt:lpstr>
      <vt:lpstr>8.1 事务的概念 2.事务在DBMS中的表示</vt:lpstr>
      <vt:lpstr>8.1 事务的概念 3.分析事务时，基本操作的形式化表示</vt:lpstr>
      <vt:lpstr>8.1 事务的概念 事务的原理是什么？</vt:lpstr>
      <vt:lpstr>8.1 事务的概念 4.事务的基本性质（ACID） </vt:lpstr>
      <vt:lpstr>8.1 事务的概念 4.事务的基本性质（ACID） </vt:lpstr>
      <vt:lpstr>8.1 事务的概念 4.事务的基本性质（ACID） </vt:lpstr>
      <vt:lpstr>8.1 事务的概念 4.事务的基本性质（ACID） </vt:lpstr>
      <vt:lpstr>4.事务的基本性质 ACID特性的破坏因素</vt:lpstr>
      <vt:lpstr>提纲</vt:lpstr>
      <vt:lpstr>8.2 事务的调度 1.调度定义和规则</vt:lpstr>
      <vt:lpstr>8.2 事务的调度 1.调度定义和规则</vt:lpstr>
      <vt:lpstr>8.2 事务的调度 2.调度方式</vt:lpstr>
      <vt:lpstr>8.2 事务的调度 2.调度方式</vt:lpstr>
      <vt:lpstr>8.2 事务的调度 3.调度的正确性判断</vt:lpstr>
      <vt:lpstr>8.2 事务的调度 3.调度的正确性判断</vt:lpstr>
      <vt:lpstr>想一想？ 银行系统中转帐和结息事务调度</vt:lpstr>
      <vt:lpstr>3.示例 串行调度一</vt:lpstr>
      <vt:lpstr>3.示例 串行调度二</vt:lpstr>
      <vt:lpstr>3.示例 并行调度三</vt:lpstr>
      <vt:lpstr>3.示例 并行调度四</vt:lpstr>
      <vt:lpstr>3.示例 3.调度分析</vt:lpstr>
      <vt:lpstr>3.示例 3.调度分析</vt:lpstr>
      <vt:lpstr>8.2 事务的调度 4.级联调度</vt:lpstr>
      <vt:lpstr>4.级联调度示例 并行调度：</vt:lpstr>
      <vt:lpstr>PowerPoint 演示文稿</vt:lpstr>
      <vt:lpstr>提纲</vt:lpstr>
      <vt:lpstr>回顾：</vt:lpstr>
      <vt:lpstr>问题的分类： 1．并发操作带来的问题</vt:lpstr>
      <vt:lpstr>1．并发操作带来的问题 (1) 丢失修改(Lost Update)</vt:lpstr>
      <vt:lpstr>1．并发操作带来的问题 (2)脏读(Dirty Read)</vt:lpstr>
      <vt:lpstr>1．并发操作带来的问题 (3) 不可重复读(Non-Repeatable Read)</vt:lpstr>
      <vt:lpstr>1．并发操作带来的问题 (4) 幻象读(Phantom Read)</vt:lpstr>
      <vt:lpstr>2．事务隔离级别的定义</vt:lpstr>
      <vt:lpstr>2．事务隔离级别的定义 （1）Read uncommitted(未提交读)</vt:lpstr>
      <vt:lpstr>2．事务隔离级别的定义 （2）Read committed(提交读)</vt:lpstr>
      <vt:lpstr>示例:</vt:lpstr>
      <vt:lpstr>2．事务隔离级别的定义 （3）Repeatable read(可重复读)</vt:lpstr>
      <vt:lpstr>2．事务隔离级别的定义  （4）Serializable(可串行化)</vt:lpstr>
      <vt:lpstr>提纲</vt:lpstr>
      <vt:lpstr>8.4  SQL Server 中的事务定义 1.事务定义模式</vt:lpstr>
      <vt:lpstr>2．事务执行模式 (1) 显式事务</vt:lpstr>
      <vt:lpstr>2．事务执行模式 (2) 隐性事务</vt:lpstr>
      <vt:lpstr>2．事务执行模式 (2) 隐性事务</vt:lpstr>
      <vt:lpstr>示例:</vt:lpstr>
      <vt:lpstr>2．事务执行模式 (3) 自动提交事务</vt:lpstr>
      <vt:lpstr>示例:</vt:lpstr>
      <vt:lpstr>本章小结</vt:lpstr>
    </vt:vector>
  </TitlesOfParts>
  <Company>HMC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数据库的完整性</dc:title>
  <dc:creator>hqy</dc:creator>
  <cp:lastModifiedBy>888</cp:lastModifiedBy>
  <cp:revision>236</cp:revision>
  <dcterms:created xsi:type="dcterms:W3CDTF">2006-04-13T14:35:00Z</dcterms:created>
  <dcterms:modified xsi:type="dcterms:W3CDTF">2020-10-21T05:06:51Z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