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64" r:id="rId3"/>
    <p:sldId id="276" r:id="rId4"/>
    <p:sldId id="281" r:id="rId5"/>
    <p:sldId id="277" r:id="rId6"/>
    <p:sldId id="278" r:id="rId7"/>
    <p:sldId id="282" r:id="rId8"/>
    <p:sldId id="283" r:id="rId9"/>
    <p:sldId id="279" r:id="rId10"/>
    <p:sldId id="266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3" d="100"/>
          <a:sy n="73" d="100"/>
        </p:scale>
        <p:origin x="60" y="96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326E8-FA4E-4C24-BEE1-EF6D8BC8073D}" type="doc">
      <dgm:prSet loTypeId="urn:microsoft.com/office/officeart/2005/8/layout/radial2" loCatId="relationship" qsTypeId="urn:microsoft.com/office/officeart/2005/8/quickstyle/3d9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56B03DC-79D5-46EC-9435-67D3A0E9508D}">
      <dgm:prSet phldrT="[文本]" custT="1"/>
      <dgm:spPr/>
      <dgm:t>
        <a:bodyPr/>
        <a:lstStyle/>
        <a:p>
          <a:r>
            <a:rPr lang="zh-CN" altLang="en-US" sz="2000" dirty="0" smtClean="0"/>
            <a:t>学生</a:t>
          </a:r>
          <a:endParaRPr lang="zh-CN" altLang="en-US" sz="2000" dirty="0"/>
        </a:p>
      </dgm:t>
    </dgm:pt>
    <dgm:pt modelId="{01D11F50-3C14-4D05-8A7A-FEFB7FC96196}" type="parTrans" cxnId="{D1212CE6-187E-4CBB-9A97-E333C889DBE4}">
      <dgm:prSet/>
      <dgm:spPr/>
      <dgm:t>
        <a:bodyPr/>
        <a:lstStyle/>
        <a:p>
          <a:endParaRPr lang="zh-CN" altLang="en-US"/>
        </a:p>
      </dgm:t>
    </dgm:pt>
    <dgm:pt modelId="{2B7C547E-9659-418D-B675-279B768AB97C}" type="sibTrans" cxnId="{D1212CE6-187E-4CBB-9A97-E333C889DBE4}">
      <dgm:prSet/>
      <dgm:spPr/>
      <dgm:t>
        <a:bodyPr/>
        <a:lstStyle/>
        <a:p>
          <a:endParaRPr lang="zh-CN" altLang="en-US"/>
        </a:p>
      </dgm:t>
    </dgm:pt>
    <dgm:pt modelId="{3C6A1011-3A68-4C53-B35A-7D543E8EEC59}">
      <dgm:prSet phldrT="[文本]" custT="1"/>
      <dgm:spPr/>
      <dgm:t>
        <a:bodyPr/>
        <a:lstStyle/>
        <a:p>
          <a:r>
            <a:rPr lang="zh-CN" altLang="en-US" sz="1600" dirty="0" smtClean="0"/>
            <a:t>上传论文</a:t>
          </a:r>
          <a:endParaRPr lang="zh-CN" altLang="en-US" sz="1600" dirty="0"/>
        </a:p>
      </dgm:t>
    </dgm:pt>
    <dgm:pt modelId="{50BFAF86-427A-47CB-A9F6-48B78E86261E}" type="parTrans" cxnId="{14664A3A-64A7-41D9-96A7-1D5D164C78F2}">
      <dgm:prSet/>
      <dgm:spPr/>
      <dgm:t>
        <a:bodyPr/>
        <a:lstStyle/>
        <a:p>
          <a:endParaRPr lang="zh-CN" altLang="en-US"/>
        </a:p>
      </dgm:t>
    </dgm:pt>
    <dgm:pt modelId="{93FB1EEA-EE63-41F5-9556-B95720D84400}" type="sibTrans" cxnId="{14664A3A-64A7-41D9-96A7-1D5D164C78F2}">
      <dgm:prSet/>
      <dgm:spPr/>
      <dgm:t>
        <a:bodyPr/>
        <a:lstStyle/>
        <a:p>
          <a:endParaRPr lang="zh-CN" altLang="en-US"/>
        </a:p>
      </dgm:t>
    </dgm:pt>
    <dgm:pt modelId="{C89DD746-8BFD-47F9-90F4-0353383C27FD}">
      <dgm:prSet phldrT="[文本]" custT="1"/>
      <dgm:spPr/>
      <dgm:t>
        <a:bodyPr/>
        <a:lstStyle/>
        <a:p>
          <a:r>
            <a:rPr lang="zh-CN" altLang="en-US" sz="1600" dirty="0" smtClean="0"/>
            <a:t>课题选择</a:t>
          </a:r>
          <a:endParaRPr lang="zh-CN" altLang="en-US" sz="1600" dirty="0"/>
        </a:p>
      </dgm:t>
    </dgm:pt>
    <dgm:pt modelId="{7408DCB2-7C1F-4A3B-AEC7-9DDC70E5B182}" type="parTrans" cxnId="{A341D639-1D7C-458A-9784-ADC6241F7D26}">
      <dgm:prSet/>
      <dgm:spPr/>
      <dgm:t>
        <a:bodyPr/>
        <a:lstStyle/>
        <a:p>
          <a:endParaRPr lang="zh-CN" altLang="en-US"/>
        </a:p>
      </dgm:t>
    </dgm:pt>
    <dgm:pt modelId="{F00B42AF-5450-4B8A-8822-41D107D6AFB5}" type="sibTrans" cxnId="{A341D639-1D7C-458A-9784-ADC6241F7D26}">
      <dgm:prSet/>
      <dgm:spPr/>
      <dgm:t>
        <a:bodyPr/>
        <a:lstStyle/>
        <a:p>
          <a:endParaRPr lang="zh-CN" altLang="en-US"/>
        </a:p>
      </dgm:t>
    </dgm:pt>
    <dgm:pt modelId="{607B4D8A-1277-4FD4-BCBB-85C2D014B748}">
      <dgm:prSet phldrT="[文本]" custT="1"/>
      <dgm:spPr/>
      <dgm:t>
        <a:bodyPr/>
        <a:lstStyle/>
        <a:p>
          <a:r>
            <a:rPr lang="zh-CN" altLang="en-US" sz="2000" dirty="0" smtClean="0"/>
            <a:t>教师</a:t>
          </a:r>
          <a:endParaRPr lang="zh-CN" altLang="en-US" sz="2000" dirty="0"/>
        </a:p>
      </dgm:t>
    </dgm:pt>
    <dgm:pt modelId="{709E6025-CE4A-4C79-970E-BD0A9C514705}" type="parTrans" cxnId="{37CFC241-D166-4055-B166-FE3D7CB704D4}">
      <dgm:prSet/>
      <dgm:spPr/>
      <dgm:t>
        <a:bodyPr/>
        <a:lstStyle/>
        <a:p>
          <a:endParaRPr lang="zh-CN" altLang="en-US"/>
        </a:p>
      </dgm:t>
    </dgm:pt>
    <dgm:pt modelId="{230C99D8-A634-42F7-81B6-017440C55726}" type="sibTrans" cxnId="{37CFC241-D166-4055-B166-FE3D7CB704D4}">
      <dgm:prSet/>
      <dgm:spPr/>
      <dgm:t>
        <a:bodyPr/>
        <a:lstStyle/>
        <a:p>
          <a:endParaRPr lang="zh-CN" altLang="en-US"/>
        </a:p>
      </dgm:t>
    </dgm:pt>
    <dgm:pt modelId="{5EF27961-1188-477A-AC7D-C8E7FEB20565}">
      <dgm:prSet phldrT="[文本]" custT="1"/>
      <dgm:spPr/>
      <dgm:t>
        <a:bodyPr/>
        <a:lstStyle/>
        <a:p>
          <a:r>
            <a:rPr lang="zh-CN" altLang="en-US" sz="1600" dirty="0" smtClean="0"/>
            <a:t>预览论文</a:t>
          </a:r>
          <a:endParaRPr lang="zh-CN" altLang="en-US" sz="1600" dirty="0"/>
        </a:p>
      </dgm:t>
    </dgm:pt>
    <dgm:pt modelId="{458094B9-8D57-4B24-9422-4DC3AFFA9072}" type="parTrans" cxnId="{73C2567C-E9DF-49A1-A3D3-C6AD7A2AD9C5}">
      <dgm:prSet/>
      <dgm:spPr/>
      <dgm:t>
        <a:bodyPr/>
        <a:lstStyle/>
        <a:p>
          <a:endParaRPr lang="zh-CN" altLang="en-US"/>
        </a:p>
      </dgm:t>
    </dgm:pt>
    <dgm:pt modelId="{E517B69F-FC13-43F0-97FD-F5572BF5281F}" type="sibTrans" cxnId="{73C2567C-E9DF-49A1-A3D3-C6AD7A2AD9C5}">
      <dgm:prSet/>
      <dgm:spPr/>
      <dgm:t>
        <a:bodyPr/>
        <a:lstStyle/>
        <a:p>
          <a:endParaRPr lang="zh-CN" altLang="en-US"/>
        </a:p>
      </dgm:t>
    </dgm:pt>
    <dgm:pt modelId="{0CA768B6-953F-49C6-ABAC-B87BD6746E40}">
      <dgm:prSet phldrT="[文本]" custT="1"/>
      <dgm:spPr/>
      <dgm:t>
        <a:bodyPr/>
        <a:lstStyle/>
        <a:p>
          <a:r>
            <a:rPr lang="zh-CN" altLang="en-US" sz="1600" dirty="0" smtClean="0"/>
            <a:t>论文评阅</a:t>
          </a:r>
          <a:endParaRPr lang="zh-CN" altLang="en-US" sz="1600" dirty="0"/>
        </a:p>
      </dgm:t>
    </dgm:pt>
    <dgm:pt modelId="{E0F551D3-178B-4C2E-8020-CCD05DDF1B34}" type="parTrans" cxnId="{3755142B-9684-4963-9E98-B41558867364}">
      <dgm:prSet/>
      <dgm:spPr/>
      <dgm:t>
        <a:bodyPr/>
        <a:lstStyle/>
        <a:p>
          <a:endParaRPr lang="zh-CN" altLang="en-US"/>
        </a:p>
      </dgm:t>
    </dgm:pt>
    <dgm:pt modelId="{DC742BFA-F494-481D-8940-08C689AB31B7}" type="sibTrans" cxnId="{3755142B-9684-4963-9E98-B41558867364}">
      <dgm:prSet/>
      <dgm:spPr/>
      <dgm:t>
        <a:bodyPr/>
        <a:lstStyle/>
        <a:p>
          <a:endParaRPr lang="zh-CN" altLang="en-US"/>
        </a:p>
      </dgm:t>
    </dgm:pt>
    <dgm:pt modelId="{2BE53B9A-727E-470B-A75E-958E1C444D12}">
      <dgm:prSet phldrT="[文本]" custT="1"/>
      <dgm:spPr/>
      <dgm:t>
        <a:bodyPr/>
        <a:lstStyle/>
        <a:p>
          <a:r>
            <a:rPr lang="zh-CN" altLang="en-US" sz="2000" dirty="0" smtClean="0"/>
            <a:t>管理员</a:t>
          </a:r>
          <a:endParaRPr lang="zh-CN" altLang="en-US" sz="2000" dirty="0"/>
        </a:p>
      </dgm:t>
    </dgm:pt>
    <dgm:pt modelId="{89B0CC84-EFC7-4576-AF08-21E00EDE35D8}" type="parTrans" cxnId="{EF8089BA-DFB6-4E59-A87F-72E14BB9B362}">
      <dgm:prSet/>
      <dgm:spPr/>
      <dgm:t>
        <a:bodyPr/>
        <a:lstStyle/>
        <a:p>
          <a:endParaRPr lang="zh-CN" altLang="en-US"/>
        </a:p>
      </dgm:t>
    </dgm:pt>
    <dgm:pt modelId="{D3BF9DA4-C04A-4BD6-BA0B-E466B93198A3}" type="sibTrans" cxnId="{EF8089BA-DFB6-4E59-A87F-72E14BB9B362}">
      <dgm:prSet/>
      <dgm:spPr/>
      <dgm:t>
        <a:bodyPr/>
        <a:lstStyle/>
        <a:p>
          <a:endParaRPr lang="zh-CN" altLang="en-US"/>
        </a:p>
      </dgm:t>
    </dgm:pt>
    <dgm:pt modelId="{E7C81CE7-CE19-45FA-AADB-C12836578C90}">
      <dgm:prSet phldrT="[文本]" custT="1"/>
      <dgm:spPr/>
      <dgm:t>
        <a:bodyPr/>
        <a:lstStyle/>
        <a:p>
          <a:r>
            <a:rPr lang="zh-CN" altLang="en-US" sz="1600" dirty="0" smtClean="0"/>
            <a:t>论题管理</a:t>
          </a:r>
          <a:endParaRPr lang="zh-CN" altLang="en-US" sz="1600" dirty="0"/>
        </a:p>
      </dgm:t>
    </dgm:pt>
    <dgm:pt modelId="{713728C7-D570-4630-A804-761F3FF5187C}" type="parTrans" cxnId="{4A5DFAF9-6E37-4844-B74F-16EAB1FFEAC5}">
      <dgm:prSet/>
      <dgm:spPr/>
      <dgm:t>
        <a:bodyPr/>
        <a:lstStyle/>
        <a:p>
          <a:endParaRPr lang="zh-CN" altLang="en-US"/>
        </a:p>
      </dgm:t>
    </dgm:pt>
    <dgm:pt modelId="{2FA0FE26-617C-4B00-A9EB-1B93B71D64B5}" type="sibTrans" cxnId="{4A5DFAF9-6E37-4844-B74F-16EAB1FFEAC5}">
      <dgm:prSet/>
      <dgm:spPr/>
      <dgm:t>
        <a:bodyPr/>
        <a:lstStyle/>
        <a:p>
          <a:endParaRPr lang="zh-CN" altLang="en-US"/>
        </a:p>
      </dgm:t>
    </dgm:pt>
    <dgm:pt modelId="{125AF492-3F27-4F5A-BCEA-E521E195377D}">
      <dgm:prSet phldrT="[文本]" custT="1"/>
      <dgm:spPr/>
      <dgm:t>
        <a:bodyPr/>
        <a:lstStyle/>
        <a:p>
          <a:r>
            <a:rPr lang="zh-CN" altLang="en-US" sz="1600" dirty="0" smtClean="0"/>
            <a:t>论文管理</a:t>
          </a:r>
          <a:endParaRPr lang="zh-CN" altLang="en-US" sz="1600" dirty="0"/>
        </a:p>
      </dgm:t>
    </dgm:pt>
    <dgm:pt modelId="{CBFB1A1A-10A4-4349-A1FC-A69715400368}" type="parTrans" cxnId="{D2AEB3E4-C82C-41D5-8393-4DA7CA8521B8}">
      <dgm:prSet/>
      <dgm:spPr/>
      <dgm:t>
        <a:bodyPr/>
        <a:lstStyle/>
        <a:p>
          <a:endParaRPr lang="zh-CN" altLang="en-US"/>
        </a:p>
      </dgm:t>
    </dgm:pt>
    <dgm:pt modelId="{44940184-F0A9-4A62-B41B-0E44D500F3F0}" type="sibTrans" cxnId="{D2AEB3E4-C82C-41D5-8393-4DA7CA8521B8}">
      <dgm:prSet/>
      <dgm:spPr/>
      <dgm:t>
        <a:bodyPr/>
        <a:lstStyle/>
        <a:p>
          <a:endParaRPr lang="zh-CN" altLang="en-US"/>
        </a:p>
      </dgm:t>
    </dgm:pt>
    <dgm:pt modelId="{29A5F4C2-37EF-46B4-A278-BABDEBAC1CE8}" type="pres">
      <dgm:prSet presAssocID="{614326E8-FA4E-4C24-BEE1-EF6D8BC8073D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968444AA-C793-413E-B9E1-98C84D9EF202}" type="pres">
      <dgm:prSet presAssocID="{614326E8-FA4E-4C24-BEE1-EF6D8BC8073D}" presName="cycle" presStyleCnt="0"/>
      <dgm:spPr/>
    </dgm:pt>
    <dgm:pt modelId="{CEC45E00-D2C9-42D4-B650-095207D0D200}" type="pres">
      <dgm:prSet presAssocID="{614326E8-FA4E-4C24-BEE1-EF6D8BC8073D}" presName="centerShape" presStyleCnt="0"/>
      <dgm:spPr/>
    </dgm:pt>
    <dgm:pt modelId="{BC930E1B-1F7E-41A9-94B7-06EF41675ED2}" type="pres">
      <dgm:prSet presAssocID="{614326E8-FA4E-4C24-BEE1-EF6D8BC8073D}" presName="connSite" presStyleLbl="node1" presStyleIdx="0" presStyleCnt="4"/>
      <dgm:spPr/>
    </dgm:pt>
    <dgm:pt modelId="{23EF4AF5-8FA4-4B39-8931-07A65714A087}" type="pres">
      <dgm:prSet presAssocID="{614326E8-FA4E-4C24-BEE1-EF6D8BC8073D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3D6E6D01-662C-4884-8BF6-A4177E466A0A}" type="pres">
      <dgm:prSet presAssocID="{01D11F50-3C14-4D05-8A7A-FEFB7FC96196}" presName="Name25" presStyleLbl="parChTrans1D1" presStyleIdx="0" presStyleCnt="3"/>
      <dgm:spPr/>
    </dgm:pt>
    <dgm:pt modelId="{4DB8E2D4-FBBD-4B8B-B9C5-BAED625AEA0B}" type="pres">
      <dgm:prSet presAssocID="{656B03DC-79D5-46EC-9435-67D3A0E9508D}" presName="node" presStyleCnt="0"/>
      <dgm:spPr/>
    </dgm:pt>
    <dgm:pt modelId="{7892135B-FB91-4D27-AEE1-D84383C92CFD}" type="pres">
      <dgm:prSet presAssocID="{656B03DC-79D5-46EC-9435-67D3A0E9508D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C481871E-6A03-4CA0-B7CB-0DB36CD0BB96}" type="pres">
      <dgm:prSet presAssocID="{656B03DC-79D5-46EC-9435-67D3A0E9508D}" presName="childNode" presStyleLbl="revTx" presStyleIdx="0" presStyleCnt="3">
        <dgm:presLayoutVars>
          <dgm:bulletEnabled val="1"/>
        </dgm:presLayoutVars>
      </dgm:prSet>
      <dgm:spPr/>
    </dgm:pt>
    <dgm:pt modelId="{1D692372-FFE9-403C-B1BA-5D3E50A7FFBF}" type="pres">
      <dgm:prSet presAssocID="{709E6025-CE4A-4C79-970E-BD0A9C514705}" presName="Name25" presStyleLbl="parChTrans1D1" presStyleIdx="1" presStyleCnt="3"/>
      <dgm:spPr/>
    </dgm:pt>
    <dgm:pt modelId="{E56E4A45-B8A3-4D33-9FCC-764A0A2B967C}" type="pres">
      <dgm:prSet presAssocID="{607B4D8A-1277-4FD4-BCBB-85C2D014B748}" presName="node" presStyleCnt="0"/>
      <dgm:spPr/>
    </dgm:pt>
    <dgm:pt modelId="{16BB70EF-F65E-4619-94C6-67D6F9540ECB}" type="pres">
      <dgm:prSet presAssocID="{607B4D8A-1277-4FD4-BCBB-85C2D014B748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CE4FA59D-875F-4863-A607-C6A92E6D2DBF}" type="pres">
      <dgm:prSet presAssocID="{607B4D8A-1277-4FD4-BCBB-85C2D014B748}" presName="childNode" presStyleLbl="revTx" presStyleIdx="1" presStyleCnt="3">
        <dgm:presLayoutVars>
          <dgm:bulletEnabled val="1"/>
        </dgm:presLayoutVars>
      </dgm:prSet>
      <dgm:spPr/>
    </dgm:pt>
    <dgm:pt modelId="{40443650-F154-4B68-AA75-34864A85C3CE}" type="pres">
      <dgm:prSet presAssocID="{89B0CC84-EFC7-4576-AF08-21E00EDE35D8}" presName="Name25" presStyleLbl="parChTrans1D1" presStyleIdx="2" presStyleCnt="3"/>
      <dgm:spPr/>
    </dgm:pt>
    <dgm:pt modelId="{EA753D01-4BCD-44EE-95E0-4C785492B20E}" type="pres">
      <dgm:prSet presAssocID="{2BE53B9A-727E-470B-A75E-958E1C444D12}" presName="node" presStyleCnt="0"/>
      <dgm:spPr/>
    </dgm:pt>
    <dgm:pt modelId="{5D2DA84B-D61A-40C9-B1C2-DFBDAFD1FC09}" type="pres">
      <dgm:prSet presAssocID="{2BE53B9A-727E-470B-A75E-958E1C444D12}" presName="parentNode" presStyleLbl="node1" presStyleIdx="3" presStyleCnt="4" custScaleX="98795" custLinFactNeighborX="5041" custLinFactNeighborY="106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02C378-0BB9-4530-823F-B014D9DEB981}" type="pres">
      <dgm:prSet presAssocID="{2BE53B9A-727E-470B-A75E-958E1C444D12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4A5DFAF9-6E37-4844-B74F-16EAB1FFEAC5}" srcId="{2BE53B9A-727E-470B-A75E-958E1C444D12}" destId="{E7C81CE7-CE19-45FA-AADB-C12836578C90}" srcOrd="0" destOrd="0" parTransId="{713728C7-D570-4630-A804-761F3FF5187C}" sibTransId="{2FA0FE26-617C-4B00-A9EB-1B93B71D64B5}"/>
    <dgm:cxn modelId="{A341D639-1D7C-458A-9784-ADC6241F7D26}" srcId="{656B03DC-79D5-46EC-9435-67D3A0E9508D}" destId="{C89DD746-8BFD-47F9-90F4-0353383C27FD}" srcOrd="1" destOrd="0" parTransId="{7408DCB2-7C1F-4A3B-AEC7-9DDC70E5B182}" sibTransId="{F00B42AF-5450-4B8A-8822-41D107D6AFB5}"/>
    <dgm:cxn modelId="{D2AEB3E4-C82C-41D5-8393-4DA7CA8521B8}" srcId="{2BE53B9A-727E-470B-A75E-958E1C444D12}" destId="{125AF492-3F27-4F5A-BCEA-E521E195377D}" srcOrd="1" destOrd="0" parTransId="{CBFB1A1A-10A4-4349-A1FC-A69715400368}" sibTransId="{44940184-F0A9-4A62-B41B-0E44D500F3F0}"/>
    <dgm:cxn modelId="{836345C2-04F1-46D8-961B-0E6C10564686}" type="presOf" srcId="{89B0CC84-EFC7-4576-AF08-21E00EDE35D8}" destId="{40443650-F154-4B68-AA75-34864A85C3CE}" srcOrd="0" destOrd="0" presId="urn:microsoft.com/office/officeart/2005/8/layout/radial2"/>
    <dgm:cxn modelId="{3E8ED842-D32E-4971-89C0-4D89A646B79E}" type="presOf" srcId="{5EF27961-1188-477A-AC7D-C8E7FEB20565}" destId="{CE4FA59D-875F-4863-A607-C6A92E6D2DBF}" srcOrd="0" destOrd="0" presId="urn:microsoft.com/office/officeart/2005/8/layout/radial2"/>
    <dgm:cxn modelId="{6D87982E-D948-4DC9-B8AC-0D4BF75D927F}" type="presOf" srcId="{2BE53B9A-727E-470B-A75E-958E1C444D12}" destId="{5D2DA84B-D61A-40C9-B1C2-DFBDAFD1FC09}" srcOrd="0" destOrd="0" presId="urn:microsoft.com/office/officeart/2005/8/layout/radial2"/>
    <dgm:cxn modelId="{EF8089BA-DFB6-4E59-A87F-72E14BB9B362}" srcId="{614326E8-FA4E-4C24-BEE1-EF6D8BC8073D}" destId="{2BE53B9A-727E-470B-A75E-958E1C444D12}" srcOrd="2" destOrd="0" parTransId="{89B0CC84-EFC7-4576-AF08-21E00EDE35D8}" sibTransId="{D3BF9DA4-C04A-4BD6-BA0B-E466B93198A3}"/>
    <dgm:cxn modelId="{221BDFF4-EDF7-4782-BE72-13AE7571D12D}" type="presOf" srcId="{709E6025-CE4A-4C79-970E-BD0A9C514705}" destId="{1D692372-FFE9-403C-B1BA-5D3E50A7FFBF}" srcOrd="0" destOrd="0" presId="urn:microsoft.com/office/officeart/2005/8/layout/radial2"/>
    <dgm:cxn modelId="{D1212CE6-187E-4CBB-9A97-E333C889DBE4}" srcId="{614326E8-FA4E-4C24-BEE1-EF6D8BC8073D}" destId="{656B03DC-79D5-46EC-9435-67D3A0E9508D}" srcOrd="0" destOrd="0" parTransId="{01D11F50-3C14-4D05-8A7A-FEFB7FC96196}" sibTransId="{2B7C547E-9659-418D-B675-279B768AB97C}"/>
    <dgm:cxn modelId="{37CFC241-D166-4055-B166-FE3D7CB704D4}" srcId="{614326E8-FA4E-4C24-BEE1-EF6D8BC8073D}" destId="{607B4D8A-1277-4FD4-BCBB-85C2D014B748}" srcOrd="1" destOrd="0" parTransId="{709E6025-CE4A-4C79-970E-BD0A9C514705}" sibTransId="{230C99D8-A634-42F7-81B6-017440C55726}"/>
    <dgm:cxn modelId="{73C2567C-E9DF-49A1-A3D3-C6AD7A2AD9C5}" srcId="{607B4D8A-1277-4FD4-BCBB-85C2D014B748}" destId="{5EF27961-1188-477A-AC7D-C8E7FEB20565}" srcOrd="0" destOrd="0" parTransId="{458094B9-8D57-4B24-9422-4DC3AFFA9072}" sibTransId="{E517B69F-FC13-43F0-97FD-F5572BF5281F}"/>
    <dgm:cxn modelId="{5C45E5A7-79A8-4A4C-983E-5AB5E1612962}" type="presOf" srcId="{125AF492-3F27-4F5A-BCEA-E521E195377D}" destId="{2B02C378-0BB9-4530-823F-B014D9DEB981}" srcOrd="0" destOrd="1" presId="urn:microsoft.com/office/officeart/2005/8/layout/radial2"/>
    <dgm:cxn modelId="{CFAB8BC8-CFC1-4424-99CB-B483A048BAA4}" type="presOf" srcId="{0CA768B6-953F-49C6-ABAC-B87BD6746E40}" destId="{CE4FA59D-875F-4863-A607-C6A92E6D2DBF}" srcOrd="0" destOrd="1" presId="urn:microsoft.com/office/officeart/2005/8/layout/radial2"/>
    <dgm:cxn modelId="{92904444-3D3A-4CE9-913F-D8ED10C61C4B}" type="presOf" srcId="{E7C81CE7-CE19-45FA-AADB-C12836578C90}" destId="{2B02C378-0BB9-4530-823F-B014D9DEB981}" srcOrd="0" destOrd="0" presId="urn:microsoft.com/office/officeart/2005/8/layout/radial2"/>
    <dgm:cxn modelId="{14664A3A-64A7-41D9-96A7-1D5D164C78F2}" srcId="{656B03DC-79D5-46EC-9435-67D3A0E9508D}" destId="{3C6A1011-3A68-4C53-B35A-7D543E8EEC59}" srcOrd="0" destOrd="0" parTransId="{50BFAF86-427A-47CB-A9F6-48B78E86261E}" sibTransId="{93FB1EEA-EE63-41F5-9556-B95720D84400}"/>
    <dgm:cxn modelId="{4556F01E-4AA4-4DDE-B6E5-7EA80B99A915}" type="presOf" srcId="{3C6A1011-3A68-4C53-B35A-7D543E8EEC59}" destId="{C481871E-6A03-4CA0-B7CB-0DB36CD0BB96}" srcOrd="0" destOrd="0" presId="urn:microsoft.com/office/officeart/2005/8/layout/radial2"/>
    <dgm:cxn modelId="{3755142B-9684-4963-9E98-B41558867364}" srcId="{607B4D8A-1277-4FD4-BCBB-85C2D014B748}" destId="{0CA768B6-953F-49C6-ABAC-B87BD6746E40}" srcOrd="1" destOrd="0" parTransId="{E0F551D3-178B-4C2E-8020-CCD05DDF1B34}" sibTransId="{DC742BFA-F494-481D-8940-08C689AB31B7}"/>
    <dgm:cxn modelId="{331BC72A-27C7-4D08-8A52-4C911F3684FD}" type="presOf" srcId="{607B4D8A-1277-4FD4-BCBB-85C2D014B748}" destId="{16BB70EF-F65E-4619-94C6-67D6F9540ECB}" srcOrd="0" destOrd="0" presId="urn:microsoft.com/office/officeart/2005/8/layout/radial2"/>
    <dgm:cxn modelId="{713ED1FA-E9EE-42D5-8178-05E685C8DA7A}" type="presOf" srcId="{01D11F50-3C14-4D05-8A7A-FEFB7FC96196}" destId="{3D6E6D01-662C-4884-8BF6-A4177E466A0A}" srcOrd="0" destOrd="0" presId="urn:microsoft.com/office/officeart/2005/8/layout/radial2"/>
    <dgm:cxn modelId="{D742CC8C-D7A6-4DEE-ABA5-7E33220F8357}" type="presOf" srcId="{614326E8-FA4E-4C24-BEE1-EF6D8BC8073D}" destId="{29A5F4C2-37EF-46B4-A278-BABDEBAC1CE8}" srcOrd="0" destOrd="0" presId="urn:microsoft.com/office/officeart/2005/8/layout/radial2"/>
    <dgm:cxn modelId="{95D7AC71-31A4-4EB3-B206-D64B89D72CD0}" type="presOf" srcId="{656B03DC-79D5-46EC-9435-67D3A0E9508D}" destId="{7892135B-FB91-4D27-AEE1-D84383C92CFD}" srcOrd="0" destOrd="0" presId="urn:microsoft.com/office/officeart/2005/8/layout/radial2"/>
    <dgm:cxn modelId="{742ED6E1-638A-4439-BCB7-01F8A4B786E2}" type="presOf" srcId="{C89DD746-8BFD-47F9-90F4-0353383C27FD}" destId="{C481871E-6A03-4CA0-B7CB-0DB36CD0BB96}" srcOrd="0" destOrd="1" presId="urn:microsoft.com/office/officeart/2005/8/layout/radial2"/>
    <dgm:cxn modelId="{7F6937C0-CFCD-40A2-A44D-FDC3AAC3F092}" type="presParOf" srcId="{29A5F4C2-37EF-46B4-A278-BABDEBAC1CE8}" destId="{968444AA-C793-413E-B9E1-98C84D9EF202}" srcOrd="0" destOrd="0" presId="urn:microsoft.com/office/officeart/2005/8/layout/radial2"/>
    <dgm:cxn modelId="{E8BA9E1E-F535-47CB-9763-E45BEB342031}" type="presParOf" srcId="{968444AA-C793-413E-B9E1-98C84D9EF202}" destId="{CEC45E00-D2C9-42D4-B650-095207D0D200}" srcOrd="0" destOrd="0" presId="urn:microsoft.com/office/officeart/2005/8/layout/radial2"/>
    <dgm:cxn modelId="{3BA6968E-D81C-42D6-AC73-4391C22F7FB8}" type="presParOf" srcId="{CEC45E00-D2C9-42D4-B650-095207D0D200}" destId="{BC930E1B-1F7E-41A9-94B7-06EF41675ED2}" srcOrd="0" destOrd="0" presId="urn:microsoft.com/office/officeart/2005/8/layout/radial2"/>
    <dgm:cxn modelId="{0F658D0B-AF77-4CDE-B0D9-F63BA322CB96}" type="presParOf" srcId="{CEC45E00-D2C9-42D4-B650-095207D0D200}" destId="{23EF4AF5-8FA4-4B39-8931-07A65714A087}" srcOrd="1" destOrd="0" presId="urn:microsoft.com/office/officeart/2005/8/layout/radial2"/>
    <dgm:cxn modelId="{2F7215AD-AFAC-45AD-8F49-1A084B3054E0}" type="presParOf" srcId="{968444AA-C793-413E-B9E1-98C84D9EF202}" destId="{3D6E6D01-662C-4884-8BF6-A4177E466A0A}" srcOrd="1" destOrd="0" presId="urn:microsoft.com/office/officeart/2005/8/layout/radial2"/>
    <dgm:cxn modelId="{47DDEC17-6EED-42D3-B577-096ADDECB31C}" type="presParOf" srcId="{968444AA-C793-413E-B9E1-98C84D9EF202}" destId="{4DB8E2D4-FBBD-4B8B-B9C5-BAED625AEA0B}" srcOrd="2" destOrd="0" presId="urn:microsoft.com/office/officeart/2005/8/layout/radial2"/>
    <dgm:cxn modelId="{08E2EF0A-1872-41C2-89AE-6E8F6AB08777}" type="presParOf" srcId="{4DB8E2D4-FBBD-4B8B-B9C5-BAED625AEA0B}" destId="{7892135B-FB91-4D27-AEE1-D84383C92CFD}" srcOrd="0" destOrd="0" presId="urn:microsoft.com/office/officeart/2005/8/layout/radial2"/>
    <dgm:cxn modelId="{E82F58F6-D3F9-4F6F-93AB-97F5DF8119F2}" type="presParOf" srcId="{4DB8E2D4-FBBD-4B8B-B9C5-BAED625AEA0B}" destId="{C481871E-6A03-4CA0-B7CB-0DB36CD0BB96}" srcOrd="1" destOrd="0" presId="urn:microsoft.com/office/officeart/2005/8/layout/radial2"/>
    <dgm:cxn modelId="{69446C4C-0899-4EED-A515-2CE931E3D20C}" type="presParOf" srcId="{968444AA-C793-413E-B9E1-98C84D9EF202}" destId="{1D692372-FFE9-403C-B1BA-5D3E50A7FFBF}" srcOrd="3" destOrd="0" presId="urn:microsoft.com/office/officeart/2005/8/layout/radial2"/>
    <dgm:cxn modelId="{A5438FBE-3194-4288-BD46-5264C1A6C2F8}" type="presParOf" srcId="{968444AA-C793-413E-B9E1-98C84D9EF202}" destId="{E56E4A45-B8A3-4D33-9FCC-764A0A2B967C}" srcOrd="4" destOrd="0" presId="urn:microsoft.com/office/officeart/2005/8/layout/radial2"/>
    <dgm:cxn modelId="{01C2BF51-4E87-41B8-B476-A19D5FEE5C88}" type="presParOf" srcId="{E56E4A45-B8A3-4D33-9FCC-764A0A2B967C}" destId="{16BB70EF-F65E-4619-94C6-67D6F9540ECB}" srcOrd="0" destOrd="0" presId="urn:microsoft.com/office/officeart/2005/8/layout/radial2"/>
    <dgm:cxn modelId="{BB2E11C1-D756-453A-8530-7203C5DCC4BA}" type="presParOf" srcId="{E56E4A45-B8A3-4D33-9FCC-764A0A2B967C}" destId="{CE4FA59D-875F-4863-A607-C6A92E6D2DBF}" srcOrd="1" destOrd="0" presId="urn:microsoft.com/office/officeart/2005/8/layout/radial2"/>
    <dgm:cxn modelId="{3766522A-22DB-4BAB-884F-4DC3DE8D8175}" type="presParOf" srcId="{968444AA-C793-413E-B9E1-98C84D9EF202}" destId="{40443650-F154-4B68-AA75-34864A85C3CE}" srcOrd="5" destOrd="0" presId="urn:microsoft.com/office/officeart/2005/8/layout/radial2"/>
    <dgm:cxn modelId="{9101882C-6895-492D-8974-C4ADBA8BC57F}" type="presParOf" srcId="{968444AA-C793-413E-B9E1-98C84D9EF202}" destId="{EA753D01-4BCD-44EE-95E0-4C785492B20E}" srcOrd="6" destOrd="0" presId="urn:microsoft.com/office/officeart/2005/8/layout/radial2"/>
    <dgm:cxn modelId="{99720D60-C18A-4931-A5C0-58DBE4E8476E}" type="presParOf" srcId="{EA753D01-4BCD-44EE-95E0-4C785492B20E}" destId="{5D2DA84B-D61A-40C9-B1C2-DFBDAFD1FC09}" srcOrd="0" destOrd="0" presId="urn:microsoft.com/office/officeart/2005/8/layout/radial2"/>
    <dgm:cxn modelId="{885A9CF1-BB3D-4A03-88EA-887D72F05BAC}" type="presParOf" srcId="{EA753D01-4BCD-44EE-95E0-4C785492B20E}" destId="{2B02C378-0BB9-4530-823F-B014D9DEB98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AFB246-9D2F-4F61-9F6C-9E44A9D6C056}" type="doc">
      <dgm:prSet loTypeId="urn:microsoft.com/office/officeart/2005/8/layout/hProcess9" loCatId="process" qsTypeId="urn:microsoft.com/office/officeart/2005/8/quickstyle/3d9" qsCatId="3D" csTypeId="urn:microsoft.com/office/officeart/2005/8/colors/accent1_2" csCatId="accent1" phldr="1"/>
      <dgm:spPr/>
    </dgm:pt>
    <dgm:pt modelId="{955AE31D-C088-4E3D-B862-033B2FB2EC9C}">
      <dgm:prSet phldrT="[文本]" custT="1"/>
      <dgm:spPr/>
      <dgm:t>
        <a:bodyPr/>
        <a:lstStyle/>
        <a:p>
          <a:r>
            <a:rPr lang="zh-CN" altLang="en-US" sz="2400" dirty="0" smtClean="0"/>
            <a:t>选择导师和论题</a:t>
          </a:r>
          <a:endParaRPr lang="zh-CN" altLang="en-US" sz="2400" dirty="0"/>
        </a:p>
      </dgm:t>
    </dgm:pt>
    <dgm:pt modelId="{FAF0A403-23BE-43F5-950D-717DEC019F0C}" type="parTrans" cxnId="{ABF7D842-DF05-4EB0-9F76-A249BEA0381C}">
      <dgm:prSet/>
      <dgm:spPr/>
      <dgm:t>
        <a:bodyPr/>
        <a:lstStyle/>
        <a:p>
          <a:endParaRPr lang="zh-CN" altLang="en-US" sz="2400"/>
        </a:p>
      </dgm:t>
    </dgm:pt>
    <dgm:pt modelId="{EB2F63D3-56DA-452B-A97C-BB37FE1710E5}" type="sibTrans" cxnId="{ABF7D842-DF05-4EB0-9F76-A249BEA0381C}">
      <dgm:prSet/>
      <dgm:spPr/>
      <dgm:t>
        <a:bodyPr/>
        <a:lstStyle/>
        <a:p>
          <a:endParaRPr lang="zh-CN" altLang="en-US" sz="2400"/>
        </a:p>
      </dgm:t>
    </dgm:pt>
    <dgm:pt modelId="{441B908F-7567-49D4-B268-91C252F34BD8}">
      <dgm:prSet phldrT="[文本]" custT="1"/>
      <dgm:spPr/>
      <dgm:t>
        <a:bodyPr/>
        <a:lstStyle/>
        <a:p>
          <a:r>
            <a:rPr lang="zh-CN" altLang="en-US" sz="2400" dirty="0" smtClean="0"/>
            <a:t>输入论文信息</a:t>
          </a:r>
          <a:endParaRPr lang="zh-CN" altLang="en-US" sz="2400" dirty="0"/>
        </a:p>
      </dgm:t>
    </dgm:pt>
    <dgm:pt modelId="{8C52BE4B-6D38-4ECC-B939-72C8B2F659E1}" type="parTrans" cxnId="{E55292BE-F840-4D76-BBFA-6907DE03522B}">
      <dgm:prSet/>
      <dgm:spPr/>
      <dgm:t>
        <a:bodyPr/>
        <a:lstStyle/>
        <a:p>
          <a:endParaRPr lang="zh-CN" altLang="en-US" sz="2400"/>
        </a:p>
      </dgm:t>
    </dgm:pt>
    <dgm:pt modelId="{468C310B-74B6-4545-8A03-9D1A9E036C78}" type="sibTrans" cxnId="{E55292BE-F840-4D76-BBFA-6907DE03522B}">
      <dgm:prSet/>
      <dgm:spPr/>
      <dgm:t>
        <a:bodyPr/>
        <a:lstStyle/>
        <a:p>
          <a:endParaRPr lang="zh-CN" altLang="en-US" sz="2400"/>
        </a:p>
      </dgm:t>
    </dgm:pt>
    <dgm:pt modelId="{F1B5F516-5449-411D-B8AA-777C4DD65990}">
      <dgm:prSet phldrT="[文本]" custT="1"/>
      <dgm:spPr/>
      <dgm:t>
        <a:bodyPr/>
        <a:lstStyle/>
        <a:p>
          <a:r>
            <a:rPr lang="zh-CN" altLang="en-US" sz="2400" dirty="0" smtClean="0"/>
            <a:t>上传到服务器</a:t>
          </a:r>
          <a:endParaRPr lang="zh-CN" altLang="en-US" sz="2400" dirty="0"/>
        </a:p>
      </dgm:t>
    </dgm:pt>
    <dgm:pt modelId="{CE207093-A67B-44FC-83F6-80F062D17A27}" type="parTrans" cxnId="{69D10350-FF28-471F-98B2-806E6B700886}">
      <dgm:prSet/>
      <dgm:spPr/>
      <dgm:t>
        <a:bodyPr/>
        <a:lstStyle/>
        <a:p>
          <a:endParaRPr lang="zh-CN" altLang="en-US" sz="2400"/>
        </a:p>
      </dgm:t>
    </dgm:pt>
    <dgm:pt modelId="{A790D64F-1C4B-4F68-82AD-A0F9533145E6}" type="sibTrans" cxnId="{69D10350-FF28-471F-98B2-806E6B700886}">
      <dgm:prSet/>
      <dgm:spPr/>
      <dgm:t>
        <a:bodyPr/>
        <a:lstStyle/>
        <a:p>
          <a:endParaRPr lang="zh-CN" altLang="en-US" sz="2400"/>
        </a:p>
      </dgm:t>
    </dgm:pt>
    <dgm:pt modelId="{0FFD4675-072A-4188-9E8F-07524F12FFCF}" type="pres">
      <dgm:prSet presAssocID="{3BAFB246-9D2F-4F61-9F6C-9E44A9D6C056}" presName="CompostProcess" presStyleCnt="0">
        <dgm:presLayoutVars>
          <dgm:dir/>
          <dgm:resizeHandles val="exact"/>
        </dgm:presLayoutVars>
      </dgm:prSet>
      <dgm:spPr/>
    </dgm:pt>
    <dgm:pt modelId="{4C0191EF-E338-43E6-9876-97C8D8BB068F}" type="pres">
      <dgm:prSet presAssocID="{3BAFB246-9D2F-4F61-9F6C-9E44A9D6C056}" presName="arrow" presStyleLbl="bgShp" presStyleIdx="0" presStyleCnt="1"/>
      <dgm:spPr/>
    </dgm:pt>
    <dgm:pt modelId="{618627B9-DA34-48EC-A160-8A7A431BCAF8}" type="pres">
      <dgm:prSet presAssocID="{3BAFB246-9D2F-4F61-9F6C-9E44A9D6C056}" presName="linearProcess" presStyleCnt="0"/>
      <dgm:spPr/>
    </dgm:pt>
    <dgm:pt modelId="{5399EB3C-5DE7-46C5-9DF6-BFCCFE6BC940}" type="pres">
      <dgm:prSet presAssocID="{955AE31D-C088-4E3D-B862-033B2FB2EC9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11D8D8-550C-4934-9842-572A3BC1D821}" type="pres">
      <dgm:prSet presAssocID="{EB2F63D3-56DA-452B-A97C-BB37FE1710E5}" presName="sibTrans" presStyleCnt="0"/>
      <dgm:spPr/>
    </dgm:pt>
    <dgm:pt modelId="{60B0C7BE-83B2-4D44-A940-4B8A12219953}" type="pres">
      <dgm:prSet presAssocID="{441B908F-7567-49D4-B268-91C252F34BD8}" presName="textNode" presStyleLbl="node1" presStyleIdx="1" presStyleCnt="3">
        <dgm:presLayoutVars>
          <dgm:bulletEnabled val="1"/>
        </dgm:presLayoutVars>
      </dgm:prSet>
      <dgm:spPr/>
    </dgm:pt>
    <dgm:pt modelId="{3E9AC0C5-4681-4909-9852-D1A1DD8C021E}" type="pres">
      <dgm:prSet presAssocID="{468C310B-74B6-4545-8A03-9D1A9E036C78}" presName="sibTrans" presStyleCnt="0"/>
      <dgm:spPr/>
    </dgm:pt>
    <dgm:pt modelId="{752C1B3F-1DA3-46C5-ABC7-BCEC3A1B18D4}" type="pres">
      <dgm:prSet presAssocID="{F1B5F516-5449-411D-B8AA-777C4DD6599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55292BE-F840-4D76-BBFA-6907DE03522B}" srcId="{3BAFB246-9D2F-4F61-9F6C-9E44A9D6C056}" destId="{441B908F-7567-49D4-B268-91C252F34BD8}" srcOrd="1" destOrd="0" parTransId="{8C52BE4B-6D38-4ECC-B939-72C8B2F659E1}" sibTransId="{468C310B-74B6-4545-8A03-9D1A9E036C78}"/>
    <dgm:cxn modelId="{ABF7D842-DF05-4EB0-9F76-A249BEA0381C}" srcId="{3BAFB246-9D2F-4F61-9F6C-9E44A9D6C056}" destId="{955AE31D-C088-4E3D-B862-033B2FB2EC9C}" srcOrd="0" destOrd="0" parTransId="{FAF0A403-23BE-43F5-950D-717DEC019F0C}" sibTransId="{EB2F63D3-56DA-452B-A97C-BB37FE1710E5}"/>
    <dgm:cxn modelId="{1B7F8307-B1CF-41D9-ACAD-4E7D319D1409}" type="presOf" srcId="{441B908F-7567-49D4-B268-91C252F34BD8}" destId="{60B0C7BE-83B2-4D44-A940-4B8A12219953}" srcOrd="0" destOrd="0" presId="urn:microsoft.com/office/officeart/2005/8/layout/hProcess9"/>
    <dgm:cxn modelId="{BC7FBCF8-D82E-48D6-9999-EDD49897F7E2}" type="presOf" srcId="{3BAFB246-9D2F-4F61-9F6C-9E44A9D6C056}" destId="{0FFD4675-072A-4188-9E8F-07524F12FFCF}" srcOrd="0" destOrd="0" presId="urn:microsoft.com/office/officeart/2005/8/layout/hProcess9"/>
    <dgm:cxn modelId="{69D10350-FF28-471F-98B2-806E6B700886}" srcId="{3BAFB246-9D2F-4F61-9F6C-9E44A9D6C056}" destId="{F1B5F516-5449-411D-B8AA-777C4DD65990}" srcOrd="2" destOrd="0" parTransId="{CE207093-A67B-44FC-83F6-80F062D17A27}" sibTransId="{A790D64F-1C4B-4F68-82AD-A0F9533145E6}"/>
    <dgm:cxn modelId="{F44B5013-C508-4C62-862E-DACEA4FC6360}" type="presOf" srcId="{F1B5F516-5449-411D-B8AA-777C4DD65990}" destId="{752C1B3F-1DA3-46C5-ABC7-BCEC3A1B18D4}" srcOrd="0" destOrd="0" presId="urn:microsoft.com/office/officeart/2005/8/layout/hProcess9"/>
    <dgm:cxn modelId="{470035D6-32B2-4B86-AAA5-F805A700C148}" type="presOf" srcId="{955AE31D-C088-4E3D-B862-033B2FB2EC9C}" destId="{5399EB3C-5DE7-46C5-9DF6-BFCCFE6BC940}" srcOrd="0" destOrd="0" presId="urn:microsoft.com/office/officeart/2005/8/layout/hProcess9"/>
    <dgm:cxn modelId="{F301AD69-18C1-4581-86B0-C8904804EA71}" type="presParOf" srcId="{0FFD4675-072A-4188-9E8F-07524F12FFCF}" destId="{4C0191EF-E338-43E6-9876-97C8D8BB068F}" srcOrd="0" destOrd="0" presId="urn:microsoft.com/office/officeart/2005/8/layout/hProcess9"/>
    <dgm:cxn modelId="{919312A5-8615-4772-A6A8-FF2E8A1B94FC}" type="presParOf" srcId="{0FFD4675-072A-4188-9E8F-07524F12FFCF}" destId="{618627B9-DA34-48EC-A160-8A7A431BCAF8}" srcOrd="1" destOrd="0" presId="urn:microsoft.com/office/officeart/2005/8/layout/hProcess9"/>
    <dgm:cxn modelId="{7AC6103F-190C-4F58-B052-EBED43A46E76}" type="presParOf" srcId="{618627B9-DA34-48EC-A160-8A7A431BCAF8}" destId="{5399EB3C-5DE7-46C5-9DF6-BFCCFE6BC940}" srcOrd="0" destOrd="0" presId="urn:microsoft.com/office/officeart/2005/8/layout/hProcess9"/>
    <dgm:cxn modelId="{0F8870DE-2118-40CB-9851-1523D5E2803B}" type="presParOf" srcId="{618627B9-DA34-48EC-A160-8A7A431BCAF8}" destId="{EC11D8D8-550C-4934-9842-572A3BC1D821}" srcOrd="1" destOrd="0" presId="urn:microsoft.com/office/officeart/2005/8/layout/hProcess9"/>
    <dgm:cxn modelId="{2EF161FA-B0B0-455A-8459-0E46E532546E}" type="presParOf" srcId="{618627B9-DA34-48EC-A160-8A7A431BCAF8}" destId="{60B0C7BE-83B2-4D44-A940-4B8A12219953}" srcOrd="2" destOrd="0" presId="urn:microsoft.com/office/officeart/2005/8/layout/hProcess9"/>
    <dgm:cxn modelId="{A06EAB5B-4FBE-4F05-8A5C-9C8A01F03B9A}" type="presParOf" srcId="{618627B9-DA34-48EC-A160-8A7A431BCAF8}" destId="{3E9AC0C5-4681-4909-9852-D1A1DD8C021E}" srcOrd="3" destOrd="0" presId="urn:microsoft.com/office/officeart/2005/8/layout/hProcess9"/>
    <dgm:cxn modelId="{EBF9F720-2EB2-477E-9428-BEF5576944F6}" type="presParOf" srcId="{618627B9-DA34-48EC-A160-8A7A431BCAF8}" destId="{752C1B3F-1DA3-46C5-ABC7-BCEC3A1B18D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342C62-B38B-42DD-9FC9-4FEC1F2DF08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2DF275E9-790F-4616-8C49-76DDDDAD7286}">
      <dgm:prSet phldrT="[文本]"/>
      <dgm:spPr/>
      <dgm:t>
        <a:bodyPr/>
        <a:lstStyle/>
        <a:p>
          <a:r>
            <a:rPr lang="zh-CN" altLang="en-US" dirty="0" smtClean="0"/>
            <a:t>单篇论文预览</a:t>
          </a:r>
          <a:endParaRPr lang="zh-CN" altLang="en-US" dirty="0"/>
        </a:p>
      </dgm:t>
    </dgm:pt>
    <dgm:pt modelId="{2FE20876-D4D8-4BB6-90D4-7FA1CD7995B1}" type="parTrans" cxnId="{7AE7CC9F-A8DC-48F9-8FB6-701A782B9316}">
      <dgm:prSet/>
      <dgm:spPr/>
      <dgm:t>
        <a:bodyPr/>
        <a:lstStyle/>
        <a:p>
          <a:endParaRPr lang="zh-CN" altLang="en-US"/>
        </a:p>
      </dgm:t>
    </dgm:pt>
    <dgm:pt modelId="{E03AA7AB-5DCC-4B04-9551-862141103032}" type="sibTrans" cxnId="{7AE7CC9F-A8DC-48F9-8FB6-701A782B9316}">
      <dgm:prSet/>
      <dgm:spPr/>
      <dgm:t>
        <a:bodyPr/>
        <a:lstStyle/>
        <a:p>
          <a:endParaRPr lang="zh-CN" altLang="en-US"/>
        </a:p>
      </dgm:t>
    </dgm:pt>
    <dgm:pt modelId="{0D1EE6F4-9E7D-41D3-B01A-34951565644D}">
      <dgm:prSet phldrT="[文本]"/>
      <dgm:spPr/>
      <dgm:t>
        <a:bodyPr/>
        <a:lstStyle/>
        <a:p>
          <a:r>
            <a:rPr lang="zh-CN" altLang="en-US" dirty="0" smtClean="0"/>
            <a:t>相关论文查看</a:t>
          </a:r>
          <a:endParaRPr lang="zh-CN" altLang="en-US" dirty="0"/>
        </a:p>
      </dgm:t>
    </dgm:pt>
    <dgm:pt modelId="{45C0FE50-8BB3-4E17-BDDE-347FB808B0CD}" type="parTrans" cxnId="{6EB3B00B-EAE2-4F9B-89FE-A96967C0782E}">
      <dgm:prSet/>
      <dgm:spPr/>
      <dgm:t>
        <a:bodyPr/>
        <a:lstStyle/>
        <a:p>
          <a:endParaRPr lang="zh-CN" altLang="en-US"/>
        </a:p>
      </dgm:t>
    </dgm:pt>
    <dgm:pt modelId="{F68F568D-BF5D-4968-AE2A-9C5C1580DFCE}" type="sibTrans" cxnId="{6EB3B00B-EAE2-4F9B-89FE-A96967C0782E}">
      <dgm:prSet/>
      <dgm:spPr/>
      <dgm:t>
        <a:bodyPr/>
        <a:lstStyle/>
        <a:p>
          <a:endParaRPr lang="zh-CN" altLang="en-US"/>
        </a:p>
      </dgm:t>
    </dgm:pt>
    <dgm:pt modelId="{2FB8DEFC-BF20-4590-869A-A7A621DC19C8}">
      <dgm:prSet phldrT="[文本]"/>
      <dgm:spPr/>
      <dgm:t>
        <a:bodyPr/>
        <a:lstStyle/>
        <a:p>
          <a:r>
            <a:rPr lang="zh-CN" altLang="en-US" dirty="0" smtClean="0"/>
            <a:t>所有论文查看</a:t>
          </a:r>
          <a:endParaRPr lang="zh-CN" altLang="en-US" dirty="0"/>
        </a:p>
      </dgm:t>
    </dgm:pt>
    <dgm:pt modelId="{A0F8CB87-FA40-4C8F-B7FB-39EAF33D0724}" type="parTrans" cxnId="{4D73D9F2-A5D0-4455-8732-A7949AA2DDB5}">
      <dgm:prSet/>
      <dgm:spPr/>
      <dgm:t>
        <a:bodyPr/>
        <a:lstStyle/>
        <a:p>
          <a:endParaRPr lang="zh-CN" altLang="en-US"/>
        </a:p>
      </dgm:t>
    </dgm:pt>
    <dgm:pt modelId="{6FF2C388-F324-4638-BC41-53A1C09DF012}" type="sibTrans" cxnId="{4D73D9F2-A5D0-4455-8732-A7949AA2DDB5}">
      <dgm:prSet/>
      <dgm:spPr/>
      <dgm:t>
        <a:bodyPr/>
        <a:lstStyle/>
        <a:p>
          <a:endParaRPr lang="zh-CN" altLang="en-US"/>
        </a:p>
      </dgm:t>
    </dgm:pt>
    <dgm:pt modelId="{DBA411F6-2171-4882-93AC-6938D08C3B4B}" type="pres">
      <dgm:prSet presAssocID="{E3342C62-B38B-42DD-9FC9-4FEC1F2DF08B}" presName="compositeShape" presStyleCnt="0">
        <dgm:presLayoutVars>
          <dgm:chMax val="7"/>
          <dgm:dir/>
          <dgm:resizeHandles val="exact"/>
        </dgm:presLayoutVars>
      </dgm:prSet>
      <dgm:spPr/>
    </dgm:pt>
    <dgm:pt modelId="{5D225AD6-4985-48BF-B30C-10BEB9714BE5}" type="pres">
      <dgm:prSet presAssocID="{E3342C62-B38B-42DD-9FC9-4FEC1F2DF08B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0743FB24-793D-4B23-B0C9-10E4EF15D112}" type="pres">
      <dgm:prSet presAssocID="{E3342C62-B38B-42DD-9FC9-4FEC1F2DF08B}" presName="dummy1a" presStyleCnt="0"/>
      <dgm:spPr/>
    </dgm:pt>
    <dgm:pt modelId="{5D6F01DB-FF8C-4FD7-BF13-0A37510886B0}" type="pres">
      <dgm:prSet presAssocID="{E3342C62-B38B-42DD-9FC9-4FEC1F2DF08B}" presName="dummy1b" presStyleCnt="0"/>
      <dgm:spPr/>
    </dgm:pt>
    <dgm:pt modelId="{54E1E94A-FB95-46A1-895B-0E0DF9505F74}" type="pres">
      <dgm:prSet presAssocID="{E3342C62-B38B-42DD-9FC9-4FEC1F2DF0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3FF97-8D66-4079-A39E-05241BE0251A}" type="pres">
      <dgm:prSet presAssocID="{E3342C62-B38B-42DD-9FC9-4FEC1F2DF08B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576EB0D9-5F7F-4968-9F7A-16DDBCEC25FC}" type="pres">
      <dgm:prSet presAssocID="{E3342C62-B38B-42DD-9FC9-4FEC1F2DF08B}" presName="dummy2a" presStyleCnt="0"/>
      <dgm:spPr/>
    </dgm:pt>
    <dgm:pt modelId="{EFAFCB28-97CD-4D12-B4A8-A10D8C6F455A}" type="pres">
      <dgm:prSet presAssocID="{E3342C62-B38B-42DD-9FC9-4FEC1F2DF08B}" presName="dummy2b" presStyleCnt="0"/>
      <dgm:spPr/>
    </dgm:pt>
    <dgm:pt modelId="{47DADD05-A94B-44D1-9F28-572D23D30DF8}" type="pres">
      <dgm:prSet presAssocID="{E3342C62-B38B-42DD-9FC9-4FEC1F2DF0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1407AF-F218-41C3-9A66-392FAACFAA5F}" type="pres">
      <dgm:prSet presAssocID="{E3342C62-B38B-42DD-9FC9-4FEC1F2DF08B}" presName="wedge3" presStyleLbl="node1" presStyleIdx="2" presStyleCnt="3"/>
      <dgm:spPr/>
    </dgm:pt>
    <dgm:pt modelId="{94B735DA-3523-4DE7-9B5C-46CE9BB0E1BB}" type="pres">
      <dgm:prSet presAssocID="{E3342C62-B38B-42DD-9FC9-4FEC1F2DF08B}" presName="dummy3a" presStyleCnt="0"/>
      <dgm:spPr/>
    </dgm:pt>
    <dgm:pt modelId="{6DAF2793-3371-4C98-9611-1A04A6E29BE6}" type="pres">
      <dgm:prSet presAssocID="{E3342C62-B38B-42DD-9FC9-4FEC1F2DF08B}" presName="dummy3b" presStyleCnt="0"/>
      <dgm:spPr/>
    </dgm:pt>
    <dgm:pt modelId="{AB66FD6B-C642-49C8-8FC3-D6C66653523C}" type="pres">
      <dgm:prSet presAssocID="{E3342C62-B38B-42DD-9FC9-4FEC1F2DF0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10C8FC84-40D2-4EDA-AC72-1187DB31B339}" type="pres">
      <dgm:prSet presAssocID="{E03AA7AB-5DCC-4B04-9551-862141103032}" presName="arrowWedge1" presStyleLbl="fgSibTrans2D1" presStyleIdx="0" presStyleCnt="3"/>
      <dgm:spPr/>
    </dgm:pt>
    <dgm:pt modelId="{D1907943-5EEA-4CB6-AA55-4EDBE9209D7F}" type="pres">
      <dgm:prSet presAssocID="{F68F568D-BF5D-4968-AE2A-9C5C1580DFCE}" presName="arrowWedge2" presStyleLbl="fgSibTrans2D1" presStyleIdx="1" presStyleCnt="3"/>
      <dgm:spPr/>
    </dgm:pt>
    <dgm:pt modelId="{4C0CC25A-FBC2-4193-A7AB-8950306442D4}" type="pres">
      <dgm:prSet presAssocID="{6FF2C388-F324-4638-BC41-53A1C09DF012}" presName="arrowWedge3" presStyleLbl="fgSibTrans2D1" presStyleIdx="2" presStyleCnt="3"/>
      <dgm:spPr/>
    </dgm:pt>
  </dgm:ptLst>
  <dgm:cxnLst>
    <dgm:cxn modelId="{7AE7CC9F-A8DC-48F9-8FB6-701A782B9316}" srcId="{E3342C62-B38B-42DD-9FC9-4FEC1F2DF08B}" destId="{2DF275E9-790F-4616-8C49-76DDDDAD7286}" srcOrd="0" destOrd="0" parTransId="{2FE20876-D4D8-4BB6-90D4-7FA1CD7995B1}" sibTransId="{E03AA7AB-5DCC-4B04-9551-862141103032}"/>
    <dgm:cxn modelId="{35D80F15-D9B7-47FB-843B-AE8964345332}" type="presOf" srcId="{E3342C62-B38B-42DD-9FC9-4FEC1F2DF08B}" destId="{DBA411F6-2171-4882-93AC-6938D08C3B4B}" srcOrd="0" destOrd="0" presId="urn:microsoft.com/office/officeart/2005/8/layout/cycle8"/>
    <dgm:cxn modelId="{00D08D8C-1932-4041-9F68-F65B58799B65}" type="presOf" srcId="{0D1EE6F4-9E7D-41D3-B01A-34951565644D}" destId="{DB73FF97-8D66-4079-A39E-05241BE0251A}" srcOrd="0" destOrd="0" presId="urn:microsoft.com/office/officeart/2005/8/layout/cycle8"/>
    <dgm:cxn modelId="{89DA920A-C2AA-4925-96AC-FF70B8EA1E6A}" type="presOf" srcId="{2FB8DEFC-BF20-4590-869A-A7A621DC19C8}" destId="{AB66FD6B-C642-49C8-8FC3-D6C66653523C}" srcOrd="1" destOrd="0" presId="urn:microsoft.com/office/officeart/2005/8/layout/cycle8"/>
    <dgm:cxn modelId="{6EB3B00B-EAE2-4F9B-89FE-A96967C0782E}" srcId="{E3342C62-B38B-42DD-9FC9-4FEC1F2DF08B}" destId="{0D1EE6F4-9E7D-41D3-B01A-34951565644D}" srcOrd="1" destOrd="0" parTransId="{45C0FE50-8BB3-4E17-BDDE-347FB808B0CD}" sibTransId="{F68F568D-BF5D-4968-AE2A-9C5C1580DFCE}"/>
    <dgm:cxn modelId="{C095598C-3AD8-4588-B806-4F7A89C8CB5E}" type="presOf" srcId="{2FB8DEFC-BF20-4590-869A-A7A621DC19C8}" destId="{281407AF-F218-41C3-9A66-392FAACFAA5F}" srcOrd="0" destOrd="0" presId="urn:microsoft.com/office/officeart/2005/8/layout/cycle8"/>
    <dgm:cxn modelId="{7C70BF23-519A-48CB-BB89-D4EE298F50C5}" type="presOf" srcId="{0D1EE6F4-9E7D-41D3-B01A-34951565644D}" destId="{47DADD05-A94B-44D1-9F28-572D23D30DF8}" srcOrd="1" destOrd="0" presId="urn:microsoft.com/office/officeart/2005/8/layout/cycle8"/>
    <dgm:cxn modelId="{EC39F4F3-D6B8-4694-B149-C5EE929490B0}" type="presOf" srcId="{2DF275E9-790F-4616-8C49-76DDDDAD7286}" destId="{54E1E94A-FB95-46A1-895B-0E0DF9505F74}" srcOrd="1" destOrd="0" presId="urn:microsoft.com/office/officeart/2005/8/layout/cycle8"/>
    <dgm:cxn modelId="{0CFD68E9-4D87-4203-8D03-500B9DCF74DA}" type="presOf" srcId="{2DF275E9-790F-4616-8C49-76DDDDAD7286}" destId="{5D225AD6-4985-48BF-B30C-10BEB9714BE5}" srcOrd="0" destOrd="0" presId="urn:microsoft.com/office/officeart/2005/8/layout/cycle8"/>
    <dgm:cxn modelId="{4D73D9F2-A5D0-4455-8732-A7949AA2DDB5}" srcId="{E3342C62-B38B-42DD-9FC9-4FEC1F2DF08B}" destId="{2FB8DEFC-BF20-4590-869A-A7A621DC19C8}" srcOrd="2" destOrd="0" parTransId="{A0F8CB87-FA40-4C8F-B7FB-39EAF33D0724}" sibTransId="{6FF2C388-F324-4638-BC41-53A1C09DF012}"/>
    <dgm:cxn modelId="{9F864DA9-1E07-4B6E-A55F-DA55E552E658}" type="presParOf" srcId="{DBA411F6-2171-4882-93AC-6938D08C3B4B}" destId="{5D225AD6-4985-48BF-B30C-10BEB9714BE5}" srcOrd="0" destOrd="0" presId="urn:microsoft.com/office/officeart/2005/8/layout/cycle8"/>
    <dgm:cxn modelId="{3636373C-72F4-4D43-96DF-A69F2E5DF1E7}" type="presParOf" srcId="{DBA411F6-2171-4882-93AC-6938D08C3B4B}" destId="{0743FB24-793D-4B23-B0C9-10E4EF15D112}" srcOrd="1" destOrd="0" presId="urn:microsoft.com/office/officeart/2005/8/layout/cycle8"/>
    <dgm:cxn modelId="{1DA90803-56A2-4AEA-9B54-EA3D2C4D8E08}" type="presParOf" srcId="{DBA411F6-2171-4882-93AC-6938D08C3B4B}" destId="{5D6F01DB-FF8C-4FD7-BF13-0A37510886B0}" srcOrd="2" destOrd="0" presId="urn:microsoft.com/office/officeart/2005/8/layout/cycle8"/>
    <dgm:cxn modelId="{9CF0FDA4-02E5-4328-99FE-070DB92E6097}" type="presParOf" srcId="{DBA411F6-2171-4882-93AC-6938D08C3B4B}" destId="{54E1E94A-FB95-46A1-895B-0E0DF9505F74}" srcOrd="3" destOrd="0" presId="urn:microsoft.com/office/officeart/2005/8/layout/cycle8"/>
    <dgm:cxn modelId="{E1D9603B-4C7A-4A56-AC76-A4E90B67E615}" type="presParOf" srcId="{DBA411F6-2171-4882-93AC-6938D08C3B4B}" destId="{DB73FF97-8D66-4079-A39E-05241BE0251A}" srcOrd="4" destOrd="0" presId="urn:microsoft.com/office/officeart/2005/8/layout/cycle8"/>
    <dgm:cxn modelId="{6D7B3D19-AD78-43E7-A649-1F6F58A58E23}" type="presParOf" srcId="{DBA411F6-2171-4882-93AC-6938D08C3B4B}" destId="{576EB0D9-5F7F-4968-9F7A-16DDBCEC25FC}" srcOrd="5" destOrd="0" presId="urn:microsoft.com/office/officeart/2005/8/layout/cycle8"/>
    <dgm:cxn modelId="{CEB915D1-7AE2-458C-AF05-165E71FBFD41}" type="presParOf" srcId="{DBA411F6-2171-4882-93AC-6938D08C3B4B}" destId="{EFAFCB28-97CD-4D12-B4A8-A10D8C6F455A}" srcOrd="6" destOrd="0" presId="urn:microsoft.com/office/officeart/2005/8/layout/cycle8"/>
    <dgm:cxn modelId="{3A7CB5EE-9FCA-4B6D-BC94-23F9C939DB80}" type="presParOf" srcId="{DBA411F6-2171-4882-93AC-6938D08C3B4B}" destId="{47DADD05-A94B-44D1-9F28-572D23D30DF8}" srcOrd="7" destOrd="0" presId="urn:microsoft.com/office/officeart/2005/8/layout/cycle8"/>
    <dgm:cxn modelId="{EAA4E495-3BFD-4D60-9530-1BEDC541A55F}" type="presParOf" srcId="{DBA411F6-2171-4882-93AC-6938D08C3B4B}" destId="{281407AF-F218-41C3-9A66-392FAACFAA5F}" srcOrd="8" destOrd="0" presId="urn:microsoft.com/office/officeart/2005/8/layout/cycle8"/>
    <dgm:cxn modelId="{E3F84500-0682-466B-86C9-A56E6A5D439F}" type="presParOf" srcId="{DBA411F6-2171-4882-93AC-6938D08C3B4B}" destId="{94B735DA-3523-4DE7-9B5C-46CE9BB0E1BB}" srcOrd="9" destOrd="0" presId="urn:microsoft.com/office/officeart/2005/8/layout/cycle8"/>
    <dgm:cxn modelId="{0C51EB99-7E8F-41EE-AFCA-AC6AC2E0E4E7}" type="presParOf" srcId="{DBA411F6-2171-4882-93AC-6938D08C3B4B}" destId="{6DAF2793-3371-4C98-9611-1A04A6E29BE6}" srcOrd="10" destOrd="0" presId="urn:microsoft.com/office/officeart/2005/8/layout/cycle8"/>
    <dgm:cxn modelId="{3B096D8D-1D2D-482F-85AC-0E1AD19A1783}" type="presParOf" srcId="{DBA411F6-2171-4882-93AC-6938D08C3B4B}" destId="{AB66FD6B-C642-49C8-8FC3-D6C66653523C}" srcOrd="11" destOrd="0" presId="urn:microsoft.com/office/officeart/2005/8/layout/cycle8"/>
    <dgm:cxn modelId="{8FDBE5C7-1303-4591-B8FB-3324BF0AD6A4}" type="presParOf" srcId="{DBA411F6-2171-4882-93AC-6938D08C3B4B}" destId="{10C8FC84-40D2-4EDA-AC72-1187DB31B339}" srcOrd="12" destOrd="0" presId="urn:microsoft.com/office/officeart/2005/8/layout/cycle8"/>
    <dgm:cxn modelId="{2C253525-068D-4FEE-91B7-8F64EAD8F95A}" type="presParOf" srcId="{DBA411F6-2171-4882-93AC-6938D08C3B4B}" destId="{D1907943-5EEA-4CB6-AA55-4EDBE9209D7F}" srcOrd="13" destOrd="0" presId="urn:microsoft.com/office/officeart/2005/8/layout/cycle8"/>
    <dgm:cxn modelId="{4F5209EF-EAC4-40FB-8BB8-81517A5EFDB1}" type="presParOf" srcId="{DBA411F6-2171-4882-93AC-6938D08C3B4B}" destId="{4C0CC25A-FBC2-4193-A7AB-8950306442D4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43650-F154-4B68-AA75-34864A85C3CE}">
      <dsp:nvSpPr>
        <dsp:cNvPr id="0" name=""/>
        <dsp:cNvSpPr/>
      </dsp:nvSpPr>
      <dsp:spPr>
        <a:xfrm rot="2500158">
          <a:off x="3828232" y="3179708"/>
          <a:ext cx="757498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757498" y="193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92372-FFE9-403C-B1BA-5D3E50A7FFBF}">
      <dsp:nvSpPr>
        <dsp:cNvPr id="0" name=""/>
        <dsp:cNvSpPr/>
      </dsp:nvSpPr>
      <dsp:spPr>
        <a:xfrm>
          <a:off x="3924057" y="2248938"/>
          <a:ext cx="761157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761157" y="193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E6D01-662C-4884-8BF6-A4177E466A0A}">
      <dsp:nvSpPr>
        <dsp:cNvPr id="0" name=""/>
        <dsp:cNvSpPr/>
      </dsp:nvSpPr>
      <dsp:spPr>
        <a:xfrm rot="19036998">
          <a:off x="3833308" y="1312502"/>
          <a:ext cx="684166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684166" y="193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F4AF5-8FA4-4B39-8931-07A65714A087}">
      <dsp:nvSpPr>
        <dsp:cNvPr id="0" name=""/>
        <dsp:cNvSpPr/>
      </dsp:nvSpPr>
      <dsp:spPr>
        <a:xfrm>
          <a:off x="2071354" y="1178426"/>
          <a:ext cx="2179650" cy="21796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92135B-FB91-4D27-AEE1-D84383C92CFD}">
      <dsp:nvSpPr>
        <dsp:cNvPr id="0" name=""/>
        <dsp:cNvSpPr/>
      </dsp:nvSpPr>
      <dsp:spPr>
        <a:xfrm>
          <a:off x="4253259" y="2275"/>
          <a:ext cx="1307790" cy="1307790"/>
        </a:xfrm>
        <a:prstGeom prst="ellipse">
          <a:avLst/>
        </a:prstGeom>
        <a:solidFill>
          <a:schemeClr val="accent3">
            <a:hueOff val="-2434248"/>
            <a:satOff val="3973"/>
            <a:lumOff val="654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学生</a:t>
          </a:r>
          <a:endParaRPr lang="zh-CN" altLang="en-US" sz="2000" kern="1200" dirty="0"/>
        </a:p>
      </dsp:txBody>
      <dsp:txXfrm>
        <a:off x="4444780" y="193796"/>
        <a:ext cx="924748" cy="924748"/>
      </dsp:txXfrm>
    </dsp:sp>
    <dsp:sp modelId="{C481871E-6A03-4CA0-B7CB-0DB36CD0BB96}">
      <dsp:nvSpPr>
        <dsp:cNvPr id="0" name=""/>
        <dsp:cNvSpPr/>
      </dsp:nvSpPr>
      <dsp:spPr>
        <a:xfrm>
          <a:off x="5691828" y="2275"/>
          <a:ext cx="1961685" cy="130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上传论文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课题选择</a:t>
          </a:r>
          <a:endParaRPr lang="zh-CN" altLang="en-US" sz="1600" kern="1200" dirty="0"/>
        </a:p>
      </dsp:txBody>
      <dsp:txXfrm>
        <a:off x="5691828" y="2275"/>
        <a:ext cx="1961685" cy="1307790"/>
      </dsp:txXfrm>
    </dsp:sp>
    <dsp:sp modelId="{16BB70EF-F65E-4619-94C6-67D6F9540ECB}">
      <dsp:nvSpPr>
        <dsp:cNvPr id="0" name=""/>
        <dsp:cNvSpPr/>
      </dsp:nvSpPr>
      <dsp:spPr>
        <a:xfrm>
          <a:off x="4685215" y="1614356"/>
          <a:ext cx="1307790" cy="1307790"/>
        </a:xfrm>
        <a:prstGeom prst="ellipse">
          <a:avLst/>
        </a:prstGeom>
        <a:solidFill>
          <a:schemeClr val="accent3">
            <a:hueOff val="-4868495"/>
            <a:satOff val="7947"/>
            <a:lumOff val="1307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教师</a:t>
          </a:r>
          <a:endParaRPr lang="zh-CN" altLang="en-US" sz="2000" kern="1200" dirty="0"/>
        </a:p>
      </dsp:txBody>
      <dsp:txXfrm>
        <a:off x="4876736" y="1805877"/>
        <a:ext cx="924748" cy="924748"/>
      </dsp:txXfrm>
    </dsp:sp>
    <dsp:sp modelId="{CE4FA59D-875F-4863-A607-C6A92E6D2DBF}">
      <dsp:nvSpPr>
        <dsp:cNvPr id="0" name=""/>
        <dsp:cNvSpPr/>
      </dsp:nvSpPr>
      <dsp:spPr>
        <a:xfrm>
          <a:off x="6123784" y="1614356"/>
          <a:ext cx="1961685" cy="130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预览论文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论文评阅</a:t>
          </a:r>
          <a:endParaRPr lang="zh-CN" altLang="en-US" sz="1600" kern="1200" dirty="0"/>
        </a:p>
      </dsp:txBody>
      <dsp:txXfrm>
        <a:off x="6123784" y="1614356"/>
        <a:ext cx="1961685" cy="1307790"/>
      </dsp:txXfrm>
    </dsp:sp>
    <dsp:sp modelId="{5D2DA84B-D61A-40C9-B1C2-DFBDAFD1FC09}">
      <dsp:nvSpPr>
        <dsp:cNvPr id="0" name=""/>
        <dsp:cNvSpPr/>
      </dsp:nvSpPr>
      <dsp:spPr>
        <a:xfrm>
          <a:off x="4329034" y="3228713"/>
          <a:ext cx="1292031" cy="1307790"/>
        </a:xfrm>
        <a:prstGeom prst="ellipse">
          <a:avLst/>
        </a:prstGeom>
        <a:solidFill>
          <a:schemeClr val="accent3">
            <a:hueOff val="-7302742"/>
            <a:satOff val="11920"/>
            <a:lumOff val="1961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管理员</a:t>
          </a:r>
          <a:endParaRPr lang="zh-CN" altLang="en-US" sz="2000" kern="1200" dirty="0"/>
        </a:p>
      </dsp:txBody>
      <dsp:txXfrm>
        <a:off x="4518248" y="3420234"/>
        <a:ext cx="913603" cy="924748"/>
      </dsp:txXfrm>
    </dsp:sp>
    <dsp:sp modelId="{2B02C378-0BB9-4530-823F-B014D9DEB981}">
      <dsp:nvSpPr>
        <dsp:cNvPr id="0" name=""/>
        <dsp:cNvSpPr/>
      </dsp:nvSpPr>
      <dsp:spPr>
        <a:xfrm>
          <a:off x="5771543" y="3228713"/>
          <a:ext cx="1938047" cy="130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论题管理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论文管理</a:t>
          </a:r>
          <a:endParaRPr lang="zh-CN" altLang="en-US" sz="1600" kern="1200" dirty="0"/>
        </a:p>
      </dsp:txBody>
      <dsp:txXfrm>
        <a:off x="5771543" y="3228713"/>
        <a:ext cx="1938047" cy="1307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191EF-E338-43E6-9876-97C8D8BB068F}">
      <dsp:nvSpPr>
        <dsp:cNvPr id="0" name=""/>
        <dsp:cNvSpPr/>
      </dsp:nvSpPr>
      <dsp:spPr>
        <a:xfrm>
          <a:off x="664273" y="0"/>
          <a:ext cx="7528436" cy="434081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9EB3C-5DE7-46C5-9DF6-BFCCFE6BC940}">
      <dsp:nvSpPr>
        <dsp:cNvPr id="0" name=""/>
        <dsp:cNvSpPr/>
      </dsp:nvSpPr>
      <dsp:spPr>
        <a:xfrm>
          <a:off x="0" y="1302243"/>
          <a:ext cx="2657095" cy="1736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选择导师和论题</a:t>
          </a:r>
          <a:endParaRPr lang="zh-CN" altLang="en-US" sz="2400" kern="1200" dirty="0"/>
        </a:p>
      </dsp:txBody>
      <dsp:txXfrm>
        <a:off x="84760" y="1387003"/>
        <a:ext cx="2487575" cy="1566804"/>
      </dsp:txXfrm>
    </dsp:sp>
    <dsp:sp modelId="{60B0C7BE-83B2-4D44-A940-4B8A12219953}">
      <dsp:nvSpPr>
        <dsp:cNvPr id="0" name=""/>
        <dsp:cNvSpPr/>
      </dsp:nvSpPr>
      <dsp:spPr>
        <a:xfrm>
          <a:off x="3099944" y="1302243"/>
          <a:ext cx="2657095" cy="1736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输入论文信息</a:t>
          </a:r>
          <a:endParaRPr lang="zh-CN" altLang="en-US" sz="2400" kern="1200" dirty="0"/>
        </a:p>
      </dsp:txBody>
      <dsp:txXfrm>
        <a:off x="3184704" y="1387003"/>
        <a:ext cx="2487575" cy="1566804"/>
      </dsp:txXfrm>
    </dsp:sp>
    <dsp:sp modelId="{752C1B3F-1DA3-46C5-ABC7-BCEC3A1B18D4}">
      <dsp:nvSpPr>
        <dsp:cNvPr id="0" name=""/>
        <dsp:cNvSpPr/>
      </dsp:nvSpPr>
      <dsp:spPr>
        <a:xfrm>
          <a:off x="6199888" y="1302243"/>
          <a:ext cx="2657095" cy="1736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上传到服务器</a:t>
          </a:r>
          <a:endParaRPr lang="zh-CN" altLang="en-US" sz="2400" kern="1200" dirty="0"/>
        </a:p>
      </dsp:txBody>
      <dsp:txXfrm>
        <a:off x="6284648" y="1387003"/>
        <a:ext cx="2487575" cy="1566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25AD6-4985-48BF-B30C-10BEB9714BE5}">
      <dsp:nvSpPr>
        <dsp:cNvPr id="0" name=""/>
        <dsp:cNvSpPr/>
      </dsp:nvSpPr>
      <dsp:spPr>
        <a:xfrm>
          <a:off x="1881412" y="352121"/>
          <a:ext cx="4550495" cy="455049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单篇论文预览</a:t>
          </a:r>
          <a:endParaRPr lang="zh-CN" altLang="en-US" sz="3600" kern="1200" dirty="0"/>
        </a:p>
      </dsp:txBody>
      <dsp:txXfrm>
        <a:off x="4279631" y="1316393"/>
        <a:ext cx="1625176" cy="1354314"/>
      </dsp:txXfrm>
    </dsp:sp>
    <dsp:sp modelId="{DB73FF97-8D66-4079-A39E-05241BE0251A}">
      <dsp:nvSpPr>
        <dsp:cNvPr id="0" name=""/>
        <dsp:cNvSpPr/>
      </dsp:nvSpPr>
      <dsp:spPr>
        <a:xfrm>
          <a:off x="1787693" y="514639"/>
          <a:ext cx="4550495" cy="455049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相关论文查看</a:t>
          </a:r>
          <a:endParaRPr lang="zh-CN" altLang="en-US" sz="3600" kern="1200" dirty="0"/>
        </a:p>
      </dsp:txBody>
      <dsp:txXfrm>
        <a:off x="2871145" y="3467043"/>
        <a:ext cx="2437765" cy="1191796"/>
      </dsp:txXfrm>
    </dsp:sp>
    <dsp:sp modelId="{281407AF-F218-41C3-9A66-392FAACFAA5F}">
      <dsp:nvSpPr>
        <dsp:cNvPr id="0" name=""/>
        <dsp:cNvSpPr/>
      </dsp:nvSpPr>
      <dsp:spPr>
        <a:xfrm>
          <a:off x="1693975" y="352121"/>
          <a:ext cx="4550495" cy="455049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所有论文查看</a:t>
          </a:r>
          <a:endParaRPr lang="zh-CN" altLang="en-US" sz="3600" kern="1200" dirty="0"/>
        </a:p>
      </dsp:txBody>
      <dsp:txXfrm>
        <a:off x="2221074" y="1316393"/>
        <a:ext cx="1625176" cy="1354314"/>
      </dsp:txXfrm>
    </dsp:sp>
    <dsp:sp modelId="{10C8FC84-40D2-4EDA-AC72-1187DB31B339}">
      <dsp:nvSpPr>
        <dsp:cNvPr id="0" name=""/>
        <dsp:cNvSpPr/>
      </dsp:nvSpPr>
      <dsp:spPr>
        <a:xfrm>
          <a:off x="1600090" y="70424"/>
          <a:ext cx="5113889" cy="511388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07943-5EEA-4CB6-AA55-4EDBE9209D7F}">
      <dsp:nvSpPr>
        <dsp:cNvPr id="0" name=""/>
        <dsp:cNvSpPr/>
      </dsp:nvSpPr>
      <dsp:spPr>
        <a:xfrm>
          <a:off x="1505996" y="232654"/>
          <a:ext cx="5113889" cy="511388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CC25A-FBC2-4193-A7AB-8950306442D4}">
      <dsp:nvSpPr>
        <dsp:cNvPr id="0" name=""/>
        <dsp:cNvSpPr/>
      </dsp:nvSpPr>
      <dsp:spPr>
        <a:xfrm>
          <a:off x="1411902" y="70424"/>
          <a:ext cx="5113889" cy="511388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973C59C-4E16-4A64-A766-34DB213E11B3}" type="datetimeFigureOut">
              <a:rPr lang="en-US" altLang="zh-CN">
                <a:solidFill>
                  <a:schemeClr val="tx2"/>
                </a:solidFill>
              </a:rPr>
              <a:t>5/21/2016</a:t>
            </a:fld>
            <a:endParaRPr lang="zh-CN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FD77566-CD65-4859-9FA1-43956DC85B8C}" type="slidenum">
              <a:rPr lang="zh-CN">
                <a:solidFill>
                  <a:schemeClr val="tx2"/>
                </a:solidFill>
              </a:rPr>
              <a:t>‹#›</a:t>
            </a:fld>
            <a:endParaRPr lang="zh-C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pPr/>
              <a:t>2016/5/21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CN" sz="540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b="0">
                <a:solidFill>
                  <a:schemeClr val="tx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2016/5/21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2016/5/21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t>2016/5/21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>
                <a:solidFill>
                  <a:schemeClr val="tx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2016/5/21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2016/5/21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2016/5/21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2016/5/21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2016/5/21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2016/5/21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D204D1-F9BD-4643-8480-6EA41EB484F1}" type="datetimeFigureOut">
              <a:rPr lang="en-US" altLang="zh-CN" smtClean="0"/>
              <a:pPr/>
              <a:t>5/21/2016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lang="zh-CN"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10236" y="1268760"/>
            <a:ext cx="7008574" cy="2448546"/>
          </a:xfrm>
        </p:spPr>
        <p:txBody>
          <a:bodyPr>
            <a:norm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/>
              <a:t>物理学论文网站的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设计与实现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答辩人</a:t>
            </a:r>
            <a:r>
              <a:rPr lang="en-US" altLang="zh-CN" dirty="0" smtClean="0"/>
              <a:t>:</a:t>
            </a:r>
            <a:r>
              <a:rPr lang="zh-CN" altLang="en-US" dirty="0" smtClean="0"/>
              <a:t>刘松林</a:t>
            </a:r>
            <a:endParaRPr lang="en-US" altLang="zh-CN" dirty="0" smtClean="0"/>
          </a:p>
          <a:p>
            <a:r>
              <a:rPr lang="zh-CN" altLang="en-US" dirty="0" smtClean="0"/>
              <a:t>指导老师：柯旋  教授</a:t>
            </a:r>
            <a:endParaRPr 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278219" y="2852936"/>
            <a:ext cx="5472608" cy="0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79875" y="0"/>
            <a:ext cx="719981" cy="2780928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9714" y="1704093"/>
            <a:ext cx="719981" cy="5153907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29905" y="2783487"/>
            <a:ext cx="2833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90506" y="3547340"/>
            <a:ext cx="311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rgbClr val="16A2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Contents</a:t>
            </a:r>
            <a:endParaRPr lang="zh-CN" altLang="en-US" sz="2800" dirty="0">
              <a:solidFill>
                <a:srgbClr val="16A2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51704" y="2505310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51704" y="3268227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51704" y="4031144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12024" y="2482586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研究的对象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12024" y="3245503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51704" y="4794061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12024" y="4771337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研究不足与展望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12023" y="4008420"/>
            <a:ext cx="299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51704" y="5545146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12023" y="5438145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3265"/>
          </a:xfrm>
        </p:spPr>
        <p:txBody>
          <a:bodyPr/>
          <a:lstStyle/>
          <a:p>
            <a:r>
              <a:rPr lang="zh-CN" altLang="en-US" dirty="0" smtClean="0"/>
              <a:t>研究的对象</a:t>
            </a:r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>
            <a:off x="459267" y="3709169"/>
            <a:ext cx="5616451" cy="1874470"/>
          </a:xfrm>
          <a:custGeom>
            <a:avLst/>
            <a:gdLst>
              <a:gd name="connsiteX0" fmla="*/ 0 w 5616451"/>
              <a:gd name="connsiteY0" fmla="*/ 0 h 1874470"/>
              <a:gd name="connsiteX1" fmla="*/ 4804354 w 5616451"/>
              <a:gd name="connsiteY1" fmla="*/ 0 h 1874470"/>
              <a:gd name="connsiteX2" fmla="*/ 4807692 w 5616451"/>
              <a:gd name="connsiteY2" fmla="*/ 66115 h 1874470"/>
              <a:gd name="connsiteX3" fmla="*/ 5551528 w 5616451"/>
              <a:gd name="connsiteY3" fmla="*/ 809951 h 1874470"/>
              <a:gd name="connsiteX4" fmla="*/ 5616451 w 5616451"/>
              <a:gd name="connsiteY4" fmla="*/ 813229 h 1874470"/>
              <a:gd name="connsiteX5" fmla="*/ 5616451 w 5616451"/>
              <a:gd name="connsiteY5" fmla="*/ 1874470 h 1874470"/>
              <a:gd name="connsiteX6" fmla="*/ 0 w 5616451"/>
              <a:gd name="connsiteY6" fmla="*/ 1874470 h 1874470"/>
              <a:gd name="connsiteX7" fmla="*/ 0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0" y="0"/>
                </a:moveTo>
                <a:lnTo>
                  <a:pt x="4804354" y="0"/>
                </a:lnTo>
                <a:lnTo>
                  <a:pt x="4807692" y="66115"/>
                </a:lnTo>
                <a:cubicBezTo>
                  <a:pt x="4847523" y="458319"/>
                  <a:pt x="5159325" y="770120"/>
                  <a:pt x="5551528" y="809951"/>
                </a:cubicBezTo>
                <a:lnTo>
                  <a:pt x="5616451" y="813229"/>
                </a:lnTo>
                <a:lnTo>
                  <a:pt x="5616451" y="1874470"/>
                </a:lnTo>
                <a:lnTo>
                  <a:pt x="0" y="187447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116283" y="3709169"/>
            <a:ext cx="5616451" cy="1874470"/>
          </a:xfrm>
          <a:custGeom>
            <a:avLst/>
            <a:gdLst>
              <a:gd name="connsiteX0" fmla="*/ 812096 w 5616451"/>
              <a:gd name="connsiteY0" fmla="*/ 0 h 1874470"/>
              <a:gd name="connsiteX1" fmla="*/ 5616451 w 5616451"/>
              <a:gd name="connsiteY1" fmla="*/ 0 h 1874470"/>
              <a:gd name="connsiteX2" fmla="*/ 5616451 w 5616451"/>
              <a:gd name="connsiteY2" fmla="*/ 1874470 h 1874470"/>
              <a:gd name="connsiteX3" fmla="*/ 0 w 5616451"/>
              <a:gd name="connsiteY3" fmla="*/ 1874470 h 1874470"/>
              <a:gd name="connsiteX4" fmla="*/ 0 w 5616451"/>
              <a:gd name="connsiteY4" fmla="*/ 813229 h 1874470"/>
              <a:gd name="connsiteX5" fmla="*/ 64922 w 5616451"/>
              <a:gd name="connsiteY5" fmla="*/ 809951 h 1874470"/>
              <a:gd name="connsiteX6" fmla="*/ 808758 w 5616451"/>
              <a:gd name="connsiteY6" fmla="*/ 66115 h 1874470"/>
              <a:gd name="connsiteX7" fmla="*/ 812096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812096" y="0"/>
                </a:moveTo>
                <a:lnTo>
                  <a:pt x="5616451" y="0"/>
                </a:lnTo>
                <a:lnTo>
                  <a:pt x="5616451" y="1874470"/>
                </a:lnTo>
                <a:lnTo>
                  <a:pt x="0" y="1874470"/>
                </a:lnTo>
                <a:lnTo>
                  <a:pt x="0" y="813229"/>
                </a:lnTo>
                <a:lnTo>
                  <a:pt x="64922" y="809951"/>
                </a:lnTo>
                <a:cubicBezTo>
                  <a:pt x="457126" y="770120"/>
                  <a:pt x="768927" y="458319"/>
                  <a:pt x="808758" y="66115"/>
                </a:cubicBezTo>
                <a:lnTo>
                  <a:pt x="812096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116283" y="1796520"/>
            <a:ext cx="5616451" cy="1874470"/>
          </a:xfrm>
          <a:custGeom>
            <a:avLst/>
            <a:gdLst>
              <a:gd name="connsiteX0" fmla="*/ 0 w 5616451"/>
              <a:gd name="connsiteY0" fmla="*/ 0 h 1874470"/>
              <a:gd name="connsiteX1" fmla="*/ 5616451 w 5616451"/>
              <a:gd name="connsiteY1" fmla="*/ 0 h 1874470"/>
              <a:gd name="connsiteX2" fmla="*/ 5616451 w 5616451"/>
              <a:gd name="connsiteY2" fmla="*/ 1874470 h 1874470"/>
              <a:gd name="connsiteX3" fmla="*/ 812096 w 5616451"/>
              <a:gd name="connsiteY3" fmla="*/ 1874470 h 1874470"/>
              <a:gd name="connsiteX4" fmla="*/ 808758 w 5616451"/>
              <a:gd name="connsiteY4" fmla="*/ 1808354 h 1874470"/>
              <a:gd name="connsiteX5" fmla="*/ 64922 w 5616451"/>
              <a:gd name="connsiteY5" fmla="*/ 1064518 h 1874470"/>
              <a:gd name="connsiteX6" fmla="*/ 0 w 5616451"/>
              <a:gd name="connsiteY6" fmla="*/ 1061240 h 1874470"/>
              <a:gd name="connsiteX7" fmla="*/ 0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0" y="0"/>
                </a:moveTo>
                <a:lnTo>
                  <a:pt x="5616451" y="0"/>
                </a:lnTo>
                <a:lnTo>
                  <a:pt x="5616451" y="1874470"/>
                </a:lnTo>
                <a:lnTo>
                  <a:pt x="812096" y="1874470"/>
                </a:lnTo>
                <a:lnTo>
                  <a:pt x="808758" y="1808354"/>
                </a:lnTo>
                <a:cubicBezTo>
                  <a:pt x="768927" y="1416151"/>
                  <a:pt x="457126" y="1104349"/>
                  <a:pt x="64922" y="1064518"/>
                </a:cubicBezTo>
                <a:lnTo>
                  <a:pt x="0" y="106124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479549" y="5484870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defTabSz="801688" eaLnBrk="0" hangingPunct="0">
              <a:lnSpc>
                <a:spcPct val="85000"/>
              </a:lnSpc>
            </a:pPr>
            <a:r>
              <a:rPr lang="en-US" altLang="zh-CN" sz="200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</a:t>
            </a:r>
            <a:r>
              <a:rPr lang="zh-CN" altLang="en-US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框架技术</a:t>
            </a:r>
            <a:endParaRPr lang="de-DE" sz="2000" b="1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gray">
          <a:xfrm flipH="1">
            <a:off x="6136565" y="5484870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algn="r" defTabSz="801688" eaLnBrk="0" hangingPunct="0">
              <a:lnSpc>
                <a:spcPct val="85000"/>
              </a:lnSpc>
            </a:pPr>
            <a:r>
              <a:rPr lang="zh-CN" altLang="en-US" sz="2000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云技术</a:t>
            </a:r>
            <a:r>
              <a:rPr lang="en-US" altLang="zh-CN" sz="2000" b="1" noProof="1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AAA</a:t>
            </a:r>
            <a:endParaRPr lang="de-DE" sz="2000" b="1" noProof="1">
              <a:solidFill>
                <a:srgbClr val="16A2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59267" y="1796520"/>
            <a:ext cx="5616451" cy="1874470"/>
          </a:xfrm>
          <a:custGeom>
            <a:avLst/>
            <a:gdLst>
              <a:gd name="connsiteX0" fmla="*/ 0 w 5616451"/>
              <a:gd name="connsiteY0" fmla="*/ 0 h 1874470"/>
              <a:gd name="connsiteX1" fmla="*/ 5616451 w 5616451"/>
              <a:gd name="connsiteY1" fmla="*/ 0 h 1874470"/>
              <a:gd name="connsiteX2" fmla="*/ 5616451 w 5616451"/>
              <a:gd name="connsiteY2" fmla="*/ 1061240 h 1874470"/>
              <a:gd name="connsiteX3" fmla="*/ 5551528 w 5616451"/>
              <a:gd name="connsiteY3" fmla="*/ 1064518 h 1874470"/>
              <a:gd name="connsiteX4" fmla="*/ 4807692 w 5616451"/>
              <a:gd name="connsiteY4" fmla="*/ 1808354 h 1874470"/>
              <a:gd name="connsiteX5" fmla="*/ 4804354 w 5616451"/>
              <a:gd name="connsiteY5" fmla="*/ 1874470 h 1874470"/>
              <a:gd name="connsiteX6" fmla="*/ 0 w 5616451"/>
              <a:gd name="connsiteY6" fmla="*/ 1874470 h 1874470"/>
              <a:gd name="connsiteX7" fmla="*/ 0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0" y="0"/>
                </a:moveTo>
                <a:lnTo>
                  <a:pt x="5616451" y="0"/>
                </a:lnTo>
                <a:lnTo>
                  <a:pt x="5616451" y="1061240"/>
                </a:lnTo>
                <a:lnTo>
                  <a:pt x="5551528" y="1064518"/>
                </a:lnTo>
                <a:cubicBezTo>
                  <a:pt x="5159325" y="1104349"/>
                  <a:pt x="4847523" y="1416151"/>
                  <a:pt x="4807692" y="1808354"/>
                </a:cubicBezTo>
                <a:lnTo>
                  <a:pt x="4804354" y="1874470"/>
                </a:lnTo>
                <a:lnTo>
                  <a:pt x="0" y="187447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 useBgFill="1">
        <p:nvSpPr>
          <p:cNvPr id="9" name="椭圆 8"/>
          <p:cNvSpPr/>
          <p:nvPr/>
        </p:nvSpPr>
        <p:spPr>
          <a:xfrm>
            <a:off x="5262658" y="2856737"/>
            <a:ext cx="1666686" cy="1666686"/>
          </a:xfrm>
          <a:prstGeom prst="ellipse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ctr" anchorCtr="0"/>
          <a:lstStyle/>
          <a:p>
            <a:pPr algn="ctr">
              <a:lnSpc>
                <a:spcPct val="95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5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gray">
          <a:xfrm flipH="1">
            <a:off x="6116283" y="1430878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algn="r" defTabSz="801688" eaLnBrk="0" hangingPunct="0">
              <a:lnSpc>
                <a:spcPct val="85000"/>
              </a:lnSpc>
            </a:pPr>
            <a:r>
              <a:rPr lang="zh-CN" altLang="en-US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毕业论文管理的需求</a:t>
            </a:r>
            <a:r>
              <a:rPr lang="en-US" altLang="zh-CN" sz="2000" noProof="1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ABC</a:t>
            </a:r>
            <a:endParaRPr lang="de-DE" sz="2000" noProof="1">
              <a:solidFill>
                <a:srgbClr val="16A2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gray">
          <a:xfrm>
            <a:off x="459267" y="1430878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defTabSz="801688" eaLnBrk="0" hangingPunct="0">
              <a:lnSpc>
                <a:spcPct val="85000"/>
              </a:lnSpc>
            </a:pPr>
            <a:r>
              <a:rPr lang="zh-CN" altLang="en-US" sz="200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</a:t>
            </a:r>
            <a:r>
              <a:rPr lang="en-US" altLang="zh-CN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Java Web </a:t>
            </a:r>
            <a:r>
              <a:rPr lang="zh-CN" altLang="en-US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技术</a:t>
            </a:r>
            <a:endParaRPr lang="de-DE" sz="2000" b="1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7425" y="1954943"/>
            <a:ext cx="472037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是具有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面对对象特性的高级语言，运用在编写服务端上，可以轻松处理用户的请求并做出响应</a:t>
            </a:r>
            <a:endParaRPr lang="zh-CN" altLang="zh-CN" sz="11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32392" y="1954943"/>
            <a:ext cx="427617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对高校毕业生论文实行网络化的管理是未来的一个趋势，可极大减轻论文工作方面的工作量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7425" y="3953906"/>
            <a:ext cx="461458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个成熟的框架包含了开发过程中需要使用到的组件，运用框架技术可以极大简化开发过程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29344" y="3953906"/>
            <a:ext cx="420697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借助于某些云服务提供商提供的应用引擎，可以轻松实现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应用的部署和管理，免去了自己搭建和管理服务器的后顾之忧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47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/>
          <a:lstStyle/>
          <a:p>
            <a:r>
              <a:rPr lang="zh-CN" altLang="en-US" dirty="0" smtClean="0"/>
              <a:t>系统简介</a:t>
            </a:r>
            <a:endParaRPr lang="zh-CN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670220"/>
              </p:ext>
            </p:extLst>
          </p:nvPr>
        </p:nvGraphicFramePr>
        <p:xfrm>
          <a:off x="1117309" y="1412776"/>
          <a:ext cx="10156825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/>
          <p:cNvSpPr txBox="1"/>
          <p:nvPr/>
        </p:nvSpPr>
        <p:spPr>
          <a:xfrm rot="936439">
            <a:off x="1951017" y="4334643"/>
            <a:ext cx="1440160" cy="443198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 smtClean="0"/>
              <a:t>管理系统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269875" y="1844824"/>
            <a:ext cx="2059429" cy="792088"/>
            <a:chOff x="335360" y="1541026"/>
            <a:chExt cx="11358516" cy="2324927"/>
          </a:xfrm>
        </p:grpSpPr>
        <p:sp>
          <p:nvSpPr>
            <p:cNvPr id="12" name="矩形 11"/>
            <p:cNvSpPr/>
            <p:nvPr/>
          </p:nvSpPr>
          <p:spPr>
            <a:xfrm>
              <a:off x="460629" y="1833962"/>
              <a:ext cx="11233247" cy="2031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5360" y="1541026"/>
              <a:ext cx="11233248" cy="2031989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系统组成图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852" y="7766"/>
            <a:ext cx="10157354" cy="972961"/>
          </a:xfrm>
        </p:spPr>
        <p:txBody>
          <a:bodyPr/>
          <a:lstStyle/>
          <a:p>
            <a:r>
              <a:rPr lang="zh-CN" altLang="en-US" dirty="0" smtClean="0"/>
              <a:t>系统功能</a:t>
            </a:r>
            <a:endParaRPr lang="zh-CN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191994248"/>
              </p:ext>
            </p:extLst>
          </p:nvPr>
        </p:nvGraphicFramePr>
        <p:xfrm>
          <a:off x="1767494" y="1755820"/>
          <a:ext cx="8856984" cy="4340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909836" y="1628800"/>
            <a:ext cx="2736304" cy="1008112"/>
            <a:chOff x="335360" y="1541026"/>
            <a:chExt cx="11358516" cy="2324927"/>
          </a:xfrm>
        </p:grpSpPr>
        <p:sp>
          <p:nvSpPr>
            <p:cNvPr id="10" name="矩形 9"/>
            <p:cNvSpPr/>
            <p:nvPr/>
          </p:nvSpPr>
          <p:spPr>
            <a:xfrm>
              <a:off x="460629" y="1833962"/>
              <a:ext cx="11233247" cy="2031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35360" y="1541026"/>
              <a:ext cx="11233247" cy="2031989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论文上传基本步骤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zh-CN" altLang="en-US" dirty="0" smtClean="0"/>
              <a:t>系统功能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09836" y="1628800"/>
            <a:ext cx="1584176" cy="1008112"/>
            <a:chOff x="335360" y="1541026"/>
            <a:chExt cx="11358516" cy="2324927"/>
          </a:xfrm>
        </p:grpSpPr>
        <p:sp>
          <p:nvSpPr>
            <p:cNvPr id="6" name="矩形 5"/>
            <p:cNvSpPr/>
            <p:nvPr/>
          </p:nvSpPr>
          <p:spPr>
            <a:xfrm>
              <a:off x="460629" y="1833962"/>
              <a:ext cx="11233247" cy="2031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35360" y="1541026"/>
              <a:ext cx="11233247" cy="2031989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论文预览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73652311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7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52486"/>
          </a:xfrm>
        </p:spPr>
        <p:txBody>
          <a:bodyPr>
            <a:normAutofit/>
          </a:bodyPr>
          <a:lstStyle/>
          <a:p>
            <a:r>
              <a:rPr lang="zh-CN" altLang="en-US" b="1" dirty="0"/>
              <a:t>研究不足与</a:t>
            </a:r>
            <a:r>
              <a:rPr lang="zh-CN" altLang="en-US" b="1" dirty="0" smtClean="0"/>
              <a:t>展望</a:t>
            </a:r>
            <a:endParaRPr lang="zh-CN" altLang="en-US" dirty="0"/>
          </a:p>
        </p:txBody>
      </p:sp>
      <p:sp>
        <p:nvSpPr>
          <p:cNvPr id="5" name="对角圆角矩形 4"/>
          <p:cNvSpPr/>
          <p:nvPr/>
        </p:nvSpPr>
        <p:spPr>
          <a:xfrm>
            <a:off x="1435951" y="1789888"/>
            <a:ext cx="9556592" cy="3871359"/>
          </a:xfrm>
          <a:prstGeom prst="round2DiagRect">
            <a:avLst>
              <a:gd name="adj1" fmla="val 0"/>
              <a:gd name="adj2" fmla="val 166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" name="直接连接符 5"/>
          <p:cNvSpPr/>
          <p:nvPr/>
        </p:nvSpPr>
        <p:spPr>
          <a:xfrm>
            <a:off x="6095999" y="2137578"/>
            <a:ext cx="0" cy="3163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600"/>
          </a:p>
        </p:txBody>
      </p:sp>
      <p:sp>
        <p:nvSpPr>
          <p:cNvPr id="7" name="任意多边形 6"/>
          <p:cNvSpPr/>
          <p:nvPr/>
        </p:nvSpPr>
        <p:spPr>
          <a:xfrm>
            <a:off x="1638339" y="2334807"/>
            <a:ext cx="4254460" cy="2781520"/>
          </a:xfrm>
          <a:custGeom>
            <a:avLst/>
            <a:gdLst>
              <a:gd name="connsiteX0" fmla="*/ 0 w 2641600"/>
              <a:gd name="connsiteY0" fmla="*/ 0 h 2781520"/>
              <a:gd name="connsiteX1" fmla="*/ 2641600 w 2641600"/>
              <a:gd name="connsiteY1" fmla="*/ 0 h 2781520"/>
              <a:gd name="connsiteX2" fmla="*/ 2641600 w 2641600"/>
              <a:gd name="connsiteY2" fmla="*/ 2781520 h 2781520"/>
              <a:gd name="connsiteX3" fmla="*/ 0 w 2641600"/>
              <a:gd name="connsiteY3" fmla="*/ 2781520 h 2781520"/>
              <a:gd name="connsiteX4" fmla="*/ 0 w 2641600"/>
              <a:gd name="connsiteY4" fmla="*/ 0 h 278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0" h="2781520">
                <a:moveTo>
                  <a:pt x="0" y="0"/>
                </a:moveTo>
                <a:lnTo>
                  <a:pt x="2641600" y="0"/>
                </a:lnTo>
                <a:lnTo>
                  <a:pt x="2641600" y="2781520"/>
                </a:lnTo>
                <a:lnTo>
                  <a:pt x="0" y="27815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defTabSz="4445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该系统包含论文管理的基本功能，实现了用户分角色登录系统，不同角色权限控制，学生根据指导老师和论题上传论文资料，仅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限一次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，在线预览自己的论文，老师发布论文课题，每个课题限制一次选择，管理员对论文和论题进行管理。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299198" y="2022075"/>
            <a:ext cx="4549329" cy="3406985"/>
          </a:xfrm>
          <a:custGeom>
            <a:avLst/>
            <a:gdLst>
              <a:gd name="connsiteX0" fmla="*/ 0 w 2641600"/>
              <a:gd name="connsiteY0" fmla="*/ 0 h 2781520"/>
              <a:gd name="connsiteX1" fmla="*/ 2641600 w 2641600"/>
              <a:gd name="connsiteY1" fmla="*/ 0 h 2781520"/>
              <a:gd name="connsiteX2" fmla="*/ 2641600 w 2641600"/>
              <a:gd name="connsiteY2" fmla="*/ 2781520 h 2781520"/>
              <a:gd name="connsiteX3" fmla="*/ 0 w 2641600"/>
              <a:gd name="connsiteY3" fmla="*/ 2781520 h 2781520"/>
              <a:gd name="connsiteX4" fmla="*/ 0 w 2641600"/>
              <a:gd name="connsiteY4" fmla="*/ 0 h 278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0" h="2781520">
                <a:moveTo>
                  <a:pt x="0" y="0"/>
                </a:moveTo>
                <a:lnTo>
                  <a:pt x="2641600" y="0"/>
                </a:lnTo>
                <a:lnTo>
                  <a:pt x="2641600" y="2781520"/>
                </a:lnTo>
                <a:lnTo>
                  <a:pt x="0" y="27815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defTabSz="444500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再页面显示方面效果不佳，没有进行全面的设计，比较注重功能方面的开发，对于权限的控制也是仅限于页面按钮显示与不显示的控制，没有在后台对用户的访问路径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进行控制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任意多边形 8"/>
          <p:cNvSpPr/>
          <p:nvPr/>
        </p:nvSpPr>
        <p:spPr>
          <a:xfrm rot="16200000">
            <a:off x="-267799" y="2275097"/>
            <a:ext cx="2628000" cy="792000"/>
          </a:xfrm>
          <a:custGeom>
            <a:avLst/>
            <a:gdLst>
              <a:gd name="connsiteX0" fmla="*/ 0 w 3576240"/>
              <a:gd name="connsiteY0" fmla="*/ 254864 h 1016000"/>
              <a:gd name="connsiteX1" fmla="*/ 2959934 w 3576240"/>
              <a:gd name="connsiteY1" fmla="*/ 254864 h 1016000"/>
              <a:gd name="connsiteX2" fmla="*/ 2959934 w 3576240"/>
              <a:gd name="connsiteY2" fmla="*/ 0 h 1016000"/>
              <a:gd name="connsiteX3" fmla="*/ 3576240 w 3576240"/>
              <a:gd name="connsiteY3" fmla="*/ 508000 h 1016000"/>
              <a:gd name="connsiteX4" fmla="*/ 2959934 w 3576240"/>
              <a:gd name="connsiteY4" fmla="*/ 1016000 h 1016000"/>
              <a:gd name="connsiteX5" fmla="*/ 2959934 w 3576240"/>
              <a:gd name="connsiteY5" fmla="*/ 761136 h 1016000"/>
              <a:gd name="connsiteX6" fmla="*/ 0 w 3576240"/>
              <a:gd name="connsiteY6" fmla="*/ 761136 h 1016000"/>
              <a:gd name="connsiteX7" fmla="*/ 0 w 3576240"/>
              <a:gd name="connsiteY7" fmla="*/ 254864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6240" h="1016000">
                <a:moveTo>
                  <a:pt x="0" y="254864"/>
                </a:moveTo>
                <a:lnTo>
                  <a:pt x="2959934" y="254864"/>
                </a:lnTo>
                <a:lnTo>
                  <a:pt x="2959934" y="0"/>
                </a:lnTo>
                <a:lnTo>
                  <a:pt x="3576240" y="508000"/>
                </a:lnTo>
                <a:lnTo>
                  <a:pt x="2959934" y="1016000"/>
                </a:lnTo>
                <a:lnTo>
                  <a:pt x="2959934" y="761136"/>
                </a:lnTo>
                <a:lnTo>
                  <a:pt x="0" y="761136"/>
                </a:lnTo>
                <a:lnTo>
                  <a:pt x="0" y="254864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19" tIns="338684" rIns="390925" bIns="338683" numCol="1" spcCol="1270" anchor="ctr" anchorCtr="0">
            <a:noAutofit/>
          </a:bodyPr>
          <a:lstStyle/>
          <a:p>
            <a:pPr lvl="0" algn="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已有成果</a:t>
            </a:r>
          </a:p>
        </p:txBody>
      </p:sp>
      <p:sp>
        <p:nvSpPr>
          <p:cNvPr id="10" name="任意多边形 9"/>
          <p:cNvSpPr/>
          <p:nvPr/>
        </p:nvSpPr>
        <p:spPr>
          <a:xfrm rot="5400000">
            <a:off x="10074543" y="4379658"/>
            <a:ext cx="2628000" cy="792000"/>
          </a:xfrm>
          <a:custGeom>
            <a:avLst/>
            <a:gdLst>
              <a:gd name="connsiteX0" fmla="*/ 0 w 3576240"/>
              <a:gd name="connsiteY0" fmla="*/ 254864 h 1016000"/>
              <a:gd name="connsiteX1" fmla="*/ 2959934 w 3576240"/>
              <a:gd name="connsiteY1" fmla="*/ 254864 h 1016000"/>
              <a:gd name="connsiteX2" fmla="*/ 2959934 w 3576240"/>
              <a:gd name="connsiteY2" fmla="*/ 0 h 1016000"/>
              <a:gd name="connsiteX3" fmla="*/ 3576240 w 3576240"/>
              <a:gd name="connsiteY3" fmla="*/ 508000 h 1016000"/>
              <a:gd name="connsiteX4" fmla="*/ 2959934 w 3576240"/>
              <a:gd name="connsiteY4" fmla="*/ 1016000 h 1016000"/>
              <a:gd name="connsiteX5" fmla="*/ 2959934 w 3576240"/>
              <a:gd name="connsiteY5" fmla="*/ 761136 h 1016000"/>
              <a:gd name="connsiteX6" fmla="*/ 0 w 3576240"/>
              <a:gd name="connsiteY6" fmla="*/ 761136 h 1016000"/>
              <a:gd name="connsiteX7" fmla="*/ 0 w 3576240"/>
              <a:gd name="connsiteY7" fmla="*/ 254864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6240" h="1016000">
                <a:moveTo>
                  <a:pt x="0" y="254864"/>
                </a:moveTo>
                <a:lnTo>
                  <a:pt x="2959934" y="254864"/>
                </a:lnTo>
                <a:lnTo>
                  <a:pt x="2959934" y="0"/>
                </a:lnTo>
                <a:lnTo>
                  <a:pt x="3576240" y="508000"/>
                </a:lnTo>
                <a:lnTo>
                  <a:pt x="2959934" y="1016000"/>
                </a:lnTo>
                <a:lnTo>
                  <a:pt x="2959934" y="761136"/>
                </a:lnTo>
                <a:lnTo>
                  <a:pt x="0" y="761136"/>
                </a:lnTo>
                <a:lnTo>
                  <a:pt x="0" y="254864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19" tIns="338684" rIns="390925" bIns="338683" numCol="1" spcCol="1270" anchor="ctr" anchorCtr="0">
            <a:noAutofit/>
          </a:bodyPr>
          <a:lstStyle/>
          <a:p>
            <a:pPr algn="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</a:p>
        </p:txBody>
      </p:sp>
    </p:spTree>
    <p:extLst>
      <p:ext uri="{BB962C8B-B14F-4D97-AF65-F5344CB8AC3E}">
        <p14:creationId xmlns:p14="http://schemas.microsoft.com/office/powerpoint/2010/main" val="40140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zh-CN" altLang="en-US" b="1" dirty="0"/>
              <a:t>总结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117309" y="2079174"/>
            <a:ext cx="83614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次研究是一次完整的项目开发经验，当然也借助了框架技术和互联网的帮助，才使得研究顺利进行，培养了我独立思考解决问题的能力。虽然系统的主要功能已经实现，但是对于真正投入使用的应用还是有一定差距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还有很多地方需要进行改进和优化，我也会继续将此工作进行下去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711596" y="5083827"/>
            <a:ext cx="8839200" cy="441184"/>
          </a:xfrm>
          <a:custGeom>
            <a:avLst/>
            <a:gdLst>
              <a:gd name="connsiteX0" fmla="*/ 0 w 8839200"/>
              <a:gd name="connsiteY0" fmla="*/ 204031 h 441184"/>
              <a:gd name="connsiteX1" fmla="*/ 1083733 w 8839200"/>
              <a:gd name="connsiteY1" fmla="*/ 136298 h 441184"/>
              <a:gd name="connsiteX2" fmla="*/ 1778000 w 8839200"/>
              <a:gd name="connsiteY2" fmla="*/ 441098 h 441184"/>
              <a:gd name="connsiteX3" fmla="*/ 2929467 w 8839200"/>
              <a:gd name="connsiteY3" fmla="*/ 102431 h 441184"/>
              <a:gd name="connsiteX4" fmla="*/ 4064000 w 8839200"/>
              <a:gd name="connsiteY4" fmla="*/ 339498 h 441184"/>
              <a:gd name="connsiteX5" fmla="*/ 5164667 w 8839200"/>
              <a:gd name="connsiteY5" fmla="*/ 17765 h 441184"/>
              <a:gd name="connsiteX6" fmla="*/ 6299200 w 8839200"/>
              <a:gd name="connsiteY6" fmla="*/ 407231 h 441184"/>
              <a:gd name="connsiteX7" fmla="*/ 7501467 w 8839200"/>
              <a:gd name="connsiteY7" fmla="*/ 831 h 441184"/>
              <a:gd name="connsiteX8" fmla="*/ 8839200 w 8839200"/>
              <a:gd name="connsiteY8" fmla="*/ 322565 h 4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441184">
                <a:moveTo>
                  <a:pt x="0" y="204031"/>
                </a:moveTo>
                <a:cubicBezTo>
                  <a:pt x="393700" y="150409"/>
                  <a:pt x="787400" y="96787"/>
                  <a:pt x="1083733" y="136298"/>
                </a:cubicBezTo>
                <a:cubicBezTo>
                  <a:pt x="1380066" y="175809"/>
                  <a:pt x="1470378" y="446743"/>
                  <a:pt x="1778000" y="441098"/>
                </a:cubicBezTo>
                <a:cubicBezTo>
                  <a:pt x="2085622" y="435454"/>
                  <a:pt x="2548467" y="119364"/>
                  <a:pt x="2929467" y="102431"/>
                </a:cubicBezTo>
                <a:cubicBezTo>
                  <a:pt x="3310467" y="85498"/>
                  <a:pt x="3691467" y="353609"/>
                  <a:pt x="4064000" y="339498"/>
                </a:cubicBezTo>
                <a:cubicBezTo>
                  <a:pt x="4436533" y="325387"/>
                  <a:pt x="4792134" y="6476"/>
                  <a:pt x="5164667" y="17765"/>
                </a:cubicBezTo>
                <a:cubicBezTo>
                  <a:pt x="5537200" y="29054"/>
                  <a:pt x="5909733" y="410053"/>
                  <a:pt x="6299200" y="407231"/>
                </a:cubicBezTo>
                <a:cubicBezTo>
                  <a:pt x="6688667" y="404409"/>
                  <a:pt x="7078134" y="14942"/>
                  <a:pt x="7501467" y="831"/>
                </a:cubicBezTo>
                <a:cubicBezTo>
                  <a:pt x="7924800" y="-13280"/>
                  <a:pt x="8382000" y="154642"/>
                  <a:pt x="8839200" y="322565"/>
                </a:cubicBezTo>
              </a:path>
            </a:pathLst>
          </a:custGeom>
          <a:noFill/>
          <a:ln w="25400">
            <a:solidFill>
              <a:srgbClr val="16A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KSO_Shape"/>
          <p:cNvSpPr>
            <a:spLocks/>
          </p:cNvSpPr>
          <p:nvPr/>
        </p:nvSpPr>
        <p:spPr bwMode="auto">
          <a:xfrm>
            <a:off x="9550796" y="1752177"/>
            <a:ext cx="1880129" cy="3772834"/>
          </a:xfrm>
          <a:custGeom>
            <a:avLst/>
            <a:gdLst>
              <a:gd name="T0" fmla="*/ 169462 w 1111250"/>
              <a:gd name="T1" fmla="*/ 1980701 h 2228850"/>
              <a:gd name="T2" fmla="*/ 166532 w 1111250"/>
              <a:gd name="T3" fmla="*/ 2013561 h 2228850"/>
              <a:gd name="T4" fmla="*/ 175096 w 1111250"/>
              <a:gd name="T5" fmla="*/ 2039395 h 2228850"/>
              <a:gd name="T6" fmla="*/ 148504 w 1111250"/>
              <a:gd name="T7" fmla="*/ 2057072 h 2228850"/>
              <a:gd name="T8" fmla="*/ 125294 w 1111250"/>
              <a:gd name="T9" fmla="*/ 2075201 h 2228850"/>
              <a:gd name="T10" fmla="*/ 99829 w 1111250"/>
              <a:gd name="T11" fmla="*/ 2106475 h 2228850"/>
              <a:gd name="T12" fmla="*/ 75266 w 1111250"/>
              <a:gd name="T13" fmla="*/ 2158145 h 2228850"/>
              <a:gd name="T14" fmla="*/ 129350 w 1111250"/>
              <a:gd name="T15" fmla="*/ 2012881 h 2228850"/>
              <a:gd name="T16" fmla="*/ 145124 w 1111250"/>
              <a:gd name="T17" fmla="*/ 1999283 h 2228850"/>
              <a:gd name="T18" fmla="*/ 148504 w 1111250"/>
              <a:gd name="T19" fmla="*/ 1983873 h 2228850"/>
              <a:gd name="T20" fmla="*/ 144448 w 1111250"/>
              <a:gd name="T21" fmla="*/ 1969823 h 2228850"/>
              <a:gd name="T22" fmla="*/ 134082 w 1111250"/>
              <a:gd name="T23" fmla="*/ 1960758 h 2228850"/>
              <a:gd name="T24" fmla="*/ 121237 w 1111250"/>
              <a:gd name="T25" fmla="*/ 1960758 h 2228850"/>
              <a:gd name="T26" fmla="*/ 110195 w 1111250"/>
              <a:gd name="T27" fmla="*/ 1969370 h 2228850"/>
              <a:gd name="T28" fmla="*/ 104336 w 1111250"/>
              <a:gd name="T29" fmla="*/ 1989312 h 2228850"/>
              <a:gd name="T30" fmla="*/ 0 w 1111250"/>
              <a:gd name="T31" fmla="*/ 2213213 h 2228850"/>
              <a:gd name="T32" fmla="*/ 32901 w 1111250"/>
              <a:gd name="T33" fmla="*/ 2123472 h 2228850"/>
              <a:gd name="T34" fmla="*/ 48450 w 1111250"/>
              <a:gd name="T35" fmla="*/ 2095144 h 2228850"/>
              <a:gd name="T36" fmla="*/ 60844 w 1111250"/>
              <a:gd name="T37" fmla="*/ 2058885 h 2228850"/>
              <a:gd name="T38" fmla="*/ 67604 w 1111250"/>
              <a:gd name="T39" fmla="*/ 2018093 h 2228850"/>
              <a:gd name="T40" fmla="*/ 65125 w 1111250"/>
              <a:gd name="T41" fmla="*/ 1985913 h 2228850"/>
              <a:gd name="T42" fmla="*/ 70985 w 1111250"/>
              <a:gd name="T43" fmla="*/ 1961211 h 2228850"/>
              <a:gd name="T44" fmla="*/ 93069 w 1111250"/>
              <a:gd name="T45" fmla="*/ 1950787 h 2228850"/>
              <a:gd name="T46" fmla="*/ 113125 w 1111250"/>
              <a:gd name="T47" fmla="*/ 1927445 h 2228850"/>
              <a:gd name="T48" fmla="*/ 437775 w 1111250"/>
              <a:gd name="T49" fmla="*/ 1567695 h 2228850"/>
              <a:gd name="T50" fmla="*/ 321879 w 1111250"/>
              <a:gd name="T51" fmla="*/ 1764920 h 2228850"/>
              <a:gd name="T52" fmla="*/ 224998 w 1111250"/>
              <a:gd name="T53" fmla="*/ 1912499 h 2228850"/>
              <a:gd name="T54" fmla="*/ 140566 w 1111250"/>
              <a:gd name="T55" fmla="*/ 1824768 h 2228850"/>
              <a:gd name="T56" fmla="*/ 205531 w 1111250"/>
              <a:gd name="T57" fmla="*/ 1644092 h 2228850"/>
              <a:gd name="T58" fmla="*/ 297432 w 1111250"/>
              <a:gd name="T59" fmla="*/ 1421704 h 2228850"/>
              <a:gd name="T60" fmla="*/ 788760 w 1111250"/>
              <a:gd name="T61" fmla="*/ 882908 h 2228850"/>
              <a:gd name="T62" fmla="*/ 672872 w 1111250"/>
              <a:gd name="T63" fmla="*/ 1122413 h 2228850"/>
              <a:gd name="T64" fmla="*/ 530224 w 1111250"/>
              <a:gd name="T65" fmla="*/ 1398852 h 2228850"/>
              <a:gd name="T66" fmla="*/ 422274 w 1111250"/>
              <a:gd name="T67" fmla="*/ 1144165 h 2228850"/>
              <a:gd name="T68" fmla="*/ 553583 w 1111250"/>
              <a:gd name="T69" fmla="*/ 873844 h 2228850"/>
              <a:gd name="T70" fmla="*/ 666296 w 1111250"/>
              <a:gd name="T71" fmla="*/ 655638 h 2228850"/>
              <a:gd name="T72" fmla="*/ 1050245 w 1111250"/>
              <a:gd name="T73" fmla="*/ 147864 h 2228850"/>
              <a:gd name="T74" fmla="*/ 805996 w 1111250"/>
              <a:gd name="T75" fmla="*/ 641577 h 2228850"/>
              <a:gd name="T76" fmla="*/ 805996 w 1111250"/>
              <a:gd name="T77" fmla="*/ 656998 h 2228850"/>
              <a:gd name="T78" fmla="*/ 814614 w 1111250"/>
              <a:gd name="T79" fmla="*/ 663575 h 2228850"/>
              <a:gd name="T80" fmla="*/ 824366 w 1111250"/>
              <a:gd name="T81" fmla="*/ 658813 h 2228850"/>
              <a:gd name="T82" fmla="*/ 1068615 w 1111250"/>
              <a:gd name="T83" fmla="*/ 165100 h 2228850"/>
              <a:gd name="T84" fmla="*/ 1068841 w 1111250"/>
              <a:gd name="T85" fmla="*/ 149452 h 2228850"/>
              <a:gd name="T86" fmla="*/ 1060450 w 1111250"/>
              <a:gd name="T87" fmla="*/ 143102 h 2228850"/>
              <a:gd name="T88" fmla="*/ 1104691 w 1111250"/>
              <a:gd name="T89" fmla="*/ 3178 h 2228850"/>
              <a:gd name="T90" fmla="*/ 1110572 w 1111250"/>
              <a:gd name="T91" fmla="*/ 20203 h 2228850"/>
              <a:gd name="T92" fmla="*/ 1108989 w 1111250"/>
              <a:gd name="T93" fmla="*/ 56296 h 2228850"/>
              <a:gd name="T94" fmla="*/ 1085240 w 1111250"/>
              <a:gd name="T95" fmla="*/ 156857 h 2228850"/>
              <a:gd name="T96" fmla="*/ 1037518 w 1111250"/>
              <a:gd name="T97" fmla="*/ 299413 h 2228850"/>
              <a:gd name="T98" fmla="*/ 968084 w 1111250"/>
              <a:gd name="T99" fmla="*/ 477381 h 2228850"/>
              <a:gd name="T100" fmla="*/ 879877 w 1111250"/>
              <a:gd name="T101" fmla="*/ 683951 h 2228850"/>
              <a:gd name="T102" fmla="*/ 767695 w 1111250"/>
              <a:gd name="T103" fmla="*/ 469890 h 2228850"/>
              <a:gd name="T104" fmla="*/ 870377 w 1111250"/>
              <a:gd name="T105" fmla="*/ 292830 h 2228850"/>
              <a:gd name="T106" fmla="*/ 959489 w 1111250"/>
              <a:gd name="T107" fmla="*/ 152090 h 2228850"/>
              <a:gd name="T108" fmla="*/ 1031412 w 1111250"/>
              <a:gd name="T109" fmla="*/ 54026 h 2228850"/>
              <a:gd name="T110" fmla="*/ 1071896 w 1111250"/>
              <a:gd name="T111" fmla="*/ 12031 h 2228850"/>
              <a:gd name="T112" fmla="*/ 1091573 w 1111250"/>
              <a:gd name="T113" fmla="*/ 681 h 2228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11250" h="2228850">
                <a:moveTo>
                  <a:pt x="118533" y="1917700"/>
                </a:moveTo>
                <a:lnTo>
                  <a:pt x="177800" y="1958039"/>
                </a:lnTo>
                <a:lnTo>
                  <a:pt x="175321" y="1963477"/>
                </a:lnTo>
                <a:lnTo>
                  <a:pt x="173067" y="1969370"/>
                </a:lnTo>
                <a:lnTo>
                  <a:pt x="171039" y="1975262"/>
                </a:lnTo>
                <a:lnTo>
                  <a:pt x="169462" y="1980701"/>
                </a:lnTo>
                <a:lnTo>
                  <a:pt x="168335" y="1986593"/>
                </a:lnTo>
                <a:lnTo>
                  <a:pt x="167208" y="1992032"/>
                </a:lnTo>
                <a:lnTo>
                  <a:pt x="166532" y="1997697"/>
                </a:lnTo>
                <a:lnTo>
                  <a:pt x="166307" y="2003136"/>
                </a:lnTo>
                <a:lnTo>
                  <a:pt x="166307" y="2008348"/>
                </a:lnTo>
                <a:lnTo>
                  <a:pt x="166532" y="2013561"/>
                </a:lnTo>
                <a:lnTo>
                  <a:pt x="167208" y="2018546"/>
                </a:lnTo>
                <a:lnTo>
                  <a:pt x="167884" y="2023305"/>
                </a:lnTo>
                <a:lnTo>
                  <a:pt x="169237" y="2027611"/>
                </a:lnTo>
                <a:lnTo>
                  <a:pt x="171039" y="2031917"/>
                </a:lnTo>
                <a:lnTo>
                  <a:pt x="172842" y="2035769"/>
                </a:lnTo>
                <a:lnTo>
                  <a:pt x="175096" y="2039395"/>
                </a:lnTo>
                <a:lnTo>
                  <a:pt x="165631" y="2051180"/>
                </a:lnTo>
                <a:lnTo>
                  <a:pt x="162476" y="2051633"/>
                </a:lnTo>
                <a:lnTo>
                  <a:pt x="159096" y="2052313"/>
                </a:lnTo>
                <a:lnTo>
                  <a:pt x="155716" y="2053672"/>
                </a:lnTo>
                <a:lnTo>
                  <a:pt x="152110" y="2055259"/>
                </a:lnTo>
                <a:lnTo>
                  <a:pt x="148504" y="2057072"/>
                </a:lnTo>
                <a:lnTo>
                  <a:pt x="144674" y="2059338"/>
                </a:lnTo>
                <a:lnTo>
                  <a:pt x="140843" y="2061831"/>
                </a:lnTo>
                <a:lnTo>
                  <a:pt x="137237" y="2065003"/>
                </a:lnTo>
                <a:lnTo>
                  <a:pt x="133181" y="2067949"/>
                </a:lnTo>
                <a:lnTo>
                  <a:pt x="129350" y="2071575"/>
                </a:lnTo>
                <a:lnTo>
                  <a:pt x="125294" y="2075201"/>
                </a:lnTo>
                <a:lnTo>
                  <a:pt x="121237" y="2079281"/>
                </a:lnTo>
                <a:lnTo>
                  <a:pt x="117406" y="2083586"/>
                </a:lnTo>
                <a:lnTo>
                  <a:pt x="113575" y="2088119"/>
                </a:lnTo>
                <a:lnTo>
                  <a:pt x="109519" y="2092878"/>
                </a:lnTo>
                <a:lnTo>
                  <a:pt x="105688" y="2098090"/>
                </a:lnTo>
                <a:lnTo>
                  <a:pt x="99829" y="2106475"/>
                </a:lnTo>
                <a:lnTo>
                  <a:pt x="94195" y="2115313"/>
                </a:lnTo>
                <a:lnTo>
                  <a:pt x="89238" y="2124151"/>
                </a:lnTo>
                <a:lnTo>
                  <a:pt x="84731" y="2132990"/>
                </a:lnTo>
                <a:lnTo>
                  <a:pt x="80900" y="2141601"/>
                </a:lnTo>
                <a:lnTo>
                  <a:pt x="77970" y="2150213"/>
                </a:lnTo>
                <a:lnTo>
                  <a:pt x="75266" y="2158145"/>
                </a:lnTo>
                <a:lnTo>
                  <a:pt x="73463" y="2166076"/>
                </a:lnTo>
                <a:lnTo>
                  <a:pt x="23211" y="2228850"/>
                </a:lnTo>
                <a:lnTo>
                  <a:pt x="18704" y="2225904"/>
                </a:lnTo>
                <a:lnTo>
                  <a:pt x="123040" y="2013334"/>
                </a:lnTo>
                <a:lnTo>
                  <a:pt x="126195" y="2013561"/>
                </a:lnTo>
                <a:lnTo>
                  <a:pt x="129350" y="2012881"/>
                </a:lnTo>
                <a:lnTo>
                  <a:pt x="132279" y="2011974"/>
                </a:lnTo>
                <a:lnTo>
                  <a:pt x="135434" y="2010388"/>
                </a:lnTo>
                <a:lnTo>
                  <a:pt x="138364" y="2008348"/>
                </a:lnTo>
                <a:lnTo>
                  <a:pt x="140843" y="2005855"/>
                </a:lnTo>
                <a:lnTo>
                  <a:pt x="143096" y="2002909"/>
                </a:lnTo>
                <a:lnTo>
                  <a:pt x="145124" y="1999283"/>
                </a:lnTo>
                <a:lnTo>
                  <a:pt x="146251" y="1996791"/>
                </a:lnTo>
                <a:lnTo>
                  <a:pt x="147152" y="1994298"/>
                </a:lnTo>
                <a:lnTo>
                  <a:pt x="147603" y="1991805"/>
                </a:lnTo>
                <a:lnTo>
                  <a:pt x="148054" y="1989312"/>
                </a:lnTo>
                <a:lnTo>
                  <a:pt x="148504" y="1986593"/>
                </a:lnTo>
                <a:lnTo>
                  <a:pt x="148504" y="1983873"/>
                </a:lnTo>
                <a:lnTo>
                  <a:pt x="148054" y="1981380"/>
                </a:lnTo>
                <a:lnTo>
                  <a:pt x="147828" y="1978888"/>
                </a:lnTo>
                <a:lnTo>
                  <a:pt x="147378" y="1976395"/>
                </a:lnTo>
                <a:lnTo>
                  <a:pt x="146476" y="1974129"/>
                </a:lnTo>
                <a:lnTo>
                  <a:pt x="145575" y="1971862"/>
                </a:lnTo>
                <a:lnTo>
                  <a:pt x="144448" y="1969823"/>
                </a:lnTo>
                <a:lnTo>
                  <a:pt x="143096" y="1967783"/>
                </a:lnTo>
                <a:lnTo>
                  <a:pt x="141744" y="1965970"/>
                </a:lnTo>
                <a:lnTo>
                  <a:pt x="139941" y="1964384"/>
                </a:lnTo>
                <a:lnTo>
                  <a:pt x="138138" y="1963024"/>
                </a:lnTo>
                <a:lnTo>
                  <a:pt x="136110" y="1961891"/>
                </a:lnTo>
                <a:lnTo>
                  <a:pt x="134082" y="1960758"/>
                </a:lnTo>
                <a:lnTo>
                  <a:pt x="131829" y="1960305"/>
                </a:lnTo>
                <a:lnTo>
                  <a:pt x="129801" y="1959851"/>
                </a:lnTo>
                <a:lnTo>
                  <a:pt x="127547" y="1959851"/>
                </a:lnTo>
                <a:lnTo>
                  <a:pt x="125519" y="1959851"/>
                </a:lnTo>
                <a:lnTo>
                  <a:pt x="123265" y="1960305"/>
                </a:lnTo>
                <a:lnTo>
                  <a:pt x="121237" y="1960758"/>
                </a:lnTo>
                <a:lnTo>
                  <a:pt x="119434" y="1961891"/>
                </a:lnTo>
                <a:lnTo>
                  <a:pt x="117406" y="1962798"/>
                </a:lnTo>
                <a:lnTo>
                  <a:pt x="115604" y="1964157"/>
                </a:lnTo>
                <a:lnTo>
                  <a:pt x="113575" y="1965517"/>
                </a:lnTo>
                <a:lnTo>
                  <a:pt x="111998" y="1967330"/>
                </a:lnTo>
                <a:lnTo>
                  <a:pt x="110195" y="1969370"/>
                </a:lnTo>
                <a:lnTo>
                  <a:pt x="109068" y="1971409"/>
                </a:lnTo>
                <a:lnTo>
                  <a:pt x="107716" y="1973902"/>
                </a:lnTo>
                <a:lnTo>
                  <a:pt x="106139" y="1977755"/>
                </a:lnTo>
                <a:lnTo>
                  <a:pt x="105012" y="1981380"/>
                </a:lnTo>
                <a:lnTo>
                  <a:pt x="104561" y="1985460"/>
                </a:lnTo>
                <a:lnTo>
                  <a:pt x="104336" y="1989312"/>
                </a:lnTo>
                <a:lnTo>
                  <a:pt x="104787" y="1993165"/>
                </a:lnTo>
                <a:lnTo>
                  <a:pt x="105463" y="1996791"/>
                </a:lnTo>
                <a:lnTo>
                  <a:pt x="106815" y="2000417"/>
                </a:lnTo>
                <a:lnTo>
                  <a:pt x="108618" y="2003363"/>
                </a:lnTo>
                <a:lnTo>
                  <a:pt x="4507" y="2215933"/>
                </a:lnTo>
                <a:lnTo>
                  <a:pt x="0" y="2213213"/>
                </a:lnTo>
                <a:lnTo>
                  <a:pt x="18704" y="2139562"/>
                </a:lnTo>
                <a:lnTo>
                  <a:pt x="21633" y="2136842"/>
                </a:lnTo>
                <a:lnTo>
                  <a:pt x="24337" y="2134123"/>
                </a:lnTo>
                <a:lnTo>
                  <a:pt x="27267" y="2130723"/>
                </a:lnTo>
                <a:lnTo>
                  <a:pt x="29971" y="2127324"/>
                </a:lnTo>
                <a:lnTo>
                  <a:pt x="32901" y="2123472"/>
                </a:lnTo>
                <a:lnTo>
                  <a:pt x="35605" y="2119392"/>
                </a:lnTo>
                <a:lnTo>
                  <a:pt x="38084" y="2115087"/>
                </a:lnTo>
                <a:lnTo>
                  <a:pt x="40788" y="2110328"/>
                </a:lnTo>
                <a:lnTo>
                  <a:pt x="43267" y="2105569"/>
                </a:lnTo>
                <a:lnTo>
                  <a:pt x="45971" y="2100583"/>
                </a:lnTo>
                <a:lnTo>
                  <a:pt x="48450" y="2095144"/>
                </a:lnTo>
                <a:lnTo>
                  <a:pt x="50703" y="2089932"/>
                </a:lnTo>
                <a:lnTo>
                  <a:pt x="52957" y="2084040"/>
                </a:lnTo>
                <a:lnTo>
                  <a:pt x="55210" y="2078374"/>
                </a:lnTo>
                <a:lnTo>
                  <a:pt x="57238" y="2072255"/>
                </a:lnTo>
                <a:lnTo>
                  <a:pt x="58816" y="2066137"/>
                </a:lnTo>
                <a:lnTo>
                  <a:pt x="60844" y="2058885"/>
                </a:lnTo>
                <a:lnTo>
                  <a:pt x="62647" y="2051633"/>
                </a:lnTo>
                <a:lnTo>
                  <a:pt x="64224" y="2044608"/>
                </a:lnTo>
                <a:lnTo>
                  <a:pt x="65351" y="2037809"/>
                </a:lnTo>
                <a:lnTo>
                  <a:pt x="66478" y="2030784"/>
                </a:lnTo>
                <a:lnTo>
                  <a:pt x="67154" y="2024438"/>
                </a:lnTo>
                <a:lnTo>
                  <a:pt x="67604" y="2018093"/>
                </a:lnTo>
                <a:lnTo>
                  <a:pt x="67830" y="2011974"/>
                </a:lnTo>
                <a:lnTo>
                  <a:pt x="67604" y="2006082"/>
                </a:lnTo>
                <a:lnTo>
                  <a:pt x="67379" y="2000643"/>
                </a:lnTo>
                <a:lnTo>
                  <a:pt x="66928" y="1995431"/>
                </a:lnTo>
                <a:lnTo>
                  <a:pt x="66252" y="1990445"/>
                </a:lnTo>
                <a:lnTo>
                  <a:pt x="65125" y="1985913"/>
                </a:lnTo>
                <a:lnTo>
                  <a:pt x="63773" y="1982060"/>
                </a:lnTo>
                <a:lnTo>
                  <a:pt x="62196" y="1978434"/>
                </a:lnTo>
                <a:lnTo>
                  <a:pt x="60393" y="1975262"/>
                </a:lnTo>
                <a:lnTo>
                  <a:pt x="63999" y="1961891"/>
                </a:lnTo>
                <a:lnTo>
                  <a:pt x="67379" y="1961891"/>
                </a:lnTo>
                <a:lnTo>
                  <a:pt x="70985" y="1961211"/>
                </a:lnTo>
                <a:lnTo>
                  <a:pt x="74590" y="1960531"/>
                </a:lnTo>
                <a:lnTo>
                  <a:pt x="78421" y="1959172"/>
                </a:lnTo>
                <a:lnTo>
                  <a:pt x="82252" y="1957585"/>
                </a:lnTo>
                <a:lnTo>
                  <a:pt x="85632" y="1955772"/>
                </a:lnTo>
                <a:lnTo>
                  <a:pt x="89463" y="1953279"/>
                </a:lnTo>
                <a:lnTo>
                  <a:pt x="93069" y="1950787"/>
                </a:lnTo>
                <a:lnTo>
                  <a:pt x="96674" y="1947614"/>
                </a:lnTo>
                <a:lnTo>
                  <a:pt x="100055" y="1944215"/>
                </a:lnTo>
                <a:lnTo>
                  <a:pt x="103435" y="1940589"/>
                </a:lnTo>
                <a:lnTo>
                  <a:pt x="106815" y="1936510"/>
                </a:lnTo>
                <a:lnTo>
                  <a:pt x="109970" y="1932204"/>
                </a:lnTo>
                <a:lnTo>
                  <a:pt x="113125" y="1927445"/>
                </a:lnTo>
                <a:lnTo>
                  <a:pt x="115829" y="1922686"/>
                </a:lnTo>
                <a:lnTo>
                  <a:pt x="118533" y="1917700"/>
                </a:lnTo>
                <a:close/>
                <a:moveTo>
                  <a:pt x="315088" y="1381125"/>
                </a:moveTo>
                <a:lnTo>
                  <a:pt x="479425" y="1492886"/>
                </a:lnTo>
                <a:lnTo>
                  <a:pt x="458373" y="1530971"/>
                </a:lnTo>
                <a:lnTo>
                  <a:pt x="437775" y="1567695"/>
                </a:lnTo>
                <a:lnTo>
                  <a:pt x="417402" y="1603740"/>
                </a:lnTo>
                <a:lnTo>
                  <a:pt x="397483" y="1638651"/>
                </a:lnTo>
                <a:lnTo>
                  <a:pt x="377790" y="1672202"/>
                </a:lnTo>
                <a:lnTo>
                  <a:pt x="358549" y="1704393"/>
                </a:lnTo>
                <a:lnTo>
                  <a:pt x="339988" y="1735450"/>
                </a:lnTo>
                <a:lnTo>
                  <a:pt x="321879" y="1764920"/>
                </a:lnTo>
                <a:lnTo>
                  <a:pt x="304223" y="1793257"/>
                </a:lnTo>
                <a:lnTo>
                  <a:pt x="287020" y="1820234"/>
                </a:lnTo>
                <a:lnTo>
                  <a:pt x="270722" y="1845624"/>
                </a:lnTo>
                <a:lnTo>
                  <a:pt x="254877" y="1869653"/>
                </a:lnTo>
                <a:lnTo>
                  <a:pt x="239485" y="1891869"/>
                </a:lnTo>
                <a:lnTo>
                  <a:pt x="224998" y="1912499"/>
                </a:lnTo>
                <a:lnTo>
                  <a:pt x="210737" y="1931768"/>
                </a:lnTo>
                <a:lnTo>
                  <a:pt x="197608" y="1949450"/>
                </a:lnTo>
                <a:lnTo>
                  <a:pt x="119062" y="1895950"/>
                </a:lnTo>
                <a:lnTo>
                  <a:pt x="125400" y="1873734"/>
                </a:lnTo>
                <a:lnTo>
                  <a:pt x="132417" y="1849931"/>
                </a:lnTo>
                <a:lnTo>
                  <a:pt x="140566" y="1824768"/>
                </a:lnTo>
                <a:lnTo>
                  <a:pt x="149394" y="1798018"/>
                </a:lnTo>
                <a:lnTo>
                  <a:pt x="158901" y="1770134"/>
                </a:lnTo>
                <a:lnTo>
                  <a:pt x="169540" y="1740437"/>
                </a:lnTo>
                <a:lnTo>
                  <a:pt x="180858" y="1709607"/>
                </a:lnTo>
                <a:lnTo>
                  <a:pt x="192855" y="1677416"/>
                </a:lnTo>
                <a:lnTo>
                  <a:pt x="205531" y="1644092"/>
                </a:lnTo>
                <a:lnTo>
                  <a:pt x="219112" y="1609861"/>
                </a:lnTo>
                <a:lnTo>
                  <a:pt x="233373" y="1574269"/>
                </a:lnTo>
                <a:lnTo>
                  <a:pt x="248313" y="1537545"/>
                </a:lnTo>
                <a:lnTo>
                  <a:pt x="264158" y="1499913"/>
                </a:lnTo>
                <a:lnTo>
                  <a:pt x="280229" y="1461148"/>
                </a:lnTo>
                <a:lnTo>
                  <a:pt x="297432" y="1421704"/>
                </a:lnTo>
                <a:lnTo>
                  <a:pt x="315088" y="1381125"/>
                </a:lnTo>
                <a:close/>
                <a:moveTo>
                  <a:pt x="666296" y="655638"/>
                </a:moveTo>
                <a:lnTo>
                  <a:pt x="839787" y="773011"/>
                </a:lnTo>
                <a:lnTo>
                  <a:pt x="823232" y="809266"/>
                </a:lnTo>
                <a:lnTo>
                  <a:pt x="806223" y="845747"/>
                </a:lnTo>
                <a:lnTo>
                  <a:pt x="788760" y="882908"/>
                </a:lnTo>
                <a:lnTo>
                  <a:pt x="771298" y="920295"/>
                </a:lnTo>
                <a:lnTo>
                  <a:pt x="752928" y="957909"/>
                </a:lnTo>
                <a:lnTo>
                  <a:pt x="734785" y="996429"/>
                </a:lnTo>
                <a:lnTo>
                  <a:pt x="715962" y="1034723"/>
                </a:lnTo>
                <a:lnTo>
                  <a:pt x="696912" y="1073469"/>
                </a:lnTo>
                <a:lnTo>
                  <a:pt x="672872" y="1122413"/>
                </a:lnTo>
                <a:lnTo>
                  <a:pt x="648606" y="1170676"/>
                </a:lnTo>
                <a:lnTo>
                  <a:pt x="624567" y="1218034"/>
                </a:lnTo>
                <a:lnTo>
                  <a:pt x="600528" y="1264711"/>
                </a:lnTo>
                <a:lnTo>
                  <a:pt x="576942" y="1310256"/>
                </a:lnTo>
                <a:lnTo>
                  <a:pt x="553356" y="1355120"/>
                </a:lnTo>
                <a:lnTo>
                  <a:pt x="530224" y="1398852"/>
                </a:lnTo>
                <a:lnTo>
                  <a:pt x="507092" y="1441451"/>
                </a:lnTo>
                <a:lnTo>
                  <a:pt x="338137" y="1327476"/>
                </a:lnTo>
                <a:lnTo>
                  <a:pt x="358321" y="1282612"/>
                </a:lnTo>
                <a:lnTo>
                  <a:pt x="378958" y="1237067"/>
                </a:lnTo>
                <a:lnTo>
                  <a:pt x="400276" y="1191070"/>
                </a:lnTo>
                <a:lnTo>
                  <a:pt x="422274" y="1144165"/>
                </a:lnTo>
                <a:lnTo>
                  <a:pt x="444726" y="1096355"/>
                </a:lnTo>
                <a:lnTo>
                  <a:pt x="467858" y="1048318"/>
                </a:lnTo>
                <a:lnTo>
                  <a:pt x="491444" y="999601"/>
                </a:lnTo>
                <a:lnTo>
                  <a:pt x="515256" y="950658"/>
                </a:lnTo>
                <a:lnTo>
                  <a:pt x="534533" y="911911"/>
                </a:lnTo>
                <a:lnTo>
                  <a:pt x="553583" y="873844"/>
                </a:lnTo>
                <a:lnTo>
                  <a:pt x="572633" y="836003"/>
                </a:lnTo>
                <a:lnTo>
                  <a:pt x="591456" y="798843"/>
                </a:lnTo>
                <a:lnTo>
                  <a:pt x="610506" y="762135"/>
                </a:lnTo>
                <a:lnTo>
                  <a:pt x="629103" y="726107"/>
                </a:lnTo>
                <a:lnTo>
                  <a:pt x="647699" y="690533"/>
                </a:lnTo>
                <a:lnTo>
                  <a:pt x="666296" y="655638"/>
                </a:lnTo>
                <a:close/>
                <a:moveTo>
                  <a:pt x="1059090" y="142875"/>
                </a:moveTo>
                <a:lnTo>
                  <a:pt x="1057956" y="143102"/>
                </a:lnTo>
                <a:lnTo>
                  <a:pt x="1056595" y="143329"/>
                </a:lnTo>
                <a:lnTo>
                  <a:pt x="1055234" y="143782"/>
                </a:lnTo>
                <a:lnTo>
                  <a:pt x="1052739" y="145370"/>
                </a:lnTo>
                <a:lnTo>
                  <a:pt x="1050245" y="147864"/>
                </a:lnTo>
                <a:lnTo>
                  <a:pt x="1047750" y="150586"/>
                </a:lnTo>
                <a:lnTo>
                  <a:pt x="1045256" y="154214"/>
                </a:lnTo>
                <a:lnTo>
                  <a:pt x="1042988" y="158296"/>
                </a:lnTo>
                <a:lnTo>
                  <a:pt x="809398" y="632959"/>
                </a:lnTo>
                <a:lnTo>
                  <a:pt x="807357" y="637268"/>
                </a:lnTo>
                <a:lnTo>
                  <a:pt x="805996" y="641577"/>
                </a:lnTo>
                <a:lnTo>
                  <a:pt x="805089" y="645659"/>
                </a:lnTo>
                <a:lnTo>
                  <a:pt x="804862" y="649288"/>
                </a:lnTo>
                <a:lnTo>
                  <a:pt x="804862" y="652689"/>
                </a:lnTo>
                <a:lnTo>
                  <a:pt x="805089" y="654504"/>
                </a:lnTo>
                <a:lnTo>
                  <a:pt x="805543" y="655638"/>
                </a:lnTo>
                <a:lnTo>
                  <a:pt x="805996" y="656998"/>
                </a:lnTo>
                <a:lnTo>
                  <a:pt x="806450" y="658132"/>
                </a:lnTo>
                <a:lnTo>
                  <a:pt x="807357" y="659039"/>
                </a:lnTo>
                <a:lnTo>
                  <a:pt x="808264" y="659720"/>
                </a:lnTo>
                <a:lnTo>
                  <a:pt x="812573" y="662668"/>
                </a:lnTo>
                <a:lnTo>
                  <a:pt x="813480" y="663348"/>
                </a:lnTo>
                <a:lnTo>
                  <a:pt x="814614" y="663575"/>
                </a:lnTo>
                <a:lnTo>
                  <a:pt x="815521" y="663575"/>
                </a:lnTo>
                <a:lnTo>
                  <a:pt x="816882" y="663575"/>
                </a:lnTo>
                <a:lnTo>
                  <a:pt x="818016" y="663121"/>
                </a:lnTo>
                <a:lnTo>
                  <a:pt x="819377" y="662441"/>
                </a:lnTo>
                <a:lnTo>
                  <a:pt x="821871" y="661080"/>
                </a:lnTo>
                <a:lnTo>
                  <a:pt x="824366" y="658813"/>
                </a:lnTo>
                <a:lnTo>
                  <a:pt x="827314" y="655638"/>
                </a:lnTo>
                <a:lnTo>
                  <a:pt x="829582" y="652236"/>
                </a:lnTo>
                <a:lnTo>
                  <a:pt x="831850" y="648154"/>
                </a:lnTo>
                <a:lnTo>
                  <a:pt x="1065666" y="173718"/>
                </a:lnTo>
                <a:lnTo>
                  <a:pt x="1067481" y="169409"/>
                </a:lnTo>
                <a:lnTo>
                  <a:pt x="1068615" y="165100"/>
                </a:lnTo>
                <a:lnTo>
                  <a:pt x="1069748" y="161018"/>
                </a:lnTo>
                <a:lnTo>
                  <a:pt x="1069975" y="157163"/>
                </a:lnTo>
                <a:lnTo>
                  <a:pt x="1069975" y="153761"/>
                </a:lnTo>
                <a:lnTo>
                  <a:pt x="1069748" y="152173"/>
                </a:lnTo>
                <a:lnTo>
                  <a:pt x="1069295" y="150586"/>
                </a:lnTo>
                <a:lnTo>
                  <a:pt x="1068841" y="149452"/>
                </a:lnTo>
                <a:lnTo>
                  <a:pt x="1068161" y="148318"/>
                </a:lnTo>
                <a:lnTo>
                  <a:pt x="1067481" y="147411"/>
                </a:lnTo>
                <a:lnTo>
                  <a:pt x="1066573" y="146504"/>
                </a:lnTo>
                <a:lnTo>
                  <a:pt x="1062491" y="143782"/>
                </a:lnTo>
                <a:lnTo>
                  <a:pt x="1061357" y="143329"/>
                </a:lnTo>
                <a:lnTo>
                  <a:pt x="1060450" y="143102"/>
                </a:lnTo>
                <a:lnTo>
                  <a:pt x="1059090" y="142875"/>
                </a:lnTo>
                <a:close/>
                <a:moveTo>
                  <a:pt x="1096549" y="0"/>
                </a:moveTo>
                <a:lnTo>
                  <a:pt x="1098811" y="227"/>
                </a:lnTo>
                <a:lnTo>
                  <a:pt x="1101073" y="908"/>
                </a:lnTo>
                <a:lnTo>
                  <a:pt x="1102882" y="2043"/>
                </a:lnTo>
                <a:lnTo>
                  <a:pt x="1104691" y="3178"/>
                </a:lnTo>
                <a:lnTo>
                  <a:pt x="1106048" y="5221"/>
                </a:lnTo>
                <a:lnTo>
                  <a:pt x="1107405" y="7264"/>
                </a:lnTo>
                <a:lnTo>
                  <a:pt x="1108762" y="10215"/>
                </a:lnTo>
                <a:lnTo>
                  <a:pt x="1109441" y="13166"/>
                </a:lnTo>
                <a:lnTo>
                  <a:pt x="1110119" y="16344"/>
                </a:lnTo>
                <a:lnTo>
                  <a:pt x="1110572" y="20203"/>
                </a:lnTo>
                <a:lnTo>
                  <a:pt x="1111250" y="24289"/>
                </a:lnTo>
                <a:lnTo>
                  <a:pt x="1111250" y="28829"/>
                </a:lnTo>
                <a:lnTo>
                  <a:pt x="1111250" y="33596"/>
                </a:lnTo>
                <a:lnTo>
                  <a:pt x="1111024" y="38590"/>
                </a:lnTo>
                <a:lnTo>
                  <a:pt x="1110346" y="44265"/>
                </a:lnTo>
                <a:lnTo>
                  <a:pt x="1108989" y="56296"/>
                </a:lnTo>
                <a:lnTo>
                  <a:pt x="1106953" y="69916"/>
                </a:lnTo>
                <a:lnTo>
                  <a:pt x="1103787" y="84898"/>
                </a:lnTo>
                <a:lnTo>
                  <a:pt x="1100394" y="100788"/>
                </a:lnTo>
                <a:lnTo>
                  <a:pt x="1095871" y="118267"/>
                </a:lnTo>
                <a:lnTo>
                  <a:pt x="1090895" y="136881"/>
                </a:lnTo>
                <a:lnTo>
                  <a:pt x="1085240" y="156857"/>
                </a:lnTo>
                <a:lnTo>
                  <a:pt x="1078682" y="177741"/>
                </a:lnTo>
                <a:lnTo>
                  <a:pt x="1071670" y="199987"/>
                </a:lnTo>
                <a:lnTo>
                  <a:pt x="1064207" y="223368"/>
                </a:lnTo>
                <a:lnTo>
                  <a:pt x="1055838" y="247657"/>
                </a:lnTo>
                <a:lnTo>
                  <a:pt x="1046791" y="273081"/>
                </a:lnTo>
                <a:lnTo>
                  <a:pt x="1037518" y="299413"/>
                </a:lnTo>
                <a:lnTo>
                  <a:pt x="1027114" y="326880"/>
                </a:lnTo>
                <a:lnTo>
                  <a:pt x="1016484" y="355255"/>
                </a:lnTo>
                <a:lnTo>
                  <a:pt x="1005176" y="384538"/>
                </a:lnTo>
                <a:lnTo>
                  <a:pt x="993415" y="414502"/>
                </a:lnTo>
                <a:lnTo>
                  <a:pt x="980975" y="445601"/>
                </a:lnTo>
                <a:lnTo>
                  <a:pt x="968084" y="477381"/>
                </a:lnTo>
                <a:lnTo>
                  <a:pt x="954739" y="510069"/>
                </a:lnTo>
                <a:lnTo>
                  <a:pt x="940491" y="543438"/>
                </a:lnTo>
                <a:lnTo>
                  <a:pt x="926242" y="577488"/>
                </a:lnTo>
                <a:lnTo>
                  <a:pt x="911314" y="612446"/>
                </a:lnTo>
                <a:lnTo>
                  <a:pt x="895709" y="647858"/>
                </a:lnTo>
                <a:lnTo>
                  <a:pt x="879877" y="683951"/>
                </a:lnTo>
                <a:lnTo>
                  <a:pt x="863592" y="720725"/>
                </a:lnTo>
                <a:lnTo>
                  <a:pt x="693737" y="604955"/>
                </a:lnTo>
                <a:lnTo>
                  <a:pt x="712510" y="570224"/>
                </a:lnTo>
                <a:lnTo>
                  <a:pt x="731282" y="535720"/>
                </a:lnTo>
                <a:lnTo>
                  <a:pt x="749602" y="502578"/>
                </a:lnTo>
                <a:lnTo>
                  <a:pt x="767695" y="469890"/>
                </a:lnTo>
                <a:lnTo>
                  <a:pt x="785563" y="438110"/>
                </a:lnTo>
                <a:lnTo>
                  <a:pt x="803204" y="407238"/>
                </a:lnTo>
                <a:lnTo>
                  <a:pt x="820167" y="377274"/>
                </a:lnTo>
                <a:lnTo>
                  <a:pt x="837356" y="348218"/>
                </a:lnTo>
                <a:lnTo>
                  <a:pt x="853867" y="319843"/>
                </a:lnTo>
                <a:lnTo>
                  <a:pt x="870377" y="292830"/>
                </a:lnTo>
                <a:lnTo>
                  <a:pt x="886209" y="266498"/>
                </a:lnTo>
                <a:lnTo>
                  <a:pt x="901589" y="241528"/>
                </a:lnTo>
                <a:lnTo>
                  <a:pt x="916743" y="217466"/>
                </a:lnTo>
                <a:lnTo>
                  <a:pt x="931444" y="194539"/>
                </a:lnTo>
                <a:lnTo>
                  <a:pt x="945693" y="172747"/>
                </a:lnTo>
                <a:lnTo>
                  <a:pt x="959489" y="152090"/>
                </a:lnTo>
                <a:lnTo>
                  <a:pt x="972833" y="132568"/>
                </a:lnTo>
                <a:lnTo>
                  <a:pt x="985499" y="114408"/>
                </a:lnTo>
                <a:lnTo>
                  <a:pt x="997712" y="97610"/>
                </a:lnTo>
                <a:lnTo>
                  <a:pt x="1009473" y="81493"/>
                </a:lnTo>
                <a:lnTo>
                  <a:pt x="1020782" y="67192"/>
                </a:lnTo>
                <a:lnTo>
                  <a:pt x="1031412" y="54026"/>
                </a:lnTo>
                <a:lnTo>
                  <a:pt x="1041363" y="42449"/>
                </a:lnTo>
                <a:lnTo>
                  <a:pt x="1051089" y="32007"/>
                </a:lnTo>
                <a:lnTo>
                  <a:pt x="1059909" y="22927"/>
                </a:lnTo>
                <a:lnTo>
                  <a:pt x="1063754" y="18841"/>
                </a:lnTo>
                <a:lnTo>
                  <a:pt x="1067825" y="15436"/>
                </a:lnTo>
                <a:lnTo>
                  <a:pt x="1071896" y="12031"/>
                </a:lnTo>
                <a:lnTo>
                  <a:pt x="1075515" y="9307"/>
                </a:lnTo>
                <a:lnTo>
                  <a:pt x="1078908" y="6810"/>
                </a:lnTo>
                <a:lnTo>
                  <a:pt x="1082526" y="4767"/>
                </a:lnTo>
                <a:lnTo>
                  <a:pt x="1085467" y="2951"/>
                </a:lnTo>
                <a:lnTo>
                  <a:pt x="1088407" y="1816"/>
                </a:lnTo>
                <a:lnTo>
                  <a:pt x="1091573" y="681"/>
                </a:lnTo>
                <a:lnTo>
                  <a:pt x="1094061" y="227"/>
                </a:lnTo>
                <a:lnTo>
                  <a:pt x="1096549" y="0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5301208"/>
            <a:ext cx="7008574" cy="1074192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 smtClean="0"/>
              <a:t>答辩人：刘松林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指导老师：柯旋 教授</a:t>
            </a:r>
            <a:endParaRPr lang="zh-CN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2564904"/>
            <a:ext cx="7008574" cy="1856283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 smtClean="0"/>
              <a:t>谢谢观看，</a:t>
            </a:r>
            <a:endParaRPr lang="en-US" altLang="zh-CN" sz="5400" dirty="0" smtClean="0"/>
          </a:p>
          <a:p>
            <a:pPr algn="ctr"/>
            <a:r>
              <a:rPr lang="zh-CN" altLang="en-US" sz="5400" dirty="0" smtClean="0"/>
              <a:t>恳请各位老师指正</a:t>
            </a:r>
            <a:endParaRPr lang="zh-CN" sz="5400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D69424-34CA-416D-8659-0C355AFC80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421</Words>
  <Application>Microsoft Office PowerPoint</Application>
  <PresentationFormat>自定义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幼圆</vt:lpstr>
      <vt:lpstr>Arial</vt:lpstr>
      <vt:lpstr>Century Gothic</vt:lpstr>
      <vt:lpstr>Times New Roman</vt:lpstr>
      <vt:lpstr>Books_16x9</vt:lpstr>
      <vt:lpstr>物理学论文网站的   设计与实现</vt:lpstr>
      <vt:lpstr>PowerPoint 演示文稿</vt:lpstr>
      <vt:lpstr>研究的对象</vt:lpstr>
      <vt:lpstr>系统简介</vt:lpstr>
      <vt:lpstr>系统功能</vt:lpstr>
      <vt:lpstr>系统功能</vt:lpstr>
      <vt:lpstr>研究不足与展望</vt:lpstr>
      <vt:lpstr>总结</vt:lpstr>
      <vt:lpstr>答辩人：刘松林 指导老师：柯旋 教授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2016-05-21T07:13:49Z</dcterms:created>
  <dcterms:modified xsi:type="dcterms:W3CDTF">2016-05-21T15:40:09Z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