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7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網頁程式設計期末專案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95736" y="436510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00657005</a:t>
            </a:r>
            <a:r>
              <a:rPr lang="zh-TW" altLang="en-US" dirty="0" smtClean="0"/>
              <a:t> 古語鈞</a:t>
            </a:r>
            <a:endParaRPr lang="en-US" altLang="zh-TW" dirty="0" smtClean="0"/>
          </a:p>
          <a:p>
            <a:r>
              <a:rPr lang="en-US" altLang="zh-TW" dirty="0" smtClean="0"/>
              <a:t>00657012</a:t>
            </a:r>
            <a:r>
              <a:rPr lang="zh-TW" altLang="en-US" dirty="0" smtClean="0"/>
              <a:t> 蔡慶辰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7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主題：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2780928"/>
            <a:ext cx="8280920" cy="1752600"/>
          </a:xfrm>
        </p:spPr>
        <p:txBody>
          <a:bodyPr>
            <a:normAutofit lnSpcReduction="10000"/>
          </a:bodyPr>
          <a:lstStyle/>
          <a:p>
            <a:r>
              <a:rPr lang="en-US" altLang="zh-TW" sz="5400" b="1" dirty="0" smtClean="0"/>
              <a:t>TRPG-Dungeons </a:t>
            </a:r>
            <a:r>
              <a:rPr lang="en-US" altLang="zh-TW" sz="5400" b="1" dirty="0"/>
              <a:t>&amp; </a:t>
            </a:r>
            <a:r>
              <a:rPr lang="en-US" altLang="zh-TW" sz="5400" b="1" dirty="0" smtClean="0"/>
              <a:t>Goblin</a:t>
            </a:r>
          </a:p>
          <a:p>
            <a:r>
              <a:rPr lang="zh-TW" altLang="en-US" sz="5400" b="1" dirty="0"/>
              <a:t>哥布林</a:t>
            </a:r>
            <a:r>
              <a:rPr lang="zh-TW" altLang="en-US" sz="5400" b="1" dirty="0" smtClean="0"/>
              <a:t>與</a:t>
            </a:r>
            <a:r>
              <a:rPr lang="zh-TW" altLang="en-US" sz="5400" b="1" dirty="0"/>
              <a:t>地下城</a:t>
            </a:r>
            <a:endParaRPr lang="en-US" altLang="zh-TW" sz="5400" b="1" dirty="0"/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429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特色：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201000" cy="4272880"/>
          </a:xfrm>
        </p:spPr>
        <p:txBody>
          <a:bodyPr/>
          <a:lstStyle/>
          <a:p>
            <a:pPr algn="l"/>
            <a:r>
              <a:rPr lang="zh-TW" altLang="en-US" dirty="0" smtClean="0"/>
              <a:t>*多數的</a:t>
            </a:r>
            <a:r>
              <a:rPr lang="en-US" altLang="zh-TW" dirty="0" smtClean="0"/>
              <a:t>TRPG</a:t>
            </a:r>
            <a:r>
              <a:rPr lang="zh-TW" altLang="en-US" dirty="0" smtClean="0"/>
              <a:t>網站，都不夠專一，使得很多小功能是不足的，我們將會補足這點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*簡單貼心的操作介紹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*提供基本素材，讓玩家和</a:t>
            </a:r>
            <a:r>
              <a:rPr lang="zh-TW" altLang="en-US" dirty="0"/>
              <a:t>主持人</a:t>
            </a:r>
            <a:r>
              <a:rPr lang="zh-TW" altLang="en-US" dirty="0" smtClean="0"/>
              <a:t>可以使用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082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8986" y="5391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架構：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32040" y="-31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512" y="2822237"/>
            <a:ext cx="165618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創作者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392567" y="2966253"/>
            <a:ext cx="1512168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主頁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5" idx="6"/>
          </p:cNvCxnSpPr>
          <p:nvPr/>
        </p:nvCxnSpPr>
        <p:spPr>
          <a:xfrm flipH="1">
            <a:off x="1835696" y="3542317"/>
            <a:ext cx="556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74958" y="4666661"/>
            <a:ext cx="1747385" cy="150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 smtClean="0">
                <a:solidFill>
                  <a:schemeClr val="bg1"/>
                </a:solidFill>
              </a:rPr>
              <a:t>公告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6" idx="2"/>
            <a:endCxn id="9" idx="0"/>
          </p:cNvCxnSpPr>
          <p:nvPr/>
        </p:nvCxnSpPr>
        <p:spPr>
          <a:xfrm>
            <a:off x="3148651" y="4118381"/>
            <a:ext cx="0" cy="54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508895" y="2607090"/>
            <a:ext cx="2070283" cy="187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創建地下城</a:t>
            </a:r>
            <a:endParaRPr lang="zh-TW" altLang="en-US" sz="20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81478" y="3516481"/>
            <a:ext cx="627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5486561" y="1811412"/>
            <a:ext cx="2196" cy="79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2"/>
          </p:cNvCxnSpPr>
          <p:nvPr/>
        </p:nvCxnSpPr>
        <p:spPr>
          <a:xfrm flipV="1">
            <a:off x="6543303" y="2284835"/>
            <a:ext cx="1044116" cy="94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414103" y="3901040"/>
            <a:ext cx="750185" cy="503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515421" y="4370561"/>
            <a:ext cx="0" cy="79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4802485" y="983328"/>
            <a:ext cx="1368152" cy="8605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角色卡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6903343" y="1424237"/>
            <a:ext cx="1368152" cy="8605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地圖素材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7185494" y="4262397"/>
            <a:ext cx="1368152" cy="8605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骰子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831345" y="5130363"/>
            <a:ext cx="1368152" cy="8605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音效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32040" y="-31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9042" y="404664"/>
            <a:ext cx="369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作品首頁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5" y="1844824"/>
            <a:ext cx="8712969" cy="432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2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分工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912968" cy="448890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chemeClr val="tx2"/>
                </a:solidFill>
              </a:rPr>
              <a:t>古語鈞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主頁製作、技術指導</a:t>
            </a:r>
            <a:endParaRPr lang="en-US" altLang="zh-TW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endParaRPr lang="en-US" altLang="zh-TW" dirty="0" smtClean="0"/>
          </a:p>
          <a:p>
            <a:pPr algn="l"/>
            <a:r>
              <a:rPr lang="zh-TW" altLang="en-US" dirty="0" smtClean="0">
                <a:solidFill>
                  <a:schemeClr val="tx2"/>
                </a:solidFill>
              </a:rPr>
              <a:t>蔡慶辰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提出構想、網頁美化、首頁製作、做投影片</a:t>
            </a:r>
            <a:endParaRPr lang="en-US" altLang="zh-TW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10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技術使用 ：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912968" cy="4488904"/>
          </a:xfrm>
        </p:spPr>
        <p:txBody>
          <a:bodyPr>
            <a:normAutofit/>
          </a:bodyPr>
          <a:lstStyle/>
          <a:p>
            <a:pPr algn="l"/>
            <a:r>
              <a:rPr lang="ar-AE" altLang="zh-TW" dirty="0" smtClean="0"/>
              <a:t>→</a:t>
            </a:r>
            <a:r>
              <a:rPr lang="en-US" altLang="zh-TW" dirty="0" smtClean="0"/>
              <a:t>HTML5</a:t>
            </a:r>
          </a:p>
          <a:p>
            <a:pPr algn="l"/>
            <a:r>
              <a:rPr lang="ar-AE" altLang="zh-TW" dirty="0" smtClean="0"/>
              <a:t>→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algn="l"/>
            <a:r>
              <a:rPr lang="ar-AE" altLang="zh-TW" dirty="0" smtClean="0"/>
              <a:t>→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Ex:</a:t>
            </a:r>
          </a:p>
          <a:p>
            <a:pPr algn="l"/>
            <a:r>
              <a:rPr lang="zh-TW" altLang="en-US" dirty="0" smtClean="0"/>
              <a:t>利用</a:t>
            </a:r>
            <a:r>
              <a:rPr lang="en-US" altLang="zh-TW" dirty="0" err="1"/>
              <a:t>SetInterval</a:t>
            </a:r>
            <a:r>
              <a:rPr lang="zh-TW" altLang="en-US" dirty="0"/>
              <a:t>達到文字漸層效果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0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122</Words>
  <Application>Microsoft Office PowerPoint</Application>
  <PresentationFormat>如螢幕大小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網頁程式設計期末專案</vt:lpstr>
      <vt:lpstr>主題：</vt:lpstr>
      <vt:lpstr>特色：</vt:lpstr>
      <vt:lpstr>架構：</vt:lpstr>
      <vt:lpstr>PowerPoint 簡報</vt:lpstr>
      <vt:lpstr>分工</vt:lpstr>
      <vt:lpstr>技術使用 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meeiju</dc:creator>
  <cp:lastModifiedBy>meeiju</cp:lastModifiedBy>
  <cp:revision>10</cp:revision>
  <dcterms:created xsi:type="dcterms:W3CDTF">2018-11-17T12:07:33Z</dcterms:created>
  <dcterms:modified xsi:type="dcterms:W3CDTF">2019-01-07T19:27:49Z</dcterms:modified>
</cp:coreProperties>
</file>