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356866"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Irfan</a:t>
            </a:r>
            <a:r>
              <a:rPr lang="en-US" sz="3200" dirty="0" smtClean="0">
                <a:latin typeface="Trebuchet MS"/>
                <a:cs typeface="Trebuchet MS"/>
              </a:rPr>
              <a:t> </a:t>
            </a:r>
            <a:r>
              <a:rPr lang="en-US" sz="3200" dirty="0" err="1" smtClean="0">
                <a:latin typeface="Trebuchet MS"/>
                <a:cs typeface="Trebuchet MS"/>
              </a:rPr>
              <a:t>Ahammed</a:t>
            </a:r>
            <a:r>
              <a:rPr lang="en-US" sz="3200" dirty="0" smtClean="0">
                <a:latin typeface="Trebuchet MS"/>
                <a:cs typeface="Trebuchet MS"/>
              </a:rPr>
              <a:t> S</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Subtitle 9"/>
          <p:cNvSpPr>
            <a:spLocks noGrp="1"/>
          </p:cNvSpPr>
          <p:nvPr>
            <p:ph type="subTitle" idx="4"/>
          </p:nvPr>
        </p:nvSpPr>
        <p:spPr>
          <a:xfrm>
            <a:off x="990600" y="1143001"/>
            <a:ext cx="8610600" cy="4308872"/>
          </a:xfrm>
        </p:spPr>
        <p:txBody>
          <a:bodyPr/>
          <a:lstStyle/>
          <a:p>
            <a:r>
              <a:rPr lang="en-US" sz="2000" dirty="0" smtClean="0"/>
              <a:t>The results of the project "Beyond Reality: Exploring Virtual Worlds through Generative AI" highlight the transformative power of integrating generative AI techniques into virtual reality environments. Through rigorous experimentation and iterative refinement, the project has achieved significant advancements in the dynamism, realism, and interactivity of virtual worlds. Users are immersed in environments that dynamically respond to their actions, generating novel content in real-time through AI algorithms. These outcomes not only enhance user engagement and creative expression but also unlock new possibilities for applications across entertainment, education, healthcare, and beyond. Moreover, the project offers valuable insights for the fields of artificial intelligence and virtual reality, shaping future research directions and industry practices. Ultimately, these results underscore the profound impact of AI-driven creativity on the evolution of virtual reality, promising a future where immersive experiences transcend the boundaries of imagination.</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739774" y="291147"/>
            <a:ext cx="497522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3" name="Subtitle 22"/>
          <p:cNvSpPr>
            <a:spLocks noGrp="1"/>
          </p:cNvSpPr>
          <p:nvPr>
            <p:ph type="subTitle" idx="4"/>
          </p:nvPr>
        </p:nvSpPr>
        <p:spPr>
          <a:xfrm>
            <a:off x="990600" y="1981200"/>
            <a:ext cx="9372600" cy="430887"/>
          </a:xfrm>
        </p:spPr>
        <p:txBody>
          <a:bodyPr/>
          <a:lstStyle/>
          <a:p>
            <a:r>
              <a:rPr lang="en-US" sz="2800" dirty="0" smtClean="0"/>
              <a:t>Beyond Reality: Exploring Virtual Worlds through Generative AI</a:t>
            </a:r>
            <a:endParaRPr lang="en-US"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p:cNvSpPr>
            <a:spLocks noGrp="1"/>
          </p:cNvSpPr>
          <p:nvPr>
            <p:ph type="subTitle" idx="4"/>
          </p:nvPr>
        </p:nvSpPr>
        <p:spPr>
          <a:xfrm>
            <a:off x="1828800" y="1371600"/>
            <a:ext cx="8534400" cy="4308872"/>
          </a:xfrm>
        </p:spPr>
        <p:txBody>
          <a:bodyPr/>
          <a:lstStyle/>
          <a:p>
            <a:pPr>
              <a:buFont typeface="Arial" pitchFamily="34" charset="0"/>
              <a:buChar char="•"/>
            </a:pPr>
            <a:r>
              <a:rPr lang="en-US" sz="4000" dirty="0" smtClean="0"/>
              <a:t>Problem statement</a:t>
            </a:r>
          </a:p>
          <a:p>
            <a:pPr>
              <a:buFont typeface="Arial" pitchFamily="34" charset="0"/>
              <a:buChar char="•"/>
            </a:pPr>
            <a:r>
              <a:rPr lang="en-US" sz="4000" dirty="0" smtClean="0"/>
              <a:t>Project overview</a:t>
            </a:r>
          </a:p>
          <a:p>
            <a:pPr>
              <a:buFont typeface="Arial" pitchFamily="34" charset="0"/>
              <a:buChar char="•"/>
            </a:pPr>
            <a:r>
              <a:rPr lang="en-US" sz="4000" dirty="0" smtClean="0"/>
              <a:t>Who are the end users?</a:t>
            </a:r>
          </a:p>
          <a:p>
            <a:pPr>
              <a:buFont typeface="Arial" pitchFamily="34" charset="0"/>
              <a:buChar char="•"/>
            </a:pPr>
            <a:r>
              <a:rPr lang="en-US" sz="4000" dirty="0" smtClean="0"/>
              <a:t>Your solution and its value proposition</a:t>
            </a:r>
          </a:p>
          <a:p>
            <a:pPr>
              <a:buFont typeface="Arial" pitchFamily="34" charset="0"/>
              <a:buChar char="•"/>
            </a:pPr>
            <a:r>
              <a:rPr lang="en-US" sz="4000" dirty="0" smtClean="0"/>
              <a:t>The won in your solution</a:t>
            </a:r>
          </a:p>
          <a:p>
            <a:pPr>
              <a:buFont typeface="Arial" pitchFamily="34" charset="0"/>
              <a:buChar char="•"/>
            </a:pPr>
            <a:r>
              <a:rPr lang="en-US" sz="4000" dirty="0" smtClean="0"/>
              <a:t>Modeling </a:t>
            </a:r>
          </a:p>
          <a:p>
            <a:pPr>
              <a:buFont typeface="Arial" pitchFamily="34" charset="0"/>
              <a:buChar char="•"/>
            </a:pPr>
            <a:r>
              <a:rPr lang="en-US" sz="4000" dirty="0" smtClean="0"/>
              <a:t>Results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96582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Subtitle 10"/>
          <p:cNvSpPr>
            <a:spLocks noGrp="1"/>
          </p:cNvSpPr>
          <p:nvPr>
            <p:ph type="subTitle" idx="4"/>
          </p:nvPr>
        </p:nvSpPr>
        <p:spPr>
          <a:xfrm>
            <a:off x="762000" y="1371600"/>
            <a:ext cx="8839200" cy="4343400"/>
          </a:xfrm>
        </p:spPr>
        <p:txBody>
          <a:bodyPr/>
          <a:lstStyle/>
          <a:p>
            <a:r>
              <a:rPr lang="en-US" sz="2800" dirty="0" smtClean="0"/>
              <a:t>In the era of virtual reality, the challenge lies in creating truly immersive and captivating digital environments that go beyond mere replication of reality. Despite advancements, current virtual worlds often lack dynamism and spontaneity, limiting user engagement and creative expression. Addressing this gap, this project aims to investigate how generative AI techniques can be leveraged to infuse virtual environments with novel, dynamic content generation capabilities, thus pushing the boundaries of realism and creativity in virtual reality experiences.</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6610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Subtitle 10"/>
          <p:cNvSpPr>
            <a:spLocks noGrp="1"/>
          </p:cNvSpPr>
          <p:nvPr>
            <p:ph type="subTitle" idx="4"/>
          </p:nvPr>
        </p:nvSpPr>
        <p:spPr>
          <a:xfrm>
            <a:off x="838200" y="1219200"/>
            <a:ext cx="8458200" cy="4062651"/>
          </a:xfrm>
        </p:spPr>
        <p:txBody>
          <a:bodyPr/>
          <a:lstStyle/>
          <a:p>
            <a:r>
              <a:rPr lang="en-US" sz="2400" dirty="0" smtClean="0"/>
              <a:t>This project delves into the intersection of generative AI and virtual reality, aiming to unlock new dimensions of creativity and immersion within digital environments. By leveraging cutting-edge generative AI techniques, the project seeks to enhance the dynamism and richness of virtual worlds, enabling the creation of immersive experiences that surpass conventional limitations. Through a combination of theoretical exploration, practical experimentation, and ethical considerations, the project aims to chart a course towards the next frontier of virtual reality, where AI-driven creativity transcends the boundaries of reality, offering users unprecedented levels of engagement and artistic expression.</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Subtitle 8"/>
          <p:cNvSpPr>
            <a:spLocks noGrp="1"/>
          </p:cNvSpPr>
          <p:nvPr>
            <p:ph type="subTitle" idx="4"/>
          </p:nvPr>
        </p:nvSpPr>
        <p:spPr>
          <a:xfrm>
            <a:off x="990600" y="1981200"/>
            <a:ext cx="8763000" cy="4114800"/>
          </a:xfrm>
        </p:spPr>
        <p:txBody>
          <a:bodyPr/>
          <a:lstStyle/>
          <a:p>
            <a:r>
              <a:rPr lang="en-US" sz="2400" dirty="0" smtClean="0"/>
              <a:t>The end users of the project "Beyond Reality: Exploring Virtual Worlds through Generative AI" encompass a diverse spectrum, including virtual reality enthusiasts seeking immersive experiences, content creators and developers shaping the future of virtual environments, researchers and academics advancing knowledge in AI and virtual reality domains, industry stakeholders leveraging innovative technologies for applications spanning entertainment, education, healthcare, and training, regulatory bodies and policymakers ensuring ethical and legal adherence, and the general public benefiting from enhanced educational, therapeutic, and storytelling experiences facilitated by AI-driven advancements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977582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Subtitle 9"/>
          <p:cNvSpPr>
            <a:spLocks noGrp="1"/>
          </p:cNvSpPr>
          <p:nvPr>
            <p:ph type="subTitle" idx="4"/>
          </p:nvPr>
        </p:nvSpPr>
        <p:spPr>
          <a:xfrm>
            <a:off x="914400" y="1371600"/>
            <a:ext cx="9448800" cy="4801314"/>
          </a:xfrm>
        </p:spPr>
        <p:txBody>
          <a:bodyPr/>
          <a:lstStyle/>
          <a:p>
            <a:r>
              <a:rPr lang="en-US" sz="2400" dirty="0" smtClean="0"/>
              <a:t>The project "Beyond Reality: Exploring Virtual Worlds through Generative AI" offers a transformative solution at the intersection of artificial intelligence and virtual reality, promising to revolutionize the landscape of immersive digital experiences. By harnessing the power of generative AI techniques, the project aims to enrich virtual environments with dynamic content generation capabilities, transcending the limitations of conventional static experiences. This innovation not only enhances user engagement and creative expression but also opens up new avenues for industries ranging from entertainment and education to healthcare and training. The value proposition lies in delivering immersive virtual reality experiences that captivate users with unprecedented levels of realism, interactivity, and personalization, thus paving the way for a future where AI-driven creativity redefines the boundaries of virtual reality.</a:t>
            </a:r>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ctrTitle"/>
          </p:nvPr>
        </p:nvSpPr>
        <p:spPr>
          <a:xfrm>
            <a:off x="739774" y="291147"/>
            <a:ext cx="878522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Subtitle 8"/>
          <p:cNvSpPr>
            <a:spLocks noGrp="1"/>
          </p:cNvSpPr>
          <p:nvPr>
            <p:ph type="subTitle" idx="4"/>
          </p:nvPr>
        </p:nvSpPr>
        <p:spPr>
          <a:xfrm>
            <a:off x="990600" y="1524000"/>
            <a:ext cx="9372600" cy="4431983"/>
          </a:xfrm>
        </p:spPr>
        <p:txBody>
          <a:bodyPr/>
          <a:lstStyle/>
          <a:p>
            <a:r>
              <a:rPr lang="en-US" sz="2400" dirty="0" smtClean="0"/>
              <a:t>The "wow" factor in the project "Beyond Reality: Exploring Virtual Worlds through Generative AI" lies in its ability to seamlessly blend cutting-edge artificial intelligence with immersive virtual reality experiences, creating a digital realm that feels truly alive and dynamic. Imagine stepping into a virtual world where every interaction feels spontaneous and unique, where the environment responds and adapts to your actions in real-time, all powered by advanced generative AI algorithms. Whether you're exploring fantastical landscapes, engaging in thrilling adventures, or collaborating with others in virtual spaces, the wow factor emerges from the sheer sense of immersion and presence, where the boundaries between reality and imagination blur, leaving users spellbound by the limitless possibilities of AI-driven creativity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Subtitle 9"/>
          <p:cNvSpPr>
            <a:spLocks noGrp="1"/>
          </p:cNvSpPr>
          <p:nvPr>
            <p:ph type="subTitle" idx="4"/>
          </p:nvPr>
        </p:nvSpPr>
        <p:spPr>
          <a:xfrm>
            <a:off x="762000" y="1828801"/>
            <a:ext cx="9601200" cy="4308872"/>
          </a:xfrm>
        </p:spPr>
        <p:txBody>
          <a:bodyPr/>
          <a:lstStyle/>
          <a:p>
            <a:r>
              <a:rPr lang="en-US" sz="2000" dirty="0" smtClean="0"/>
              <a:t>Incorporating wireframes into the project "Beyond Reality: Exploring Virtual Worlds through Generative AI" introduces a dynamic layer to the modeling process, enabling teams to visualize and iterate on the design of virtual environments with greater precision and clarity. By leveraging wireframes, teams can outline the structural framework of the virtual world, mapping out key elements such as user interfaces, spatial layouts, interactive objects, and environmental features. This collaborative approach empowers team members to contribute their ideas and insights, refining the design iteratively to ensure coherence, functionality, and aesthetic appeal. Moreover, wireframes serve as a blueprint for development, providing a roadmap for implementing generative AI algorithms to dynamically generate and populate the virtual environment with engaging content. Ultimately, the integration of wireframes enhances the modeling process by facilitating communication, streamlining decision-making, and accelerating the development of immersive virtual reality experiences that captivate users and push the boundaries of AI-driven creativity.</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1000</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welcome</cp:lastModifiedBy>
  <cp:revision>7</cp:revision>
  <dcterms:created xsi:type="dcterms:W3CDTF">2024-04-04T12:54:45Z</dcterms:created>
  <dcterms:modified xsi:type="dcterms:W3CDTF">2024-04-04T05:17:57Z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