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15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99440" y="276998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51437" y="330537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11793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39054" y="202956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43650" y="2780385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68666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4876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379561" y="26988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881811" y="371061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690077" y="3350314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069493" y="24186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57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585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793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001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7561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85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93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001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7561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1585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793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001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7561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519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727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1935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6898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4" idx="3"/>
            <a:endCxn id="5" idx="1"/>
          </p:cNvCxnSpPr>
          <p:nvPr/>
        </p:nvCxnSpPr>
        <p:spPr>
          <a:xfrm>
            <a:off x="439607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3"/>
            <a:endCxn id="6" idx="1"/>
          </p:cNvCxnSpPr>
          <p:nvPr/>
        </p:nvCxnSpPr>
        <p:spPr>
          <a:xfrm>
            <a:off x="579815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1"/>
            <a:endCxn id="6" idx="3"/>
          </p:cNvCxnSpPr>
          <p:nvPr/>
        </p:nvCxnSpPr>
        <p:spPr>
          <a:xfrm flipH="1">
            <a:off x="7200237" y="14797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0"/>
            <a:endCxn id="7" idx="2"/>
          </p:cNvCxnSpPr>
          <p:nvPr/>
        </p:nvCxnSpPr>
        <p:spPr>
          <a:xfrm flipV="1">
            <a:off x="8217672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6" idx="2"/>
          </p:cNvCxnSpPr>
          <p:nvPr/>
        </p:nvCxnSpPr>
        <p:spPr>
          <a:xfrm flipV="1">
            <a:off x="681012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9" idx="0"/>
            <a:endCxn id="5" idx="2"/>
          </p:cNvCxnSpPr>
          <p:nvPr/>
        </p:nvCxnSpPr>
        <p:spPr>
          <a:xfrm flipV="1">
            <a:off x="540804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8" idx="0"/>
            <a:endCxn id="4" idx="2"/>
          </p:cNvCxnSpPr>
          <p:nvPr/>
        </p:nvCxnSpPr>
        <p:spPr>
          <a:xfrm flipV="1">
            <a:off x="400596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2" idx="0"/>
            <a:endCxn id="8" idx="2"/>
          </p:cNvCxnSpPr>
          <p:nvPr/>
        </p:nvCxnSpPr>
        <p:spPr>
          <a:xfrm flipV="1">
            <a:off x="400596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6" idx="0"/>
            <a:endCxn id="12" idx="2"/>
          </p:cNvCxnSpPr>
          <p:nvPr/>
        </p:nvCxnSpPr>
        <p:spPr>
          <a:xfrm flipV="1">
            <a:off x="400530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7" idx="0"/>
            <a:endCxn id="13" idx="2"/>
          </p:cNvCxnSpPr>
          <p:nvPr/>
        </p:nvCxnSpPr>
        <p:spPr>
          <a:xfrm flipV="1">
            <a:off x="540738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3" idx="0"/>
            <a:endCxn id="9" idx="2"/>
          </p:cNvCxnSpPr>
          <p:nvPr/>
        </p:nvCxnSpPr>
        <p:spPr>
          <a:xfrm flipV="1">
            <a:off x="540804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0"/>
            <a:endCxn id="10" idx="2"/>
          </p:cNvCxnSpPr>
          <p:nvPr/>
        </p:nvCxnSpPr>
        <p:spPr>
          <a:xfrm flipV="1">
            <a:off x="681012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5" idx="0"/>
            <a:endCxn id="11" idx="2"/>
          </p:cNvCxnSpPr>
          <p:nvPr/>
        </p:nvCxnSpPr>
        <p:spPr>
          <a:xfrm flipV="1">
            <a:off x="8217672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9" idx="0"/>
            <a:endCxn id="15" idx="2"/>
          </p:cNvCxnSpPr>
          <p:nvPr/>
        </p:nvCxnSpPr>
        <p:spPr>
          <a:xfrm flipV="1">
            <a:off x="8217009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8" idx="0"/>
            <a:endCxn id="14" idx="2"/>
          </p:cNvCxnSpPr>
          <p:nvPr/>
        </p:nvCxnSpPr>
        <p:spPr>
          <a:xfrm flipV="1">
            <a:off x="680946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8" idx="3"/>
            <a:endCxn id="19" idx="1"/>
          </p:cNvCxnSpPr>
          <p:nvPr/>
        </p:nvCxnSpPr>
        <p:spPr>
          <a:xfrm>
            <a:off x="7199574" y="541169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7" idx="3"/>
            <a:endCxn id="18" idx="1"/>
          </p:cNvCxnSpPr>
          <p:nvPr/>
        </p:nvCxnSpPr>
        <p:spPr>
          <a:xfrm>
            <a:off x="579749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6" idx="3"/>
            <a:endCxn id="17" idx="1"/>
          </p:cNvCxnSpPr>
          <p:nvPr/>
        </p:nvCxnSpPr>
        <p:spPr>
          <a:xfrm>
            <a:off x="439541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2" idx="3"/>
            <a:endCxn id="13" idx="1"/>
          </p:cNvCxnSpPr>
          <p:nvPr/>
        </p:nvCxnSpPr>
        <p:spPr>
          <a:xfrm>
            <a:off x="439607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4" idx="1"/>
            <a:endCxn id="13" idx="3"/>
          </p:cNvCxnSpPr>
          <p:nvPr/>
        </p:nvCxnSpPr>
        <p:spPr>
          <a:xfrm flipH="1">
            <a:off x="579815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14" idx="3"/>
            <a:endCxn id="15" idx="1"/>
          </p:cNvCxnSpPr>
          <p:nvPr/>
        </p:nvCxnSpPr>
        <p:spPr>
          <a:xfrm>
            <a:off x="7200237" y="410105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0" idx="3"/>
            <a:endCxn id="11" idx="1"/>
          </p:cNvCxnSpPr>
          <p:nvPr/>
        </p:nvCxnSpPr>
        <p:spPr>
          <a:xfrm>
            <a:off x="7200237" y="27904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9" idx="3"/>
            <a:endCxn id="10" idx="1"/>
          </p:cNvCxnSpPr>
          <p:nvPr/>
        </p:nvCxnSpPr>
        <p:spPr>
          <a:xfrm>
            <a:off x="579815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8" idx="3"/>
            <a:endCxn id="9" idx="1"/>
          </p:cNvCxnSpPr>
          <p:nvPr/>
        </p:nvCxnSpPr>
        <p:spPr>
          <a:xfrm>
            <a:off x="439607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374904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9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57844"/>
            <a:ext cx="9772149" cy="581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8400" y="601980"/>
            <a:ext cx="70866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4040" y="1089660"/>
            <a:ext cx="511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-a 4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Number of switches is 4*4 = 16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ja-JP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0 mesh, 1 torus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623060" y="6164580"/>
            <a:ext cx="3025140" cy="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35880" y="5269528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Routing table for each switch is generated in output/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359546"/>
            <a:ext cx="8672576" cy="6138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1160" y="91440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1661160" y="123444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661160" y="155448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50720" y="2335094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output-port output-slot  input-port input-slot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XX---------XX              XX------- XX         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// X  1-digit number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0101 0001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port 0 slot 1 to port 1 slot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           </a:t>
            </a:r>
            <a:endParaRPr kumimoji="1"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0102 -102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localhost (-1) slot 2 to port 1 slot 2</a:t>
            </a:r>
          </a:p>
          <a:p>
            <a:endParaRPr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-104 0004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port 0 slot 4 to localhost (-1) slot 4 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" y="1907370"/>
            <a:ext cx="10763329" cy="3043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160" y="2324100"/>
            <a:ext cx="906780" cy="2522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4940" y="2569547"/>
            <a:ext cx="359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  </a:t>
            </a:r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0  15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node 0 to node 15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1  0 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to node 0</a:t>
            </a:r>
          </a:p>
          <a:p>
            <a:pPr marL="342900" indent="-342900">
              <a:buAutoNum type="arabicPlain" startAt="2"/>
            </a:pP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8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2 to node 8</a:t>
            </a: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2720" y="2118360"/>
            <a:ext cx="906780" cy="297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9700" y="2413337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Traffic pattern 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uniform, 1 matrix, 2 reversal, 3 hotspot, 4 neighbor, 5 shuffle, 6 butterfly, 7 complement, 8 tornado, 9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all-to-all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-n 4</a:t>
            </a:r>
            <a:endParaRPr lang="en-US" altLang="ja-JP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Number of nodes is 4*4 = 16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229</Words>
  <Application>Microsoft Office PowerPoint</Application>
  <PresentationFormat>寬螢幕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游ゴシック</vt:lpstr>
      <vt:lpstr>游ゴシック Light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胡 曜</cp:lastModifiedBy>
  <cp:revision>19</cp:revision>
  <dcterms:created xsi:type="dcterms:W3CDTF">2018-09-06T05:58:14Z</dcterms:created>
  <dcterms:modified xsi:type="dcterms:W3CDTF">2018-09-06T11:28:04Z</dcterms:modified>
</cp:coreProperties>
</file>