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0" r:id="rId4"/>
    <p:sldId id="265" r:id="rId5"/>
    <p:sldId id="263" r:id="rId6"/>
    <p:sldId id="261" r:id="rId7"/>
    <p:sldId id="262" r:id="rId8"/>
    <p:sldId id="257" r:id="rId9"/>
    <p:sldId id="258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18"/>
  </p:normalViewPr>
  <p:slideViewPr>
    <p:cSldViewPr snapToGrid="0">
      <p:cViewPr>
        <p:scale>
          <a:sx n="88" d="100"/>
          <a:sy n="88" d="100"/>
        </p:scale>
        <p:origin x="8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A1DD-F5AE-5647-9F5F-521F99ECB349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7221-A76A-C94F-8BB1-B1D6C06CEF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6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989-09FB-4CBC-9C66-034CB613F9B1}" type="datetimeFigureOut">
              <a:rPr kumimoji="1" lang="ja-JP" altLang="en-US" smtClean="0"/>
              <a:t>2018/9/24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3609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91709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41409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06125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4437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2537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42403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07119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5960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31635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0933" y="390615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1197" y="219990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2873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8777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05500" y="218995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7765" y="390125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03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" y="1907370"/>
            <a:ext cx="10763329" cy="30432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160" y="2324100"/>
            <a:ext cx="906780" cy="2522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424940" y="2569547"/>
            <a:ext cx="3590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src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  </a:t>
            </a:r>
            <a:r>
              <a:rPr lang="en-US" altLang="ja-JP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dst</a:t>
            </a: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-node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0  15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node 0 to node 15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1  0 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to node 0</a:t>
            </a:r>
          </a:p>
          <a:p>
            <a:pPr marL="342900" indent="-342900">
              <a:buAutoNum type="arabicPlain" startAt="2"/>
            </a:pPr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8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node 2 to node 8</a:t>
            </a: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……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2720" y="2118360"/>
            <a:ext cx="906780" cy="2971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19700" y="2413337"/>
            <a:ext cx="618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Traffic pattern </a:t>
            </a:r>
          </a:p>
          <a:p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0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uniform, 1 matrix, 2 reversal, 3 hotspot, 4 neighbor, 5 shuffle, 6 butterfly, 7 complement, 8 tornado, 9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all-to-all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-n 4</a:t>
            </a:r>
            <a:endParaRPr lang="en-US" altLang="ja-JP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Number of nodes is 4*4 = 16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5565803" y="5371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3403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4549803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6612283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4"/>
          <p:cNvSpPr/>
          <p:nvPr/>
        </p:nvSpPr>
        <p:spPr>
          <a:xfrm>
            <a:off x="8284652" y="201035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28091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8850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1590618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332825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865406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3106165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4607613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6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5370140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7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6896423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9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6137182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8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7658950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10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8401157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11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9913418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13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9154177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12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10675945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14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1438472" y="4165600"/>
            <a:ext cx="669415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15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/>
          <p:cNvCxnSpPr>
            <a:stCxn id="5" idx="2"/>
            <a:endCxn id="21" idx="0"/>
          </p:cNvCxnSpPr>
          <p:nvPr/>
        </p:nvCxnSpPr>
        <p:spPr>
          <a:xfrm flipH="1">
            <a:off x="403558" y="2760759"/>
            <a:ext cx="2859956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2"/>
            <a:endCxn id="10" idx="0"/>
          </p:cNvCxnSpPr>
          <p:nvPr/>
        </p:nvCxnSpPr>
        <p:spPr>
          <a:xfrm flipH="1">
            <a:off x="1162799" y="2760759"/>
            <a:ext cx="2100715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" idx="2"/>
            <a:endCxn id="22" idx="0"/>
          </p:cNvCxnSpPr>
          <p:nvPr/>
        </p:nvCxnSpPr>
        <p:spPr>
          <a:xfrm flipH="1">
            <a:off x="1925326" y="2760759"/>
            <a:ext cx="1338188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2"/>
            <a:endCxn id="23" idx="0"/>
          </p:cNvCxnSpPr>
          <p:nvPr/>
        </p:nvCxnSpPr>
        <p:spPr>
          <a:xfrm flipH="1">
            <a:off x="2667533" y="2760759"/>
            <a:ext cx="595981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2"/>
            <a:endCxn id="33" idx="0"/>
          </p:cNvCxnSpPr>
          <p:nvPr/>
        </p:nvCxnSpPr>
        <p:spPr>
          <a:xfrm flipH="1">
            <a:off x="3440873" y="2760759"/>
            <a:ext cx="1499041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6" idx="2"/>
            <a:endCxn id="32" idx="0"/>
          </p:cNvCxnSpPr>
          <p:nvPr/>
        </p:nvCxnSpPr>
        <p:spPr>
          <a:xfrm flipH="1">
            <a:off x="4200114" y="2760759"/>
            <a:ext cx="739800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" idx="2"/>
            <a:endCxn id="34" idx="0"/>
          </p:cNvCxnSpPr>
          <p:nvPr/>
        </p:nvCxnSpPr>
        <p:spPr>
          <a:xfrm>
            <a:off x="4939914" y="2760759"/>
            <a:ext cx="2407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" idx="2"/>
            <a:endCxn id="35" idx="0"/>
          </p:cNvCxnSpPr>
          <p:nvPr/>
        </p:nvCxnSpPr>
        <p:spPr>
          <a:xfrm>
            <a:off x="4939914" y="2760759"/>
            <a:ext cx="764934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" idx="2"/>
            <a:endCxn id="49" idx="0"/>
          </p:cNvCxnSpPr>
          <p:nvPr/>
        </p:nvCxnSpPr>
        <p:spPr>
          <a:xfrm flipH="1">
            <a:off x="6471890" y="2760759"/>
            <a:ext cx="530504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" idx="2"/>
          </p:cNvCxnSpPr>
          <p:nvPr/>
        </p:nvCxnSpPr>
        <p:spPr>
          <a:xfrm>
            <a:off x="7002394" y="2760759"/>
            <a:ext cx="236538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" idx="2"/>
            <a:endCxn id="50" idx="0"/>
          </p:cNvCxnSpPr>
          <p:nvPr/>
        </p:nvCxnSpPr>
        <p:spPr>
          <a:xfrm>
            <a:off x="7002394" y="2760759"/>
            <a:ext cx="991264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7" idx="2"/>
            <a:endCxn id="51" idx="0"/>
          </p:cNvCxnSpPr>
          <p:nvPr/>
        </p:nvCxnSpPr>
        <p:spPr>
          <a:xfrm>
            <a:off x="7002394" y="2760759"/>
            <a:ext cx="1733471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8" idx="2"/>
            <a:endCxn id="53" idx="0"/>
          </p:cNvCxnSpPr>
          <p:nvPr/>
        </p:nvCxnSpPr>
        <p:spPr>
          <a:xfrm>
            <a:off x="8674763" y="2760759"/>
            <a:ext cx="814122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8" idx="2"/>
            <a:endCxn id="52" idx="0"/>
          </p:cNvCxnSpPr>
          <p:nvPr/>
        </p:nvCxnSpPr>
        <p:spPr>
          <a:xfrm>
            <a:off x="8674763" y="2760759"/>
            <a:ext cx="1573363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8" idx="2"/>
            <a:endCxn id="54" idx="0"/>
          </p:cNvCxnSpPr>
          <p:nvPr/>
        </p:nvCxnSpPr>
        <p:spPr>
          <a:xfrm>
            <a:off x="8674763" y="2760759"/>
            <a:ext cx="2335890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8" idx="2"/>
            <a:endCxn id="55" idx="0"/>
          </p:cNvCxnSpPr>
          <p:nvPr/>
        </p:nvCxnSpPr>
        <p:spPr>
          <a:xfrm>
            <a:off x="8674763" y="2760759"/>
            <a:ext cx="3098417" cy="140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4" idx="2"/>
            <a:endCxn id="5" idx="0"/>
          </p:cNvCxnSpPr>
          <p:nvPr/>
        </p:nvCxnSpPr>
        <p:spPr>
          <a:xfrm flipH="1">
            <a:off x="3263514" y="1287559"/>
            <a:ext cx="2692400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" idx="2"/>
            <a:endCxn id="6" idx="0"/>
          </p:cNvCxnSpPr>
          <p:nvPr/>
        </p:nvCxnSpPr>
        <p:spPr>
          <a:xfrm flipH="1">
            <a:off x="4939914" y="1287559"/>
            <a:ext cx="1016000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4" idx="2"/>
            <a:endCxn id="7" idx="0"/>
          </p:cNvCxnSpPr>
          <p:nvPr/>
        </p:nvCxnSpPr>
        <p:spPr>
          <a:xfrm>
            <a:off x="5955914" y="1287559"/>
            <a:ext cx="1046480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4" idx="2"/>
            <a:endCxn id="8" idx="0"/>
          </p:cNvCxnSpPr>
          <p:nvPr/>
        </p:nvCxnSpPr>
        <p:spPr>
          <a:xfrm>
            <a:off x="5955914" y="1287559"/>
            <a:ext cx="2718849" cy="72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3318881" y="2794627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SW0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258937" y="2760759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SW1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7427512" y="2760759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SW2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9355868" y="2760759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SW3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479691" y="955812"/>
            <a:ext cx="7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SW4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005449" y="640693"/>
            <a:ext cx="2859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Host_Num</a:t>
            </a:r>
            <a:r>
              <a:rPr kumimoji="1" lang="en-US" altLang="ja-JP" sz="2000" dirty="0" smtClean="0"/>
              <a:t> (-n) = 4</a:t>
            </a:r>
          </a:p>
          <a:p>
            <a:r>
              <a:rPr lang="en-US" altLang="ja-JP" sz="2000" dirty="0" smtClean="0"/>
              <a:t>PORT = 5</a:t>
            </a:r>
          </a:p>
          <a:p>
            <a:r>
              <a:rPr lang="en-US" altLang="ja-JP" sz="2000" dirty="0" err="1" smtClean="0"/>
              <a:t>node_num</a:t>
            </a:r>
            <a:r>
              <a:rPr lang="en-US" altLang="ja-JP" sz="2000" dirty="0" smtClean="0"/>
              <a:t> (-a) = 16</a:t>
            </a:r>
            <a:endParaRPr kumimoji="1" lang="ja-JP" altLang="en-US" sz="2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444630" y="537155"/>
            <a:ext cx="4581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Usage:</a:t>
            </a:r>
          </a:p>
          <a:p>
            <a:r>
              <a:rPr lang="en-US" altLang="ja-JP" sz="2000" dirty="0" smtClean="0"/>
              <a:t>cat $trace | ./circuit-switch-</a:t>
            </a:r>
            <a:r>
              <a:rPr lang="en-US" altLang="ja-JP" sz="2000" dirty="0" err="1" smtClean="0"/>
              <a:t>table.out</a:t>
            </a:r>
            <a:r>
              <a:rPr lang="en-US" altLang="ja-JP" sz="2000" dirty="0" smtClean="0"/>
              <a:t> </a:t>
            </a:r>
            <a:r>
              <a:rPr lang="mr-IN" altLang="ja-JP" sz="2000" dirty="0" smtClean="0"/>
              <a:t>–</a:t>
            </a:r>
            <a:r>
              <a:rPr lang="en-US" altLang="ja-JP" sz="2000" dirty="0" smtClean="0"/>
              <a:t>T 2 </a:t>
            </a:r>
            <a:r>
              <a:rPr lang="mr-IN" altLang="ja-JP" sz="2000" dirty="0" smtClean="0"/>
              <a:t>–</a:t>
            </a:r>
            <a:r>
              <a:rPr lang="en-US" altLang="ja-JP" sz="2000" dirty="0"/>
              <a:t>n</a:t>
            </a:r>
            <a:r>
              <a:rPr lang="en-US" altLang="ja-JP" sz="2000" dirty="0" smtClean="0"/>
              <a:t> 4 </a:t>
            </a:r>
            <a:r>
              <a:rPr lang="mr-IN" altLang="ja-JP" sz="2000" dirty="0" smtClean="0"/>
              <a:t>–</a:t>
            </a:r>
            <a:r>
              <a:rPr lang="en-US" altLang="ja-JP" sz="2000" dirty="0"/>
              <a:t>a</a:t>
            </a:r>
            <a:r>
              <a:rPr lang="en-US" altLang="ja-JP" sz="2000" dirty="0" smtClean="0"/>
              <a:t> 4  </a:t>
            </a:r>
            <a:r>
              <a:rPr lang="en-US" altLang="ja-JP" sz="2000" dirty="0" smtClean="0">
                <a:sym typeface="Wingdings"/>
              </a:rPr>
              <a:t> 16 nodes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94018" y="1885213"/>
            <a:ext cx="374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14208" y="3130091"/>
            <a:ext cx="40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628797" y="3446950"/>
            <a:ext cx="37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201210" y="3383781"/>
            <a:ext cx="3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692051" y="3290054"/>
            <a:ext cx="4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79181" y="1148524"/>
            <a:ext cx="36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19270" y="1450487"/>
            <a:ext cx="39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866733" y="1368152"/>
            <a:ext cx="32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542958" y="1450487"/>
            <a:ext cx="32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3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3239163" y="12599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2599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4"/>
          <p:cNvSpPr/>
          <p:nvPr/>
        </p:nvSpPr>
        <p:spPr>
          <a:xfrm>
            <a:off x="3239163" y="27331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5342283" y="2733151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019385" y="1777393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527674" y="203067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651114" y="201035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999065" y="3027073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3941170" y="1949394"/>
            <a:ext cx="1322898" cy="72279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4049865" y="1940560"/>
            <a:ext cx="1398049" cy="73958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019385" y="1614226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720714" y="202051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844154" y="2020515"/>
            <a:ext cx="0" cy="722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029545" y="3240433"/>
            <a:ext cx="1322898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 flipV="1">
            <a:off x="3872205" y="2071316"/>
            <a:ext cx="1408209" cy="77688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066211" y="2121509"/>
            <a:ext cx="1322898" cy="722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112427" y="1408022"/>
            <a:ext cx="299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712454" y="2090424"/>
            <a:ext cx="476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971154" y="3080084"/>
            <a:ext cx="3092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51398" y="2344999"/>
            <a:ext cx="294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464260" y="2344999"/>
            <a:ext cx="287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35483" y="2873241"/>
            <a:ext cx="2913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99607" y="1645022"/>
            <a:ext cx="322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77006" y="2090424"/>
            <a:ext cx="2859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051771" y="2319384"/>
            <a:ext cx="322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39633" y="2050749"/>
            <a:ext cx="322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135483" y="2565802"/>
            <a:ext cx="224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819716" y="1931985"/>
            <a:ext cx="232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2157872" y="3869620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6389167" y="3869620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6389167" y="233791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157872" y="233791"/>
            <a:ext cx="781650" cy="6908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</a:rPr>
              <a:t>host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 flipH="1">
            <a:off x="2653301" y="3369584"/>
            <a:ext cx="554928" cy="50003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2855099" y="3506932"/>
            <a:ext cx="554928" cy="5000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2926625" y="693020"/>
            <a:ext cx="411876" cy="54337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2773183" y="881335"/>
            <a:ext cx="411876" cy="5433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6066187" y="791051"/>
            <a:ext cx="339075" cy="4273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6184374" y="902576"/>
            <a:ext cx="374330" cy="47473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6184374" y="3377686"/>
            <a:ext cx="418938" cy="4919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991950" y="3536565"/>
            <a:ext cx="397216" cy="470403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6159079" y="898884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107215" y="3457768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884701" y="3476785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895068" y="820074"/>
            <a:ext cx="24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471390" y="3846411"/>
            <a:ext cx="262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output port = </a:t>
            </a:r>
            <a:r>
              <a:rPr kumimoji="1" lang="en-US" altLang="ja-JP" dirty="0" err="1" smtClean="0"/>
              <a:t>dst</a:t>
            </a:r>
            <a:r>
              <a:rPr kumimoji="1" lang="en-US" altLang="ja-JP" dirty="0" smtClean="0"/>
              <a:t> ID</a:t>
            </a:r>
          </a:p>
          <a:p>
            <a:r>
              <a:rPr lang="en-US" altLang="ja-JP" dirty="0" smtClean="0"/>
              <a:t>localhost port = </a:t>
            </a:r>
            <a:r>
              <a:rPr lang="en-US" altLang="ja-JP" dirty="0" err="1" smtClean="0"/>
              <a:t>sw</a:t>
            </a:r>
            <a:r>
              <a:rPr lang="en-US" altLang="ja-JP" dirty="0" smtClean="0"/>
              <a:t> ID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58031" y="4864420"/>
            <a:ext cx="4581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Usage:</a:t>
            </a:r>
          </a:p>
          <a:p>
            <a:r>
              <a:rPr lang="en-US" altLang="ja-JP" sz="2000" dirty="0" smtClean="0"/>
              <a:t>cat $trace | ./circuit-switch-</a:t>
            </a:r>
            <a:r>
              <a:rPr lang="en-US" altLang="ja-JP" sz="2000" dirty="0" err="1" smtClean="0"/>
              <a:t>table.out</a:t>
            </a:r>
            <a:r>
              <a:rPr lang="en-US" altLang="ja-JP" sz="2000" dirty="0" smtClean="0"/>
              <a:t> </a:t>
            </a:r>
            <a:r>
              <a:rPr lang="mr-IN" altLang="ja-JP" sz="2000" dirty="0" smtClean="0"/>
              <a:t>–</a:t>
            </a:r>
            <a:r>
              <a:rPr lang="en-US" altLang="ja-JP" sz="2000" dirty="0" smtClean="0"/>
              <a:t>T 3 </a:t>
            </a:r>
            <a:r>
              <a:rPr lang="mr-IN" altLang="ja-JP" sz="2000" dirty="0" smtClean="0"/>
              <a:t>–</a:t>
            </a:r>
            <a:r>
              <a:rPr lang="en-US" altLang="ja-JP" sz="2000" dirty="0" smtClean="0"/>
              <a:t>a 2  </a:t>
            </a:r>
            <a:r>
              <a:rPr lang="en-US" altLang="ja-JP" sz="2000" dirty="0" smtClean="0">
                <a:sym typeface="Wingdings"/>
              </a:rPr>
              <a:t> 4 switches/nodes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11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65801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79517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29217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18317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66629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0345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30211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19311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97877" y="2716022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896844" y="344598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16268" y="368318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39056" y="244199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291220" y="2677804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05266" y="344598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32336" y="197510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97556" y="418868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31" name="直線單箭頭接點 17"/>
          <p:cNvCxnSpPr/>
          <p:nvPr/>
        </p:nvCxnSpPr>
        <p:spPr>
          <a:xfrm flipV="1">
            <a:off x="3908618" y="360935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18"/>
          <p:cNvCxnSpPr/>
          <p:nvPr/>
        </p:nvCxnSpPr>
        <p:spPr>
          <a:xfrm flipV="1">
            <a:off x="3761298" y="360935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292226" y="4615082"/>
            <a:ext cx="1076960" cy="7537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host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文字方塊 22"/>
          <p:cNvSpPr txBox="1"/>
          <p:nvPr/>
        </p:nvSpPr>
        <p:spPr>
          <a:xfrm>
            <a:off x="3395097" y="3716590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8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5635383" y="1858196"/>
            <a:ext cx="10815" cy="1025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73116" y="1894035"/>
            <a:ext cx="15042" cy="97570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215081" y="3274521"/>
            <a:ext cx="104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86554" y="3149717"/>
            <a:ext cx="1126307" cy="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14948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762355" y="3631514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064692" y="3252109"/>
            <a:ext cx="1242060" cy="320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078547" y="3133156"/>
            <a:ext cx="1230961" cy="17042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99440" y="2769988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51437" y="3305371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11793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39054" y="202956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43650" y="2780385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90497" y="329619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68666" y="20299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4876" y="41588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3341869" y="2863515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198248" y="286974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7" name="平行四邊形 36"/>
          <p:cNvSpPr/>
          <p:nvPr/>
        </p:nvSpPr>
        <p:spPr>
          <a:xfrm>
            <a:off x="5243967" y="4641637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8" name="平行四邊形 37"/>
          <p:cNvSpPr/>
          <p:nvPr/>
        </p:nvSpPr>
        <p:spPr>
          <a:xfrm>
            <a:off x="7202971" y="2870546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9" name="平行四邊形 38"/>
          <p:cNvSpPr/>
          <p:nvPr/>
        </p:nvSpPr>
        <p:spPr>
          <a:xfrm>
            <a:off x="5259208" y="1140469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0" name="平行四邊形 49"/>
          <p:cNvSpPr/>
          <p:nvPr/>
        </p:nvSpPr>
        <p:spPr>
          <a:xfrm>
            <a:off x="3533603" y="396256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1" name="平行四邊形 50"/>
          <p:cNvSpPr/>
          <p:nvPr/>
        </p:nvSpPr>
        <p:spPr>
          <a:xfrm>
            <a:off x="6791987" y="1697611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175878" y="2256315"/>
            <a:ext cx="761612" cy="60720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510108" y="3439235"/>
            <a:ext cx="802753" cy="51996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86927" y="3503868"/>
            <a:ext cx="890567" cy="5789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162353" y="2298229"/>
            <a:ext cx="892275" cy="693397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379561" y="269882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881811" y="371061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690077" y="3350314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069493" y="241869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57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5635383" y="1858196"/>
            <a:ext cx="10815" cy="1025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73116" y="1894035"/>
            <a:ext cx="15042" cy="97570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215081" y="3274521"/>
            <a:ext cx="1045955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186554" y="3149717"/>
            <a:ext cx="1126307" cy="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614948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762355" y="3631514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064692" y="3252109"/>
            <a:ext cx="1242060" cy="3201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078547" y="3133156"/>
            <a:ext cx="1230961" cy="17042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52179" y="2789898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15625" y="3284125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59322" y="372985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16232" y="2395559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402854" y="2717984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90497" y="329619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52322" y="202998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33724" y="422399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5" name="平行四邊形 34"/>
          <p:cNvSpPr/>
          <p:nvPr/>
        </p:nvSpPr>
        <p:spPr>
          <a:xfrm>
            <a:off x="3341869" y="2863515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6" name="平行四邊形 35"/>
          <p:cNvSpPr/>
          <p:nvPr/>
        </p:nvSpPr>
        <p:spPr>
          <a:xfrm>
            <a:off x="5198248" y="286974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7" name="平行四邊形 36"/>
          <p:cNvSpPr/>
          <p:nvPr/>
        </p:nvSpPr>
        <p:spPr>
          <a:xfrm>
            <a:off x="5243967" y="4641637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8" name="平行四邊形 37"/>
          <p:cNvSpPr/>
          <p:nvPr/>
        </p:nvSpPr>
        <p:spPr>
          <a:xfrm>
            <a:off x="7202971" y="2870546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39" name="平行四邊形 38"/>
          <p:cNvSpPr/>
          <p:nvPr/>
        </p:nvSpPr>
        <p:spPr>
          <a:xfrm>
            <a:off x="5259208" y="1140469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0" name="平行四邊形 49"/>
          <p:cNvSpPr/>
          <p:nvPr/>
        </p:nvSpPr>
        <p:spPr>
          <a:xfrm>
            <a:off x="3533603" y="3962562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sp>
        <p:nvSpPr>
          <p:cNvPr id="51" name="平行四邊形 50"/>
          <p:cNvSpPr/>
          <p:nvPr/>
        </p:nvSpPr>
        <p:spPr>
          <a:xfrm>
            <a:off x="6791987" y="1697611"/>
            <a:ext cx="970225" cy="735311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</a:t>
            </a:r>
            <a:endParaRPr kumimoji="1" lang="ja-JP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6175878" y="2256315"/>
            <a:ext cx="761612" cy="60720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510108" y="3439235"/>
            <a:ext cx="802753" cy="51996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4486927" y="3503868"/>
            <a:ext cx="890567" cy="57898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162353" y="2298229"/>
            <a:ext cx="892275" cy="693397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738658" y="2572641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4573211" y="402103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344574" y="349172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414919" y="209260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33" name="直線單箭頭接點 12"/>
          <p:cNvCxnSpPr/>
          <p:nvPr/>
        </p:nvCxnSpPr>
        <p:spPr>
          <a:xfrm flipV="1">
            <a:off x="7473730" y="3605950"/>
            <a:ext cx="6920" cy="9955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13"/>
          <p:cNvCxnSpPr/>
          <p:nvPr/>
        </p:nvCxnSpPr>
        <p:spPr>
          <a:xfrm flipV="1">
            <a:off x="7600703" y="3613773"/>
            <a:ext cx="14742" cy="1010123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21"/>
          <p:cNvSpPr txBox="1"/>
          <p:nvPr/>
        </p:nvSpPr>
        <p:spPr>
          <a:xfrm>
            <a:off x="7751409" y="367319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7006959" y="4609435"/>
            <a:ext cx="1076960" cy="75370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host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538226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 flipV="1">
            <a:off x="2032000" y="1788160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2952832" y="901112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42446" y="1788160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4363278" y="901112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4857341" y="1808454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5778173" y="921406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6248634" y="179506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169466" y="90801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6261348" y="310570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7182180" y="221865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6245314" y="4416343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7166146" y="3529295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6245314" y="5746819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7166146" y="4859771"/>
            <a:ext cx="426720" cy="3147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585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793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0015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7561" y="11045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585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93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20015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7561" y="24152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1585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793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0015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27561" y="37258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519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1727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19352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26898" y="50364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4" idx="3"/>
            <a:endCxn id="5" idx="1"/>
          </p:cNvCxnSpPr>
          <p:nvPr/>
        </p:nvCxnSpPr>
        <p:spPr>
          <a:xfrm>
            <a:off x="439607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3"/>
            <a:endCxn id="6" idx="1"/>
          </p:cNvCxnSpPr>
          <p:nvPr/>
        </p:nvCxnSpPr>
        <p:spPr>
          <a:xfrm>
            <a:off x="5798157" y="14797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7" idx="1"/>
            <a:endCxn id="6" idx="3"/>
          </p:cNvCxnSpPr>
          <p:nvPr/>
        </p:nvCxnSpPr>
        <p:spPr>
          <a:xfrm flipH="1">
            <a:off x="7200237" y="14797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1" idx="0"/>
            <a:endCxn id="7" idx="2"/>
          </p:cNvCxnSpPr>
          <p:nvPr/>
        </p:nvCxnSpPr>
        <p:spPr>
          <a:xfrm flipV="1">
            <a:off x="8217672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6" idx="2"/>
          </p:cNvCxnSpPr>
          <p:nvPr/>
        </p:nvCxnSpPr>
        <p:spPr>
          <a:xfrm flipV="1">
            <a:off x="681012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9" idx="0"/>
            <a:endCxn id="5" idx="2"/>
          </p:cNvCxnSpPr>
          <p:nvPr/>
        </p:nvCxnSpPr>
        <p:spPr>
          <a:xfrm flipV="1">
            <a:off x="540804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8" idx="0"/>
            <a:endCxn id="4" idx="2"/>
          </p:cNvCxnSpPr>
          <p:nvPr/>
        </p:nvCxnSpPr>
        <p:spPr>
          <a:xfrm flipV="1">
            <a:off x="4005966" y="18549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2" idx="0"/>
            <a:endCxn id="8" idx="2"/>
          </p:cNvCxnSpPr>
          <p:nvPr/>
        </p:nvCxnSpPr>
        <p:spPr>
          <a:xfrm flipV="1">
            <a:off x="400596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6" idx="0"/>
            <a:endCxn id="12" idx="2"/>
          </p:cNvCxnSpPr>
          <p:nvPr/>
        </p:nvCxnSpPr>
        <p:spPr>
          <a:xfrm flipV="1">
            <a:off x="400530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7" idx="0"/>
            <a:endCxn id="13" idx="2"/>
          </p:cNvCxnSpPr>
          <p:nvPr/>
        </p:nvCxnSpPr>
        <p:spPr>
          <a:xfrm flipV="1">
            <a:off x="540738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3" idx="0"/>
            <a:endCxn id="9" idx="2"/>
          </p:cNvCxnSpPr>
          <p:nvPr/>
        </p:nvCxnSpPr>
        <p:spPr>
          <a:xfrm flipV="1">
            <a:off x="540804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4" idx="0"/>
            <a:endCxn id="10" idx="2"/>
          </p:cNvCxnSpPr>
          <p:nvPr/>
        </p:nvCxnSpPr>
        <p:spPr>
          <a:xfrm flipV="1">
            <a:off x="6810126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5" idx="0"/>
            <a:endCxn id="11" idx="2"/>
          </p:cNvCxnSpPr>
          <p:nvPr/>
        </p:nvCxnSpPr>
        <p:spPr>
          <a:xfrm flipV="1">
            <a:off x="8217672" y="31656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9" idx="0"/>
            <a:endCxn id="15" idx="2"/>
          </p:cNvCxnSpPr>
          <p:nvPr/>
        </p:nvCxnSpPr>
        <p:spPr>
          <a:xfrm flipV="1">
            <a:off x="8217009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18" idx="0"/>
            <a:endCxn id="14" idx="2"/>
          </p:cNvCxnSpPr>
          <p:nvPr/>
        </p:nvCxnSpPr>
        <p:spPr>
          <a:xfrm flipV="1">
            <a:off x="6809463" y="44762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8" idx="3"/>
            <a:endCxn id="19" idx="1"/>
          </p:cNvCxnSpPr>
          <p:nvPr/>
        </p:nvCxnSpPr>
        <p:spPr>
          <a:xfrm>
            <a:off x="7199574" y="541169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7" idx="3"/>
            <a:endCxn id="18" idx="1"/>
          </p:cNvCxnSpPr>
          <p:nvPr/>
        </p:nvCxnSpPr>
        <p:spPr>
          <a:xfrm>
            <a:off x="579749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6" idx="3"/>
            <a:endCxn id="17" idx="1"/>
          </p:cNvCxnSpPr>
          <p:nvPr/>
        </p:nvCxnSpPr>
        <p:spPr>
          <a:xfrm>
            <a:off x="4395414" y="541169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2" idx="3"/>
            <a:endCxn id="13" idx="1"/>
          </p:cNvCxnSpPr>
          <p:nvPr/>
        </p:nvCxnSpPr>
        <p:spPr>
          <a:xfrm>
            <a:off x="439607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14" idx="1"/>
            <a:endCxn id="13" idx="3"/>
          </p:cNvCxnSpPr>
          <p:nvPr/>
        </p:nvCxnSpPr>
        <p:spPr>
          <a:xfrm flipH="1">
            <a:off x="5798157" y="410105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14" idx="3"/>
            <a:endCxn id="15" idx="1"/>
          </p:cNvCxnSpPr>
          <p:nvPr/>
        </p:nvCxnSpPr>
        <p:spPr>
          <a:xfrm>
            <a:off x="7200237" y="410105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/>
          <p:cNvCxnSpPr>
            <a:stCxn id="10" idx="3"/>
            <a:endCxn id="11" idx="1"/>
          </p:cNvCxnSpPr>
          <p:nvPr/>
        </p:nvCxnSpPr>
        <p:spPr>
          <a:xfrm>
            <a:off x="7200237" y="27904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9" idx="3"/>
            <a:endCxn id="10" idx="1"/>
          </p:cNvCxnSpPr>
          <p:nvPr/>
        </p:nvCxnSpPr>
        <p:spPr>
          <a:xfrm>
            <a:off x="579815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stCxn id="8" idx="3"/>
            <a:endCxn id="9" idx="1"/>
          </p:cNvCxnSpPr>
          <p:nvPr/>
        </p:nvCxnSpPr>
        <p:spPr>
          <a:xfrm>
            <a:off x="4396077" y="27904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直線接點 262"/>
          <p:cNvCxnSpPr/>
          <p:nvPr/>
        </p:nvCxnSpPr>
        <p:spPr>
          <a:xfrm flipV="1">
            <a:off x="3741420" y="0"/>
            <a:ext cx="3749040" cy="44729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圖片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5" y="2102916"/>
            <a:ext cx="5005250" cy="4694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矩形 208"/>
          <p:cNvSpPr/>
          <p:nvPr/>
        </p:nvSpPr>
        <p:spPr>
          <a:xfrm>
            <a:off x="219091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59299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995075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6402621" y="1196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02621" y="2506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402621" y="3817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401958" y="512792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5" name="直線接點 224"/>
          <p:cNvCxnSpPr>
            <a:stCxn id="209" idx="3"/>
            <a:endCxn id="210" idx="1"/>
          </p:cNvCxnSpPr>
          <p:nvPr/>
        </p:nvCxnSpPr>
        <p:spPr>
          <a:xfrm>
            <a:off x="297113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接點 225"/>
          <p:cNvCxnSpPr>
            <a:stCxn id="210" idx="3"/>
            <a:endCxn id="211" idx="1"/>
          </p:cNvCxnSpPr>
          <p:nvPr/>
        </p:nvCxnSpPr>
        <p:spPr>
          <a:xfrm>
            <a:off x="4373217" y="157121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/>
          <p:cNvCxnSpPr>
            <a:stCxn id="212" idx="1"/>
            <a:endCxn id="211" idx="3"/>
          </p:cNvCxnSpPr>
          <p:nvPr/>
        </p:nvCxnSpPr>
        <p:spPr>
          <a:xfrm flipH="1">
            <a:off x="5775297" y="157121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線接點 227"/>
          <p:cNvCxnSpPr>
            <a:stCxn id="216" idx="0"/>
            <a:endCxn id="212" idx="2"/>
          </p:cNvCxnSpPr>
          <p:nvPr/>
        </p:nvCxnSpPr>
        <p:spPr>
          <a:xfrm flipV="1">
            <a:off x="6792732" y="1946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/>
          <p:cNvCxnSpPr>
            <a:stCxn id="220" idx="0"/>
            <a:endCxn id="216" idx="2"/>
          </p:cNvCxnSpPr>
          <p:nvPr/>
        </p:nvCxnSpPr>
        <p:spPr>
          <a:xfrm flipV="1">
            <a:off x="6792732" y="325705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線接點 237"/>
          <p:cNvCxnSpPr>
            <a:stCxn id="224" idx="0"/>
            <a:endCxn id="220" idx="2"/>
          </p:cNvCxnSpPr>
          <p:nvPr/>
        </p:nvCxnSpPr>
        <p:spPr>
          <a:xfrm flipV="1">
            <a:off x="6792069" y="456769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矩形 248"/>
          <p:cNvSpPr/>
          <p:nvPr/>
        </p:nvSpPr>
        <p:spPr>
          <a:xfrm>
            <a:off x="314908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55116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5953243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４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7360789" y="26636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360789" y="15770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>
                <a:solidFill>
                  <a:schemeClr val="tx1"/>
                </a:solidFill>
              </a:rPr>
              <a:t>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360789" y="288764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7360126" y="419828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>
                <a:solidFill>
                  <a:schemeClr val="tx1"/>
                </a:solidFill>
              </a:rPr>
              <a:t>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>
            <a:stCxn id="249" idx="3"/>
            <a:endCxn id="250" idx="1"/>
          </p:cNvCxnSpPr>
          <p:nvPr/>
        </p:nvCxnSpPr>
        <p:spPr>
          <a:xfrm>
            <a:off x="392930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接點 256"/>
          <p:cNvCxnSpPr>
            <a:stCxn id="250" idx="3"/>
            <a:endCxn id="251" idx="1"/>
          </p:cNvCxnSpPr>
          <p:nvPr/>
        </p:nvCxnSpPr>
        <p:spPr>
          <a:xfrm>
            <a:off x="5331385" y="641571"/>
            <a:ext cx="621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接點 257"/>
          <p:cNvCxnSpPr>
            <a:stCxn id="252" idx="1"/>
            <a:endCxn id="251" idx="3"/>
          </p:cNvCxnSpPr>
          <p:nvPr/>
        </p:nvCxnSpPr>
        <p:spPr>
          <a:xfrm flipH="1">
            <a:off x="6733465" y="641571"/>
            <a:ext cx="6273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線接點 258"/>
          <p:cNvCxnSpPr>
            <a:stCxn id="253" idx="0"/>
            <a:endCxn id="252" idx="2"/>
          </p:cNvCxnSpPr>
          <p:nvPr/>
        </p:nvCxnSpPr>
        <p:spPr>
          <a:xfrm flipV="1">
            <a:off x="7750900" y="101677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線接點 259"/>
          <p:cNvCxnSpPr>
            <a:stCxn id="254" idx="0"/>
            <a:endCxn id="253" idx="2"/>
          </p:cNvCxnSpPr>
          <p:nvPr/>
        </p:nvCxnSpPr>
        <p:spPr>
          <a:xfrm flipV="1">
            <a:off x="7750900" y="2327413"/>
            <a:ext cx="0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線接點 260"/>
          <p:cNvCxnSpPr>
            <a:stCxn id="255" idx="0"/>
            <a:endCxn id="254" idx="2"/>
          </p:cNvCxnSpPr>
          <p:nvPr/>
        </p:nvCxnSpPr>
        <p:spPr>
          <a:xfrm flipV="1">
            <a:off x="7750237" y="3638053"/>
            <a:ext cx="663" cy="5602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9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457844"/>
            <a:ext cx="9772149" cy="58134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8400" y="601980"/>
            <a:ext cx="708660" cy="335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4040" y="1089660"/>
            <a:ext cx="511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-a 4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Number of switches is 4*4 = 16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ja-JP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-T 0</a:t>
            </a:r>
          </a:p>
          <a:p>
            <a:r>
              <a:rPr lang="en-US" altLang="ja-JP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0 mesh, 1 torus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623060" y="6164580"/>
            <a:ext cx="3025140" cy="76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35880" y="5269528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Routing table for each switch is generated in output/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359546"/>
            <a:ext cx="8672576" cy="61389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1160" y="91440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1661160" y="123444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1661160" y="1554480"/>
            <a:ext cx="906780" cy="205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50720" y="2335094"/>
            <a:ext cx="774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output-port output-slot  input-port input-slot</a:t>
            </a:r>
          </a:p>
          <a:p>
            <a:r>
              <a:rPr kumimoji="1"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XX---------XX              XX------- XX         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// X  1-digit number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 smtClean="0">
                <a:solidFill>
                  <a:schemeClr val="bg1"/>
                </a:solidFill>
              </a:rPr>
              <a:t>0101 0001  </a:t>
            </a:r>
            <a:r>
              <a:rPr kumimoji="1"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from </a:t>
            </a:r>
            <a:r>
              <a:rPr lang="en-US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port 0 slot 1 to port 1 slot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endParaRPr kumimoji="1" lang="en-US" altLang="ja-JP" dirty="0" smtClean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             </a:t>
            </a:r>
            <a:endParaRPr kumimoji="1"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0102 -102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localhost (-1) slot 2 to port 1 slot 2</a:t>
            </a:r>
          </a:p>
          <a:p>
            <a:endParaRPr lang="en-US" altLang="ja-JP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ja-JP" dirty="0" smtClean="0">
                <a:solidFill>
                  <a:schemeClr val="bg1"/>
                </a:solidFill>
                <a:sym typeface="Wingdings" panose="05000000000000000000" pitchFamily="2" charset="2"/>
              </a:rPr>
              <a:t>-104 0004  </a:t>
            </a:r>
            <a:r>
              <a:rPr lang="en-US" altLang="ja-JP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 from port 0 slot 4 to localhost (-1) slot 4 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400</Words>
  <Application>Microsoft Macintosh PowerPoint</Application>
  <PresentationFormat>ワイド画面</PresentationFormat>
  <Paragraphs>207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Mangal</vt:lpstr>
      <vt:lpstr>Wingdings</vt:lpstr>
      <vt:lpstr>Yu Gothic</vt:lpstr>
      <vt:lpstr>新細明體</vt:lpstr>
      <vt:lpstr>等线</vt:lpstr>
      <vt:lpstr>游ゴシック</vt:lpstr>
      <vt:lpstr>游ゴシック Light</vt:lpstr>
      <vt:lpstr>Arial</vt:lpstr>
      <vt:lpstr>Office 佈景主題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 曜</dc:creator>
  <cp:lastModifiedBy>Microsoft Office ユーザー</cp:lastModifiedBy>
  <cp:revision>33</cp:revision>
  <dcterms:created xsi:type="dcterms:W3CDTF">2018-09-06T05:58:14Z</dcterms:created>
  <dcterms:modified xsi:type="dcterms:W3CDTF">2018-09-24T05:48:17Z</dcterms:modified>
</cp:coreProperties>
</file>