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60" r:id="rId4"/>
    <p:sldId id="262" r:id="rId5"/>
    <p:sldId id="258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5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t introduction" id="{0D5B67ED-089E-43C5-B6F9-0645D7A3FB28}">
          <p14:sldIdLst>
            <p14:sldId id="270"/>
            <p14:sldId id="259"/>
            <p14:sldId id="260"/>
            <p14:sldId id="262"/>
            <p14:sldId id="258"/>
            <p14:sldId id="264"/>
            <p14:sldId id="265"/>
          </p14:sldIdLst>
        </p14:section>
        <p14:section name="unit conversion &amp; FTL" id="{3C303E42-657B-42BE-8575-46F70175DDBD}">
          <p14:sldIdLst>
            <p14:sldId id="266"/>
            <p14:sldId id="267"/>
            <p14:sldId id="268"/>
            <p14:sldId id="271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F5B296"/>
    <a:srgbClr val="FFFFFF"/>
    <a:srgbClr val="ED7D31"/>
    <a:srgbClr val="FFE699"/>
    <a:srgbClr val="000000"/>
    <a:srgbClr val="FFF2CC"/>
    <a:srgbClr val="F2F2F2"/>
    <a:srgbClr val="738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96" y="4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5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5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1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6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3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05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0EDF-D62E-4BF3-9EF0-7C78B7E075B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0B5C-9D83-45B5-8B74-4B7A27D27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74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logical-block-addressing-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Introduce the basic concept of FTL (Flash Transition Layer) in SSD, since computer science does not cover SSD-related course</a:t>
            </a:r>
          </a:p>
          <a:p>
            <a:r>
              <a:rPr lang="en-US" altLang="zh-TW" dirty="0" smtClean="0"/>
              <a:t>Book: </a:t>
            </a:r>
            <a:r>
              <a:rPr lang="zh-TW" altLang="en-US" dirty="0" smtClean="0"/>
              <a:t>深入淺出 </a:t>
            </a:r>
            <a:r>
              <a:rPr lang="en-US" altLang="zh-TW" dirty="0" smtClean="0"/>
              <a:t>SSD</a:t>
            </a:r>
            <a:endParaRPr lang="zh-TW" altLang="en-US" dirty="0"/>
          </a:p>
        </p:txBody>
      </p:sp>
      <p:pic>
        <p:nvPicPr>
          <p:cNvPr id="2050" name="Picture 2" descr="https://img9.doubanio.com/view/subject/l/public/s298298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2756607"/>
            <a:ext cx="3092450" cy="41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FTL</a:t>
            </a:r>
            <a:endParaRPr lang="zh-TW" altLang="en-US" dirty="0"/>
          </a:p>
        </p:txBody>
      </p:sp>
      <p:grpSp>
        <p:nvGrpSpPr>
          <p:cNvPr id="212" name="群組 211"/>
          <p:cNvGrpSpPr/>
          <p:nvPr/>
        </p:nvGrpSpPr>
        <p:grpSpPr>
          <a:xfrm>
            <a:off x="7345446" y="2077013"/>
            <a:ext cx="2671679" cy="3928732"/>
            <a:chOff x="6236976" y="645972"/>
            <a:chExt cx="2671679" cy="3928732"/>
          </a:xfrm>
        </p:grpSpPr>
        <p:sp>
          <p:nvSpPr>
            <p:cNvPr id="213" name="矩形 212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4" name="群組 213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395" name="矩形 39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5" name="群組 214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384" name="矩形 38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6" name="群組 215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373" name="矩形 37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7" name="群組 216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362" name="矩形 36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8" name="群組 217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351" name="矩形 35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9" name="群組 218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340" name="矩形 33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0" name="群組 219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329" name="矩形 32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1" name="群組 220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318" name="矩形 31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2" name="群組 221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307" name="矩形 30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3" name="群組 222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296" name="矩形 295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4" name="群組 223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5" name="群組 224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6" name="群組 225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263" name="矩形 26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7" name="群組 226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252" name="矩形 25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8" name="群組 227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241" name="矩形 24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9" name="群組 228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230" name="矩形 22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06" name="矩形 405"/>
          <p:cNvSpPr/>
          <p:nvPr/>
        </p:nvSpPr>
        <p:spPr>
          <a:xfrm>
            <a:off x="1870310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lba0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07" name="矩形 406"/>
          <p:cNvSpPr/>
          <p:nvPr/>
        </p:nvSpPr>
        <p:spPr>
          <a:xfrm>
            <a:off x="2330661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lba1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矩形 407"/>
          <p:cNvSpPr/>
          <p:nvPr/>
        </p:nvSpPr>
        <p:spPr>
          <a:xfrm>
            <a:off x="2791012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lba2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3251363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lba3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3711714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lba4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172065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lba5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2" name="矩形 411"/>
          <p:cNvSpPr/>
          <p:nvPr/>
        </p:nvSpPr>
        <p:spPr>
          <a:xfrm>
            <a:off x="4632416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lba6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5092767" y="258994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lba7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7" name="文字方塊 416"/>
          <p:cNvSpPr txBox="1"/>
          <p:nvPr/>
        </p:nvSpPr>
        <p:spPr>
          <a:xfrm>
            <a:off x="1218833" y="2540475"/>
            <a:ext cx="73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lpa</a:t>
            </a:r>
            <a:r>
              <a:rPr lang="en-US" altLang="zh-TW" sz="1400" dirty="0" smtClean="0"/>
              <a:t> 0</a:t>
            </a:r>
            <a:endParaRPr lang="zh-TW" altLang="en-US" sz="1400" dirty="0"/>
          </a:p>
        </p:txBody>
      </p:sp>
      <p:sp>
        <p:nvSpPr>
          <p:cNvPr id="418" name="矩形 417"/>
          <p:cNvSpPr/>
          <p:nvPr/>
        </p:nvSpPr>
        <p:spPr>
          <a:xfrm>
            <a:off x="1870310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lba8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2330661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lba9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2791012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lba10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3251363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lba11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3711714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lba12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4172065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lba13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4632416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lba14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5092767" y="3137131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ysClr val="windowText" lastClr="000000"/>
                </a:solidFill>
              </a:rPr>
              <a:t>lba15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26" name="文字方塊 425"/>
          <p:cNvSpPr txBox="1"/>
          <p:nvPr/>
        </p:nvSpPr>
        <p:spPr>
          <a:xfrm>
            <a:off x="1218833" y="3087665"/>
            <a:ext cx="73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</a:t>
            </a:r>
            <a:r>
              <a:rPr lang="en-US" altLang="zh-TW" sz="1400" dirty="0" err="1" smtClean="0"/>
              <a:t>pa</a:t>
            </a:r>
            <a:r>
              <a:rPr lang="en-US" altLang="zh-TW" sz="1400" dirty="0" smtClean="0"/>
              <a:t> 1</a:t>
            </a:r>
            <a:endParaRPr lang="zh-TW" altLang="en-US" sz="1400" dirty="0"/>
          </a:p>
        </p:txBody>
      </p:sp>
      <p:sp>
        <p:nvSpPr>
          <p:cNvPr id="436" name="矩形 435"/>
          <p:cNvSpPr/>
          <p:nvPr/>
        </p:nvSpPr>
        <p:spPr>
          <a:xfrm>
            <a:off x="1870310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l</a:t>
            </a:r>
            <a:r>
              <a:rPr lang="en-US" altLang="zh-TW" sz="900" dirty="0" err="1" smtClean="0">
                <a:solidFill>
                  <a:schemeClr val="tx1"/>
                </a:solidFill>
              </a:rPr>
              <a:t>ba</a:t>
            </a:r>
            <a:r>
              <a:rPr lang="en-US" altLang="zh-TW" sz="900" dirty="0" smtClean="0">
                <a:solidFill>
                  <a:schemeClr val="tx1"/>
                </a:solidFill>
              </a:rPr>
              <a:t> 8n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2330661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l</a:t>
            </a:r>
            <a:r>
              <a:rPr lang="en-US" altLang="zh-TW" sz="900" dirty="0" err="1" smtClean="0">
                <a:solidFill>
                  <a:schemeClr val="tx1"/>
                </a:solidFill>
              </a:rPr>
              <a:t>ba</a:t>
            </a:r>
            <a:r>
              <a:rPr lang="en-US" altLang="zh-TW" sz="900" dirty="0" smtClean="0">
                <a:solidFill>
                  <a:schemeClr val="tx1"/>
                </a:solidFill>
              </a:rPr>
              <a:t> 8n+1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2791012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TW" sz="900" dirty="0" err="1" smtClean="0">
                <a:solidFill>
                  <a:sysClr val="windowText" lastClr="000000"/>
                </a:solidFill>
              </a:rPr>
              <a:t>ba</a:t>
            </a:r>
            <a:r>
              <a:rPr lang="en-US" altLang="zh-TW" sz="900" dirty="0" smtClean="0">
                <a:solidFill>
                  <a:sysClr val="windowText" lastClr="000000"/>
                </a:solidFill>
              </a:rPr>
              <a:t> 8n+2</a:t>
            </a:r>
          </a:p>
        </p:txBody>
      </p:sp>
      <p:sp>
        <p:nvSpPr>
          <p:cNvPr id="439" name="矩形 438"/>
          <p:cNvSpPr/>
          <p:nvPr/>
        </p:nvSpPr>
        <p:spPr>
          <a:xfrm>
            <a:off x="3251363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 smtClean="0">
                <a:solidFill>
                  <a:sysClr val="windowText" lastClr="000000"/>
                </a:solidFill>
              </a:rPr>
              <a:t>lba</a:t>
            </a:r>
            <a:r>
              <a:rPr lang="en-US" altLang="zh-TW" sz="900" dirty="0" smtClean="0">
                <a:solidFill>
                  <a:sysClr val="windowText" lastClr="000000"/>
                </a:solidFill>
              </a:rPr>
              <a:t> 8n+3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3711714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TW" sz="900" dirty="0" err="1" smtClean="0">
                <a:solidFill>
                  <a:sysClr val="windowText" lastClr="000000"/>
                </a:solidFill>
              </a:rPr>
              <a:t>ba</a:t>
            </a:r>
            <a:r>
              <a:rPr lang="en-US" altLang="zh-TW" sz="900" dirty="0" smtClean="0">
                <a:solidFill>
                  <a:sysClr val="windowText" lastClr="000000"/>
                </a:solidFill>
              </a:rPr>
              <a:t> 8n+4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4172065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TW" sz="900" dirty="0" err="1" smtClean="0">
                <a:solidFill>
                  <a:sysClr val="windowText" lastClr="000000"/>
                </a:solidFill>
              </a:rPr>
              <a:t>ba</a:t>
            </a:r>
            <a:r>
              <a:rPr lang="en-US" altLang="zh-TW" sz="900" dirty="0" smtClean="0">
                <a:solidFill>
                  <a:sysClr val="windowText" lastClr="000000"/>
                </a:solidFill>
              </a:rPr>
              <a:t> 8n+5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4632416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 smtClean="0">
                <a:solidFill>
                  <a:sysClr val="windowText" lastClr="000000"/>
                </a:solidFill>
              </a:rPr>
              <a:t>lba</a:t>
            </a:r>
            <a:r>
              <a:rPr lang="en-US" altLang="zh-TW" sz="900" dirty="0" smtClean="0">
                <a:solidFill>
                  <a:sysClr val="windowText" lastClr="000000"/>
                </a:solidFill>
              </a:rPr>
              <a:t> 8n+6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5092767" y="4180232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TW" sz="900" dirty="0" err="1" smtClean="0">
                <a:solidFill>
                  <a:sysClr val="windowText" lastClr="000000"/>
                </a:solidFill>
              </a:rPr>
              <a:t>ba</a:t>
            </a:r>
            <a:r>
              <a:rPr lang="en-US" altLang="zh-TW" sz="900" dirty="0" smtClean="0">
                <a:solidFill>
                  <a:sysClr val="windowText" lastClr="000000"/>
                </a:solidFill>
              </a:rPr>
              <a:t> 8n+7</a:t>
            </a:r>
            <a:endParaRPr lang="zh-TW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44" name="文字方塊 443"/>
          <p:cNvSpPr txBox="1"/>
          <p:nvPr/>
        </p:nvSpPr>
        <p:spPr>
          <a:xfrm>
            <a:off x="1218833" y="4130766"/>
            <a:ext cx="73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lpa</a:t>
            </a:r>
            <a:r>
              <a:rPr lang="en-US" altLang="zh-TW" sz="1400" dirty="0" smtClean="0"/>
              <a:t> n</a:t>
            </a:r>
            <a:endParaRPr lang="zh-TW" altLang="en-US" sz="1400" dirty="0"/>
          </a:p>
        </p:txBody>
      </p:sp>
      <p:sp>
        <p:nvSpPr>
          <p:cNvPr id="445" name="文字方塊 444"/>
          <p:cNvSpPr txBox="1"/>
          <p:nvPr/>
        </p:nvSpPr>
        <p:spPr>
          <a:xfrm>
            <a:off x="3481538" y="3590447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cxnSp>
        <p:nvCxnSpPr>
          <p:cNvPr id="449" name="直線單箭頭接點 448"/>
          <p:cNvCxnSpPr>
            <a:stCxn id="413" idx="3"/>
            <a:endCxn id="374" idx="1"/>
          </p:cNvCxnSpPr>
          <p:nvPr/>
        </p:nvCxnSpPr>
        <p:spPr>
          <a:xfrm flipV="1">
            <a:off x="5553118" y="2242929"/>
            <a:ext cx="3245178" cy="4983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文字方塊 449"/>
          <p:cNvSpPr txBox="1"/>
          <p:nvPr/>
        </p:nvSpPr>
        <p:spPr>
          <a:xfrm>
            <a:off x="8642546" y="16906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ppa</a:t>
            </a:r>
            <a:endParaRPr lang="zh-TW" altLang="en-US" dirty="0"/>
          </a:p>
        </p:txBody>
      </p:sp>
      <p:sp>
        <p:nvSpPr>
          <p:cNvPr id="451" name="文字方塊 450"/>
          <p:cNvSpPr txBox="1"/>
          <p:nvPr/>
        </p:nvSpPr>
        <p:spPr>
          <a:xfrm>
            <a:off x="3984539" y="2154992"/>
            <a:ext cx="342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l</a:t>
            </a:r>
            <a:r>
              <a:rPr lang="en-US" altLang="zh-TW" dirty="0" err="1" smtClean="0">
                <a:solidFill>
                  <a:srgbClr val="C00000"/>
                </a:solidFill>
              </a:rPr>
              <a:t>pa</a:t>
            </a:r>
            <a:r>
              <a:rPr lang="en-US" altLang="zh-TW" dirty="0" smtClean="0">
                <a:solidFill>
                  <a:srgbClr val="C00000"/>
                </a:solidFill>
              </a:rPr>
              <a:t> to which </a:t>
            </a:r>
            <a:r>
              <a:rPr lang="en-US" altLang="zh-TW" dirty="0" err="1" smtClean="0">
                <a:solidFill>
                  <a:srgbClr val="C00000"/>
                </a:solidFill>
              </a:rPr>
              <a:t>ppa</a:t>
            </a:r>
            <a:r>
              <a:rPr lang="en-US" altLang="zh-TW" dirty="0" smtClean="0">
                <a:solidFill>
                  <a:srgbClr val="C00000"/>
                </a:solidFill>
              </a:rPr>
              <a:t> is decided by FTL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52" name="文字方塊 451"/>
          <p:cNvSpPr txBox="1"/>
          <p:nvPr/>
        </p:nvSpPr>
        <p:spPr>
          <a:xfrm>
            <a:off x="3411011" y="4705767"/>
            <a:ext cx="3672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FTL can </a:t>
            </a:r>
            <a:r>
              <a:rPr lang="en-US" altLang="zh-TW" dirty="0" err="1" smtClean="0"/>
              <a:t>calcutae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lpa</a:t>
            </a:r>
            <a:r>
              <a:rPr lang="en-US" altLang="zh-TW" dirty="0" smtClean="0"/>
              <a:t> from </a:t>
            </a:r>
            <a:r>
              <a:rPr lang="en-US" altLang="zh-TW" dirty="0" err="1" smtClean="0"/>
              <a:t>lba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FTL decide write </a:t>
            </a:r>
            <a:r>
              <a:rPr lang="en-US" altLang="zh-TW" dirty="0" err="1" smtClean="0"/>
              <a:t>lpa</a:t>
            </a:r>
            <a:r>
              <a:rPr lang="en-US" altLang="zh-TW" dirty="0" smtClean="0"/>
              <a:t> to which </a:t>
            </a:r>
            <a:r>
              <a:rPr lang="en-US" altLang="zh-TW" dirty="0" err="1" smtClean="0"/>
              <a:t>ppa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So, we can construct a </a:t>
            </a:r>
            <a:r>
              <a:rPr lang="en-US" altLang="zh-TW" dirty="0" err="1" smtClean="0"/>
              <a:t>lpa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ppa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mapping table (l2p table)</a:t>
            </a: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Something you should think about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number of valid/invalid data in a block</a:t>
            </a:r>
          </a:p>
          <a:p>
            <a:r>
              <a:rPr lang="en-US" altLang="zh-TW" dirty="0" smtClean="0"/>
              <a:t>Which </a:t>
            </a:r>
            <a:r>
              <a:rPr lang="en-US" altLang="zh-TW" dirty="0" err="1" smtClean="0"/>
              <a:t>ppas</a:t>
            </a:r>
            <a:r>
              <a:rPr lang="en-US" altLang="zh-TW" dirty="0" smtClean="0"/>
              <a:t> are </a:t>
            </a:r>
            <a:r>
              <a:rPr lang="en-US" altLang="zh-TW" dirty="0" err="1" smtClean="0"/>
              <a:t>vaild</a:t>
            </a:r>
            <a:r>
              <a:rPr lang="en-US" altLang="zh-TW" dirty="0" smtClean="0"/>
              <a:t>/invalid</a:t>
            </a:r>
          </a:p>
          <a:p>
            <a:r>
              <a:rPr lang="en-US" altLang="zh-TW" dirty="0" smtClean="0"/>
              <a:t>Which blocks are empty</a:t>
            </a:r>
          </a:p>
          <a:p>
            <a:r>
              <a:rPr lang="en-US" altLang="zh-TW" dirty="0" smtClean="0"/>
              <a:t>When page data is moved because of erase, how to know the corresponding </a:t>
            </a:r>
            <a:r>
              <a:rPr lang="en-US" altLang="zh-TW" dirty="0" err="1" smtClean="0"/>
              <a:t>lpa</a:t>
            </a:r>
            <a:r>
              <a:rPr lang="en-US" altLang="zh-TW" dirty="0" smtClean="0"/>
              <a:t> and update </a:t>
            </a:r>
            <a:r>
              <a:rPr lang="en-US" altLang="zh-TW" dirty="0" err="1" smtClean="0"/>
              <a:t>lpa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ppa</a:t>
            </a:r>
            <a:r>
              <a:rPr lang="en-US" altLang="zh-TW" dirty="0" smtClean="0"/>
              <a:t> table?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2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Erase before write</a:t>
            </a:r>
          </a:p>
          <a:p>
            <a:r>
              <a:rPr lang="en-US" altLang="zh-TW" dirty="0" smtClean="0"/>
              <a:t>The units of erase, program and read are different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rase: block</a:t>
            </a:r>
          </a:p>
          <a:p>
            <a:pPr lvl="1"/>
            <a:r>
              <a:rPr lang="en-US" altLang="zh-TW" dirty="0" smtClean="0"/>
              <a:t>program/read : page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ome read commands can read in plane unit, we exclude this case in the project</a:t>
            </a:r>
          </a:p>
          <a:p>
            <a:r>
              <a:rPr lang="en-US" altLang="zh-TW" dirty="0" smtClean="0"/>
              <a:t>FTL task</a:t>
            </a:r>
          </a:p>
          <a:p>
            <a:pPr lvl="1"/>
            <a:r>
              <a:rPr lang="en-US" altLang="zh-TW" dirty="0"/>
              <a:t>u</a:t>
            </a:r>
            <a:r>
              <a:rPr lang="en-US" altLang="zh-TW" dirty="0" smtClean="0"/>
              <a:t>nit conversion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able mapping</a:t>
            </a:r>
          </a:p>
          <a:p>
            <a:pPr lvl="1"/>
            <a:r>
              <a:rPr lang="en-US" altLang="zh-TW" dirty="0" err="1"/>
              <a:t>p</a:t>
            </a:r>
            <a:r>
              <a:rPr lang="en-US" altLang="zh-TW" dirty="0" err="1" smtClean="0"/>
              <a:t>pa</a:t>
            </a:r>
            <a:r>
              <a:rPr lang="en-US" altLang="zh-TW" dirty="0" smtClean="0"/>
              <a:t> allocation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04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矩形 866"/>
          <p:cNvSpPr/>
          <p:nvPr/>
        </p:nvSpPr>
        <p:spPr>
          <a:xfrm>
            <a:off x="1720134" y="1099052"/>
            <a:ext cx="1691082" cy="1671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29405" y="1099052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7" name="群組 666"/>
          <p:cNvGrpSpPr/>
          <p:nvPr/>
        </p:nvGrpSpPr>
        <p:grpSpPr>
          <a:xfrm>
            <a:off x="6816451" y="1257344"/>
            <a:ext cx="2671679" cy="3928732"/>
            <a:chOff x="6236976" y="645972"/>
            <a:chExt cx="2671679" cy="3928732"/>
          </a:xfrm>
        </p:grpSpPr>
        <p:sp>
          <p:nvSpPr>
            <p:cNvPr id="666" name="矩形 665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5" name="群組 484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484" name="矩形 48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6" name="群組 485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487" name="矩形 48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8" name="群組 497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499" name="矩形 49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0" name="群組 509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511" name="矩形 51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2" name="群組 521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523" name="矩形 52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2" name="矩形 53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4" name="群組 533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535" name="矩形 53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0" name="矩形 53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6" name="群組 545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547" name="矩形 54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3" name="矩形 55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8" name="群組 557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559" name="矩形 55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70" name="群組 569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571" name="矩形 57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3" name="矩形 57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4" name="矩形 57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6" name="矩形 57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8" name="矩形 57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9" name="矩形 57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0" name="矩形 57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82" name="群組 581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583" name="矩形 58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7" name="矩形 58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2" name="矩形 59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94" name="群組 593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595" name="矩形 59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8" name="矩形 59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9" name="矩形 59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0" name="矩形 59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1" name="矩形 60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5" name="矩形 60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06" name="群組 605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607" name="矩形 60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0" name="矩形 60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1" name="矩形 61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2" name="矩形 61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3" name="矩形 61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4" name="矩形 61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5" name="矩形 61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6" name="矩形 61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7" name="矩形 61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8" name="群組 617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619" name="矩形 61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0" name="矩形 61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1" name="矩形 62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3" name="矩形 62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4" name="矩形 62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5" name="矩形 62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6" name="矩形 62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7" name="矩形 62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8" name="矩形 62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9" name="矩形 62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30" name="群組 629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631" name="矩形 63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2" name="矩形 63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3" name="矩形 63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5" name="矩形 63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9" name="矩形 63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0" name="矩形 63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1" name="矩形 64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42" name="群組 641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643" name="矩形 64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4" name="矩形 64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5" name="矩形 64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6" name="矩形 64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7" name="矩形 64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8" name="矩形 64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9" name="矩形 64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0" name="矩形 64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1" name="矩形 65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2" name="矩形 65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3" name="矩形 65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54" name="群組 653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655" name="矩形 65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6" name="矩形 65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7" name="矩形 65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8" name="矩形 65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0" name="矩形 65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4" name="矩形 66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69" name="群組 668"/>
          <p:cNvGrpSpPr/>
          <p:nvPr/>
        </p:nvGrpSpPr>
        <p:grpSpPr>
          <a:xfrm>
            <a:off x="3968560" y="1257344"/>
            <a:ext cx="2671679" cy="3928732"/>
            <a:chOff x="6236976" y="645972"/>
            <a:chExt cx="2671679" cy="3928732"/>
          </a:xfrm>
        </p:grpSpPr>
        <p:sp>
          <p:nvSpPr>
            <p:cNvPr id="670" name="矩形 669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71" name="群組 670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852" name="矩形 85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3" name="矩形 85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4" name="矩形 85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5" name="矩形 85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6" name="矩形 85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7" name="矩形 85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8" name="矩形 85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9" name="矩形 85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0" name="矩形 85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1" name="矩形 86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2" name="矩形 86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2" name="群組 671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841" name="矩形 84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2" name="矩形 84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3" name="矩形 84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4" name="矩形 84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5" name="矩形 84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6" name="矩形 84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7" name="矩形 84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8" name="矩形 84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9" name="矩形 84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0" name="矩形 84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1" name="矩形 85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3" name="群組 672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830" name="矩形 82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1" name="矩形 83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2" name="矩形 83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3" name="矩形 83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4" name="矩形 83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5" name="矩形 83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6" name="矩形 83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7" name="矩形 83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8" name="矩形 83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9" name="矩形 83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0" name="矩形 83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4" name="群組 673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819" name="矩形 81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0" name="矩形 81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1" name="矩形 82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2" name="矩形 82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3" name="矩形 82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4" name="矩形 82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5" name="矩形 82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6" name="矩形 82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7" name="矩形 82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8" name="矩形 82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9" name="矩形 82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5" name="群組 674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808" name="矩形 80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9" name="矩形 80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0" name="矩形 80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1" name="矩形 81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2" name="矩形 81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3" name="矩形 81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4" name="矩形 81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5" name="矩形 81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6" name="矩形 81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7" name="矩形 81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8" name="矩形 81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6" name="群組 675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797" name="矩形 79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8" name="矩形 79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9" name="矩形 79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0" name="矩形 79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1" name="矩形 80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2" name="矩形 80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3" name="矩形 80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4" name="矩形 80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6" name="矩形 80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7" name="矩形 80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7" name="群組 676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786" name="矩形 785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7" name="矩形 786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8" name="矩形 787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9" name="矩形 788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0" name="矩形 789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1" name="矩形 790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2" name="矩形 791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3" name="矩形 792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4" name="矩形 793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5" name="矩形 794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6" name="矩形 795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8" name="群組 677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775" name="矩形 77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6" name="矩形 77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7" name="矩形 77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8" name="矩形 77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9" name="矩形 77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0" name="矩形 77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1" name="矩形 78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2" name="矩形 78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3" name="矩形 78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4" name="矩形 78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5" name="矩形 78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9" name="群組 678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764" name="矩形 76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5" name="矩形 764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6" name="矩形 765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7" name="矩形 766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8" name="矩形 767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9" name="矩形 768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0" name="矩形 769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1" name="矩形 770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2" name="矩形 771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3" name="矩形 772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4" name="矩形 773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0" name="群組 679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753" name="矩形 75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4" name="矩形 75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5" name="矩形 75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6" name="矩形 75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7" name="矩形 75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8" name="矩形 75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0" name="矩形 75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1" name="矩形 76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2" name="矩形 76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3" name="矩形 76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1" name="群組 680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742" name="矩形 74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3" name="矩形 74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5" name="矩形 74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8" name="矩形 74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9" name="矩形 74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0" name="矩形 74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1" name="矩形 75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2" name="矩形 75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2" name="群組 681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731" name="矩形 73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2" name="矩形 73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3" name="矩形 73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4" name="矩形 73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5" name="矩形 73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6" name="矩形 73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7" name="矩形 73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8" name="矩形 73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9" name="矩形 73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0" name="矩形 73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1" name="矩形 74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3" name="群組 682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720" name="矩形 71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1" name="矩形 72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2" name="矩形 72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3" name="矩形 72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4" name="矩形 72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5" name="矩形 72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6" name="矩形 72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7" name="矩形 72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8" name="矩形 72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9" name="矩形 72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0" name="矩形 72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4" name="群組 683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709" name="矩形 70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0" name="矩形 70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1" name="矩形 71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2" name="矩形 71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3" name="矩形 71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4" name="矩形 71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5" name="矩形 71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6" name="矩形 71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7" name="矩形 71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8" name="矩形 71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9" name="矩形 71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5" name="群組 684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698" name="矩形 69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9" name="矩形 69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0" name="矩形 69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1" name="矩形 70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2" name="矩形 70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3" name="矩形 70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4" name="矩形 70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5" name="矩形 70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6" name="矩形 70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7" name="矩形 70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8" name="矩形 70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6" name="群組 685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687" name="矩形 68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5" name="矩形 69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6" name="矩形 69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7" name="矩形 69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63" name="矩形 862"/>
          <p:cNvSpPr/>
          <p:nvPr/>
        </p:nvSpPr>
        <p:spPr>
          <a:xfrm>
            <a:off x="1897933" y="1215137"/>
            <a:ext cx="538346" cy="366712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4" name="矩形 863"/>
          <p:cNvSpPr/>
          <p:nvPr/>
        </p:nvSpPr>
        <p:spPr>
          <a:xfrm>
            <a:off x="2006181" y="1647135"/>
            <a:ext cx="269460" cy="366712"/>
          </a:xfrm>
          <a:prstGeom prst="rect">
            <a:avLst/>
          </a:prstGeom>
          <a:solidFill>
            <a:srgbClr val="FFF2CC"/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5" name="矩形 864"/>
          <p:cNvSpPr/>
          <p:nvPr/>
        </p:nvSpPr>
        <p:spPr>
          <a:xfrm>
            <a:off x="2031263" y="2100397"/>
            <a:ext cx="215602" cy="255752"/>
          </a:xfrm>
          <a:prstGeom prst="rect">
            <a:avLst/>
          </a:prstGeom>
          <a:solidFill>
            <a:srgbClr val="FFE699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6" name="矩形 865"/>
          <p:cNvSpPr/>
          <p:nvPr/>
        </p:nvSpPr>
        <p:spPr>
          <a:xfrm>
            <a:off x="2031263" y="2461835"/>
            <a:ext cx="215602" cy="120143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8" name="文字方塊 867"/>
          <p:cNvSpPr txBox="1"/>
          <p:nvPr/>
        </p:nvSpPr>
        <p:spPr>
          <a:xfrm>
            <a:off x="2552773" y="1268205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die</a:t>
            </a:r>
            <a:endParaRPr lang="zh-TW" altLang="en-US" sz="1400" dirty="0"/>
          </a:p>
        </p:txBody>
      </p:sp>
      <p:sp>
        <p:nvSpPr>
          <p:cNvPr id="869" name="文字方塊 868"/>
          <p:cNvSpPr txBox="1"/>
          <p:nvPr/>
        </p:nvSpPr>
        <p:spPr>
          <a:xfrm>
            <a:off x="2539382" y="1666630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plane</a:t>
            </a:r>
            <a:endParaRPr lang="zh-TW" altLang="en-US" sz="1400" dirty="0"/>
          </a:p>
        </p:txBody>
      </p:sp>
      <p:sp>
        <p:nvSpPr>
          <p:cNvPr id="870" name="文字方塊 869"/>
          <p:cNvSpPr txBox="1"/>
          <p:nvPr/>
        </p:nvSpPr>
        <p:spPr>
          <a:xfrm>
            <a:off x="2551322" y="2036231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block</a:t>
            </a:r>
            <a:endParaRPr lang="zh-TW" altLang="en-US" sz="1400" dirty="0"/>
          </a:p>
        </p:txBody>
      </p:sp>
      <p:sp>
        <p:nvSpPr>
          <p:cNvPr id="871" name="文字方塊 870"/>
          <p:cNvSpPr txBox="1"/>
          <p:nvPr/>
        </p:nvSpPr>
        <p:spPr>
          <a:xfrm>
            <a:off x="2560554" y="2363254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cxnSp>
        <p:nvCxnSpPr>
          <p:cNvPr id="873" name="直線單箭頭接點 872"/>
          <p:cNvCxnSpPr/>
          <p:nvPr/>
        </p:nvCxnSpPr>
        <p:spPr>
          <a:xfrm flipH="1" flipV="1">
            <a:off x="3026314" y="3594951"/>
            <a:ext cx="860879" cy="44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文字方塊 874"/>
          <p:cNvSpPr txBox="1"/>
          <p:nvPr/>
        </p:nvSpPr>
        <p:spPr>
          <a:xfrm>
            <a:off x="2660371" y="3401929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die</a:t>
            </a:r>
            <a:endParaRPr lang="zh-TW" altLang="en-US" sz="1400" dirty="0"/>
          </a:p>
        </p:txBody>
      </p:sp>
      <p:sp>
        <p:nvSpPr>
          <p:cNvPr id="877" name="文字方塊 876"/>
          <p:cNvSpPr txBox="1"/>
          <p:nvPr/>
        </p:nvSpPr>
        <p:spPr>
          <a:xfrm>
            <a:off x="2678899" y="3956273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plane</a:t>
            </a:r>
            <a:endParaRPr lang="zh-TW" altLang="en-US" sz="1400" dirty="0"/>
          </a:p>
        </p:txBody>
      </p:sp>
      <p:cxnSp>
        <p:nvCxnSpPr>
          <p:cNvPr id="878" name="直線單箭頭接點 877"/>
          <p:cNvCxnSpPr/>
          <p:nvPr/>
        </p:nvCxnSpPr>
        <p:spPr>
          <a:xfrm flipH="1" flipV="1">
            <a:off x="3228214" y="4546080"/>
            <a:ext cx="860879" cy="44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單箭頭接點 878"/>
          <p:cNvCxnSpPr/>
          <p:nvPr/>
        </p:nvCxnSpPr>
        <p:spPr>
          <a:xfrm flipH="1" flipV="1">
            <a:off x="3224847" y="4104815"/>
            <a:ext cx="860879" cy="44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文字方塊 879"/>
          <p:cNvSpPr txBox="1"/>
          <p:nvPr/>
        </p:nvSpPr>
        <p:spPr>
          <a:xfrm>
            <a:off x="2697377" y="4367231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block</a:t>
            </a:r>
            <a:endParaRPr lang="zh-TW" altLang="en-US" sz="1400" dirty="0"/>
          </a:p>
        </p:txBody>
      </p:sp>
      <p:sp>
        <p:nvSpPr>
          <p:cNvPr id="881" name="文字方塊 880"/>
          <p:cNvSpPr txBox="1"/>
          <p:nvPr/>
        </p:nvSpPr>
        <p:spPr>
          <a:xfrm>
            <a:off x="2795668" y="4667989"/>
            <a:ext cx="72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cxnSp>
        <p:nvCxnSpPr>
          <p:cNvPr id="882" name="直線單箭頭接點 881"/>
          <p:cNvCxnSpPr/>
          <p:nvPr/>
        </p:nvCxnSpPr>
        <p:spPr>
          <a:xfrm flipH="1" flipV="1">
            <a:off x="3348455" y="4851639"/>
            <a:ext cx="860879" cy="44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矩形 407"/>
          <p:cNvSpPr/>
          <p:nvPr/>
        </p:nvSpPr>
        <p:spPr>
          <a:xfrm>
            <a:off x="241588" y="1866758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7" name="群組 666"/>
          <p:cNvGrpSpPr/>
          <p:nvPr/>
        </p:nvGrpSpPr>
        <p:grpSpPr>
          <a:xfrm>
            <a:off x="3228634" y="2044100"/>
            <a:ext cx="2671679" cy="3928732"/>
            <a:chOff x="6236976" y="645972"/>
            <a:chExt cx="2671679" cy="3928732"/>
          </a:xfrm>
        </p:grpSpPr>
        <p:sp>
          <p:nvSpPr>
            <p:cNvPr id="666" name="矩形 665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5" name="群組 484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484" name="矩形 48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6" name="群組 485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487" name="矩形 48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8" name="群組 497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499" name="矩形 49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0" name="群組 509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511" name="矩形 51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2" name="群組 521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523" name="矩形 52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2" name="矩形 53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4" name="群組 533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535" name="矩形 53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0" name="矩形 53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6" name="群組 545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547" name="矩形 54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3" name="矩形 55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8" name="群組 557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559" name="矩形 55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70" name="群組 569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571" name="矩形 57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3" name="矩形 57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4" name="矩形 57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6" name="矩形 57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8" name="矩形 57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9" name="矩形 57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0" name="矩形 57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82" name="群組 581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583" name="矩形 58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7" name="矩形 58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2" name="矩形 59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94" name="群組 593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595" name="矩形 59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8" name="矩形 59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9" name="矩形 59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0" name="矩形 59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1" name="矩形 60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5" name="矩形 60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06" name="群組 605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607" name="矩形 60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0" name="矩形 60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1" name="矩形 61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2" name="矩形 61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3" name="矩形 61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4" name="矩形 61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5" name="矩形 61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6" name="矩形 61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7" name="矩形 61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8" name="群組 617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619" name="矩形 61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0" name="矩形 61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1" name="矩形 62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3" name="矩形 62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4" name="矩形 62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5" name="矩形 62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6" name="矩形 62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7" name="矩形 62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8" name="矩形 62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9" name="矩形 62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30" name="群組 629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631" name="矩形 63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2" name="矩形 63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3" name="矩形 63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5" name="矩形 63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9" name="矩形 63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0" name="矩形 63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1" name="矩形 64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42" name="群組 641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643" name="矩形 64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4" name="矩形 64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5" name="矩形 64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6" name="矩形 64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7" name="矩形 64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8" name="矩形 64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9" name="矩形 64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0" name="矩形 64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1" name="矩形 65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2" name="矩形 65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3" name="矩形 65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54" name="群組 653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655" name="矩形 65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6" name="矩形 65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7" name="矩形 65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8" name="矩形 65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0" name="矩形 65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4" name="矩形 66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69" name="群組 668"/>
          <p:cNvGrpSpPr/>
          <p:nvPr/>
        </p:nvGrpSpPr>
        <p:grpSpPr>
          <a:xfrm>
            <a:off x="380743" y="2044100"/>
            <a:ext cx="2671679" cy="3928732"/>
            <a:chOff x="6236976" y="645972"/>
            <a:chExt cx="2671679" cy="3928732"/>
          </a:xfrm>
        </p:grpSpPr>
        <p:sp>
          <p:nvSpPr>
            <p:cNvPr id="670" name="矩形 669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71" name="群組 670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852" name="矩形 85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3" name="矩形 85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4" name="矩形 85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5" name="矩形 85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6" name="矩形 85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7" name="矩形 85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8" name="矩形 85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9" name="矩形 85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0" name="矩形 85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1" name="矩形 86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2" name="矩形 86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2" name="群組 671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841" name="矩形 84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2" name="矩形 84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3" name="矩形 84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4" name="矩形 84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5" name="矩形 84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6" name="矩形 84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7" name="矩形 84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8" name="矩形 84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9" name="矩形 84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0" name="矩形 84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1" name="矩形 85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3" name="群組 672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830" name="矩形 82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1" name="矩形 83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2" name="矩形 83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3" name="矩形 83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4" name="矩形 83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5" name="矩形 83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6" name="矩形 83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7" name="矩形 83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8" name="矩形 83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9" name="矩形 83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0" name="矩形 83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4" name="群組 673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819" name="矩形 81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0" name="矩形 81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1" name="矩形 82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2" name="矩形 82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3" name="矩形 82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4" name="矩形 82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5" name="矩形 82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6" name="矩形 82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7" name="矩形 82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8" name="矩形 82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9" name="矩形 82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5" name="群組 674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808" name="矩形 80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9" name="矩形 80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0" name="矩形 80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1" name="矩形 81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2" name="矩形 81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3" name="矩形 81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4" name="矩形 81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5" name="矩形 81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6" name="矩形 81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7" name="矩形 81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8" name="矩形 81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6" name="群組 675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797" name="矩形 79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8" name="矩形 79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9" name="矩形 79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0" name="矩形 79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1" name="矩形 80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2" name="矩形 80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3" name="矩形 80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4" name="矩形 80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6" name="矩形 80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7" name="矩形 80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7" name="群組 676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786" name="矩形 785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7" name="矩形 786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8" name="矩形 787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9" name="矩形 788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0" name="矩形 789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1" name="矩形 790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2" name="矩形 791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3" name="矩形 792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4" name="矩形 793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5" name="矩形 794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6" name="矩形 795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8" name="群組 677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775" name="矩形 77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6" name="矩形 77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7" name="矩形 77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8" name="矩形 77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9" name="矩形 77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0" name="矩形 77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1" name="矩形 78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2" name="矩形 78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3" name="矩形 78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4" name="矩形 78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5" name="矩形 78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9" name="群組 678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764" name="矩形 76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5" name="矩形 764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6" name="矩形 765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7" name="矩形 766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8" name="矩形 767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9" name="矩形 768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0" name="矩形 769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1" name="矩形 770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2" name="矩形 771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3" name="矩形 772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4" name="矩形 773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0" name="群組 679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753" name="矩形 75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4" name="矩形 75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5" name="矩形 75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6" name="矩形 75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7" name="矩形 75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8" name="矩形 75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0" name="矩形 75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1" name="矩形 76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2" name="矩形 76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3" name="矩形 76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1" name="群組 680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742" name="矩形 74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3" name="矩形 74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5" name="矩形 74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8" name="矩形 74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9" name="矩形 74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0" name="矩形 74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1" name="矩形 75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2" name="矩形 75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2" name="群組 681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731" name="矩形 73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2" name="矩形 73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3" name="矩形 73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4" name="矩形 73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5" name="矩形 73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6" name="矩形 73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7" name="矩形 73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8" name="矩形 73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9" name="矩形 73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0" name="矩形 73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1" name="矩形 74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3" name="群組 682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720" name="矩形 71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1" name="矩形 72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2" name="矩形 72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3" name="矩形 72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4" name="矩形 72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5" name="矩形 72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6" name="矩形 72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7" name="矩形 72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8" name="矩形 72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9" name="矩形 72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0" name="矩形 72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4" name="群組 683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709" name="矩形 70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0" name="矩形 70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1" name="矩形 71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2" name="矩形 71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3" name="矩形 71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4" name="矩形 71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5" name="矩形 71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6" name="矩形 71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7" name="矩形 71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8" name="矩形 71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9" name="矩形 71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5" name="群組 684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698" name="矩形 69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9" name="矩形 69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0" name="矩形 69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1" name="矩形 70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2" name="矩形 70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3" name="矩形 70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4" name="矩形 70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5" name="矩形 70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6" name="矩形 70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7" name="矩形 70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8" name="矩形 70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6" name="群組 685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687" name="矩形 68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5" name="矩形 69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6" name="矩形 69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7" name="矩形 69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" name="群組 2"/>
          <p:cNvGrpSpPr/>
          <p:nvPr/>
        </p:nvGrpSpPr>
        <p:grpSpPr>
          <a:xfrm>
            <a:off x="10364961" y="120645"/>
            <a:ext cx="1550976" cy="1591644"/>
            <a:chOff x="10364961" y="120645"/>
            <a:chExt cx="1550976" cy="1591644"/>
          </a:xfrm>
        </p:grpSpPr>
        <p:sp>
          <p:nvSpPr>
            <p:cNvPr id="867" name="矩形 866"/>
            <p:cNvSpPr/>
            <p:nvPr/>
          </p:nvSpPr>
          <p:spPr>
            <a:xfrm>
              <a:off x="10364961" y="120645"/>
              <a:ext cx="1550976" cy="159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3" name="矩形 862"/>
            <p:cNvSpPr/>
            <p:nvPr/>
          </p:nvSpPr>
          <p:spPr>
            <a:xfrm>
              <a:off x="10542760" y="247362"/>
              <a:ext cx="493744" cy="34911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4" name="矩形 863"/>
            <p:cNvSpPr/>
            <p:nvPr/>
          </p:nvSpPr>
          <p:spPr>
            <a:xfrm>
              <a:off x="10651008" y="679360"/>
              <a:ext cx="247135" cy="349115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5" name="矩形 864"/>
            <p:cNvSpPr/>
            <p:nvPr/>
          </p:nvSpPr>
          <p:spPr>
            <a:xfrm>
              <a:off x="10676090" y="1132622"/>
              <a:ext cx="197739" cy="243479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6" name="矩形 865"/>
            <p:cNvSpPr/>
            <p:nvPr/>
          </p:nvSpPr>
          <p:spPr>
            <a:xfrm>
              <a:off x="10676090" y="1494061"/>
              <a:ext cx="197739" cy="11437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8" name="文字方塊 867"/>
            <p:cNvSpPr txBox="1"/>
            <p:nvPr/>
          </p:nvSpPr>
          <p:spPr>
            <a:xfrm>
              <a:off x="11197601" y="263219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die</a:t>
              </a:r>
              <a:endParaRPr lang="zh-TW" altLang="en-US" sz="1400" dirty="0"/>
            </a:p>
          </p:txBody>
        </p:sp>
        <p:sp>
          <p:nvSpPr>
            <p:cNvPr id="869" name="文字方塊 868"/>
            <p:cNvSpPr txBox="1"/>
            <p:nvPr/>
          </p:nvSpPr>
          <p:spPr>
            <a:xfrm>
              <a:off x="11140449" y="665838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plane</a:t>
              </a:r>
              <a:endParaRPr lang="zh-TW" altLang="en-US" sz="1400" dirty="0"/>
            </a:p>
          </p:txBody>
        </p:sp>
        <p:sp>
          <p:nvSpPr>
            <p:cNvPr id="870" name="文字方塊 869"/>
            <p:cNvSpPr txBox="1"/>
            <p:nvPr/>
          </p:nvSpPr>
          <p:spPr>
            <a:xfrm>
              <a:off x="11140449" y="1035174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block</a:t>
              </a:r>
              <a:endParaRPr lang="zh-TW" altLang="en-US" sz="1400" dirty="0"/>
            </a:p>
          </p:txBody>
        </p:sp>
        <p:sp>
          <p:nvSpPr>
            <p:cNvPr id="871" name="文字方塊 870"/>
            <p:cNvSpPr txBox="1"/>
            <p:nvPr/>
          </p:nvSpPr>
          <p:spPr>
            <a:xfrm>
              <a:off x="11140449" y="1340172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page</a:t>
              </a:r>
              <a:endParaRPr lang="zh-TW" altLang="en-US" sz="1400" dirty="0"/>
            </a:p>
          </p:txBody>
        </p:sp>
      </p:grpSp>
      <p:sp>
        <p:nvSpPr>
          <p:cNvPr id="1177" name="矩形 1176"/>
          <p:cNvSpPr/>
          <p:nvPr/>
        </p:nvSpPr>
        <p:spPr>
          <a:xfrm>
            <a:off x="6223029" y="1866758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78" name="群組 1177"/>
          <p:cNvGrpSpPr/>
          <p:nvPr/>
        </p:nvGrpSpPr>
        <p:grpSpPr>
          <a:xfrm>
            <a:off x="9210075" y="2044100"/>
            <a:ext cx="2671679" cy="3928732"/>
            <a:chOff x="6236976" y="645972"/>
            <a:chExt cx="2671679" cy="3928732"/>
          </a:xfrm>
        </p:grpSpPr>
        <p:sp>
          <p:nvSpPr>
            <p:cNvPr id="1179" name="矩形 1178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80" name="群組 1179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1361" name="矩形 136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2" name="矩形 136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3" name="矩形 136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4" name="矩形 136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5" name="矩形 136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6" name="矩形 136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7" name="矩形 136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8" name="矩形 136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9" name="矩形 136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0" name="矩形 136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1" name="矩形 137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1" name="群組 1180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1350" name="矩形 134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1" name="矩形 135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2" name="矩形 135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3" name="矩形 135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4" name="矩形 135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5" name="矩形 135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6" name="矩形 135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7" name="矩形 135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8" name="矩形 135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9" name="矩形 135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0" name="矩形 135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2" name="群組 1181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1339" name="矩形 133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0" name="矩形 133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1" name="矩形 134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2" name="矩形 134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3" name="矩形 134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4" name="矩形 134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5" name="矩形 134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6" name="矩形 134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7" name="矩形 134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8" name="矩形 134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9" name="矩形 134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3" name="群組 1182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1328" name="矩形 132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9" name="矩形 132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0" name="矩形 132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1" name="矩形 133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2" name="矩形 133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3" name="矩形 133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4" name="矩形 133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5" name="矩形 133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6" name="矩形 133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7" name="矩形 133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8" name="矩形 133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4" name="群組 1183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1317" name="矩形 131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8" name="矩形 131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9" name="矩形 131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0" name="矩形 131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1" name="矩形 132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2" name="矩形 132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3" name="矩形 132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4" name="矩形 132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5" name="矩形 132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6" name="矩形 132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7" name="矩形 132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5" name="群組 1184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1306" name="矩形 1305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7" name="矩形 1306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8" name="矩形 1307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9" name="矩形 1308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0" name="矩形 1309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1" name="矩形 1310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2" name="矩形 1311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3" name="矩形 1312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4" name="矩形 1313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5" name="矩形 1314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6" name="矩形 1315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6" name="群組 1185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1295" name="矩形 129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6" name="矩形 129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7" name="矩形 129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8" name="矩形 129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9" name="矩形 129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0" name="矩形 129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1" name="矩形 130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2" name="矩形 130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3" name="矩形 130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4" name="矩形 130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5" name="矩形 130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7" name="群組 1186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1284" name="矩形 128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5" name="矩形 1284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6" name="矩形 1285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7" name="矩形 1286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8" name="矩形 1287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9" name="矩形 1288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0" name="矩形 1289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1" name="矩形 1290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2" name="矩形 1291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3" name="矩形 1292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4" name="矩形 1293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8" name="群組 1187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1273" name="矩形 127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4" name="矩形 127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5" name="矩形 127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6" name="矩形 127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7" name="矩形 127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8" name="矩形 127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9" name="矩形 127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0" name="矩形 127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1" name="矩形 128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2" name="矩形 128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3" name="矩形 128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9" name="群組 1188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1262" name="矩形 126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3" name="矩形 126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4" name="矩形 126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5" name="矩形 126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6" name="矩形 126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7" name="矩形 126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8" name="矩形 126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9" name="矩形 126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0" name="矩形 126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1" name="矩形 127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2" name="矩形 127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0" name="群組 1189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1251" name="矩形 125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2" name="矩形 125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3" name="矩形 125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4" name="矩形 125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5" name="矩形 125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6" name="矩形 125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7" name="矩形 125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8" name="矩形 125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9" name="矩形 125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0" name="矩形 125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1" name="矩形 126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1" name="群組 1190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1240" name="矩形 123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1" name="矩形 124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2" name="矩形 124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3" name="矩形 124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4" name="矩形 124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5" name="矩形 124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6" name="矩形 124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7" name="矩形 124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8" name="矩形 124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9" name="矩形 124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0" name="矩形 124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2" name="群組 1191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1229" name="矩形 122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0" name="矩形 122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1" name="矩形 123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2" name="矩形 123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3" name="矩形 123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4" name="矩形 123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5" name="矩形 123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6" name="矩形 123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7" name="矩形 123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8" name="矩形 123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9" name="矩形 123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3" name="群組 1192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1218" name="矩形 121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9" name="矩形 121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0" name="矩形 121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1" name="矩形 122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2" name="矩形 122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3" name="矩形 122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4" name="矩形 122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5" name="矩形 122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6" name="矩形 122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7" name="矩形 122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8" name="矩形 122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4" name="群組 1193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1207" name="矩形 120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8" name="矩形 120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9" name="矩形 120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0" name="矩形 120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1" name="矩形 121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2" name="矩形 121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3" name="矩形 121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4" name="矩形 121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5" name="矩形 121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6" name="矩形 121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7" name="矩形 121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5" name="群組 1194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1196" name="矩形 1195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7" name="矩形 1196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8" name="矩形 1197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9" name="矩形 1198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0" name="矩形 1199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1" name="矩形 1200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2" name="矩形 1201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3" name="矩形 1202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4" name="矩形 1203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5" name="矩形 1204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6" name="矩形 1205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72" name="群組 1371"/>
          <p:cNvGrpSpPr/>
          <p:nvPr/>
        </p:nvGrpSpPr>
        <p:grpSpPr>
          <a:xfrm>
            <a:off x="6362184" y="2044100"/>
            <a:ext cx="2671679" cy="3928732"/>
            <a:chOff x="6236976" y="645972"/>
            <a:chExt cx="2671679" cy="3928732"/>
          </a:xfrm>
        </p:grpSpPr>
        <p:sp>
          <p:nvSpPr>
            <p:cNvPr id="1373" name="矩形 1372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74" name="群組 1373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1555" name="矩形 155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6" name="矩形 155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7" name="矩形 155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8" name="矩形 155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9" name="矩形 155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0" name="矩形 155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1" name="矩形 156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2" name="矩形 156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3" name="矩形 156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4" name="矩形 156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5" name="矩形 156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75" name="群組 1374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1544" name="矩形 154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5" name="矩形 1544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6" name="矩形 1545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7" name="矩形 1546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8" name="矩形 1547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9" name="矩形 1548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0" name="矩形 1549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1" name="矩形 1550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2" name="矩形 1551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3" name="矩形 1552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4" name="矩形 1553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76" name="群組 1375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1533" name="矩形 153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4" name="矩形 153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5" name="矩形 153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6" name="矩形 153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7" name="矩形 153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8" name="矩形 153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9" name="矩形 153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0" name="矩形 153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1" name="矩形 154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2" name="矩形 154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3" name="矩形 154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77" name="群組 1376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1522" name="矩形 152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3" name="矩形 152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4" name="矩形 152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5" name="矩形 152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6" name="矩形 152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7" name="矩形 152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8" name="矩形 152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9" name="矩形 152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0" name="矩形 152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1" name="矩形 153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2" name="矩形 153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78" name="群組 1377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1511" name="矩形 151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2" name="矩形 151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3" name="矩形 151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4" name="矩形 151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5" name="矩形 151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6" name="矩形 151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7" name="矩形 151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8" name="矩形 151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9" name="矩形 151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0" name="矩形 151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1" name="矩形 152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79" name="群組 1378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1500" name="矩形 149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1" name="矩形 150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2" name="矩形 150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3" name="矩形 150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4" name="矩形 150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5" name="矩形 150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6" name="矩形 150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7" name="矩形 150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8" name="矩形 150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9" name="矩形 150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0" name="矩形 150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0" name="群組 1379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1489" name="矩形 148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0" name="矩形 148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1" name="矩形 149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2" name="矩形 149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3" name="矩形 149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4" name="矩形 149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5" name="矩形 149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6" name="矩形 149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7" name="矩形 149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8" name="矩形 149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9" name="矩形 149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1" name="群組 1380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1478" name="矩形 1477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9" name="矩形 1478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0" name="矩形 1479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1" name="矩形 1480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2" name="矩形 1481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3" name="矩形 1482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4" name="矩形 1483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5" name="矩形 1484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6" name="矩形 1485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7" name="矩形 1486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8" name="矩形 1487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2" name="群組 1381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1467" name="矩形 146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8" name="矩形 146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9" name="矩形 146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0" name="矩形 146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1" name="矩形 147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2" name="矩形 147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3" name="矩形 147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4" name="矩形 147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5" name="矩形 147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6" name="矩形 147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7" name="矩形 147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3" name="群組 1382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1456" name="矩形 1455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7" name="矩形 1456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8" name="矩形 1457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9" name="矩形 1458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0" name="矩形 1459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1" name="矩形 1460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2" name="矩形 1461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3" name="矩形 1462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4" name="矩形 1463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5" name="矩形 1464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6" name="矩形 1465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4" name="群組 1383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1445" name="矩形 144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6" name="矩形 144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7" name="矩形 144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8" name="矩形 144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9" name="矩形 144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0" name="矩形 144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1" name="矩形 145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2" name="矩形 145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3" name="矩形 145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4" name="矩形 145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5" name="矩形 145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5" name="群組 1384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1434" name="矩形 143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5" name="矩形 1434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6" name="矩形 1435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7" name="矩形 1436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8" name="矩形 1437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9" name="矩形 1438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0" name="矩形 1439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1" name="矩形 1440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2" name="矩形 1441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3" name="矩形 1442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4" name="矩形 1443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6" name="群組 1385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1423" name="矩形 142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4" name="矩形 142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5" name="矩形 142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6" name="矩形 142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7" name="矩形 142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8" name="矩形 142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9" name="矩形 142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0" name="矩形 142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1" name="矩形 143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2" name="矩形 143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3" name="矩形 143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7" name="群組 1386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1412" name="矩形 1411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3" name="矩形 1412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4" name="矩形 1413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5" name="矩形 1414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6" name="矩形 1415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7" name="矩形 1416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8" name="矩形 1417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9" name="矩形 1418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0" name="矩形 1419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1" name="矩形 1420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2" name="矩形 1421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8" name="群組 1387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1401" name="矩形 140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2" name="矩形 140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3" name="矩形 140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4" name="矩形 140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5" name="矩形 140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6" name="矩形 140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7" name="矩形 140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8" name="矩形 140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9" name="矩形 140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0" name="矩形 140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1" name="矩形 141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9" name="群組 1388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1390" name="矩形 1389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1" name="矩形 1390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2" name="矩形 1391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3" name="矩形 1392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4" name="矩形 1393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5" name="矩形 1394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6" name="矩形 1395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7" name="矩形 1396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8" name="矩形 1397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9" name="矩形 1398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0" name="矩形 1399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" name="文字方塊 1"/>
          <p:cNvSpPr txBox="1"/>
          <p:nvPr/>
        </p:nvSpPr>
        <p:spPr>
          <a:xfrm>
            <a:off x="3900615" y="606872"/>
            <a:ext cx="5652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smallest unit that can independently execut</a:t>
            </a:r>
            <a:r>
              <a:rPr lang="en-US" altLang="zh-TW" dirty="0"/>
              <a:t>e</a:t>
            </a:r>
            <a:r>
              <a:rPr lang="en-US" altLang="zh-TW" dirty="0" smtClean="0"/>
              <a:t> commands</a:t>
            </a:r>
          </a:p>
          <a:p>
            <a:r>
              <a:rPr lang="en-US" altLang="zh-TW" dirty="0" smtClean="0"/>
              <a:t>or report status</a:t>
            </a:r>
          </a:p>
          <a:p>
            <a:r>
              <a:rPr lang="en-US" altLang="zh-TW" dirty="0" smtClean="0"/>
              <a:t>(die interleave)</a:t>
            </a:r>
            <a:endParaRPr lang="zh-TW" altLang="en-US" dirty="0"/>
          </a:p>
        </p:txBody>
      </p:sp>
      <p:cxnSp>
        <p:nvCxnSpPr>
          <p:cNvPr id="4" name="弧形接點 3"/>
          <p:cNvCxnSpPr>
            <a:endCxn id="2" idx="1"/>
          </p:cNvCxnSpPr>
          <p:nvPr/>
        </p:nvCxnSpPr>
        <p:spPr>
          <a:xfrm rot="5400000" flipH="1" flipV="1">
            <a:off x="3051413" y="1134314"/>
            <a:ext cx="914979" cy="78342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526998" y="4574351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1566" name="文字方塊 1565"/>
          <p:cNvSpPr txBox="1"/>
          <p:nvPr/>
        </p:nvSpPr>
        <p:spPr>
          <a:xfrm>
            <a:off x="4422852" y="4578364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1567" name="文字方塊 1566"/>
          <p:cNvSpPr txBox="1"/>
          <p:nvPr/>
        </p:nvSpPr>
        <p:spPr>
          <a:xfrm>
            <a:off x="7531145" y="4577076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1568" name="文字方塊 1567"/>
          <p:cNvSpPr txBox="1"/>
          <p:nvPr/>
        </p:nvSpPr>
        <p:spPr>
          <a:xfrm>
            <a:off x="10375197" y="4574351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57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718072" y="1012123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7" name="群組 666"/>
          <p:cNvGrpSpPr/>
          <p:nvPr/>
        </p:nvGrpSpPr>
        <p:grpSpPr>
          <a:xfrm>
            <a:off x="6705118" y="1189465"/>
            <a:ext cx="2671679" cy="3928732"/>
            <a:chOff x="6236976" y="645972"/>
            <a:chExt cx="2671679" cy="3928732"/>
          </a:xfrm>
        </p:grpSpPr>
        <p:sp>
          <p:nvSpPr>
            <p:cNvPr id="666" name="矩形 665"/>
            <p:cNvSpPr/>
            <p:nvPr/>
          </p:nvSpPr>
          <p:spPr>
            <a:xfrm>
              <a:off x="6236976" y="64597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5" name="群組 484"/>
            <p:cNvGrpSpPr/>
            <p:nvPr/>
          </p:nvGrpSpPr>
          <p:grpSpPr>
            <a:xfrm>
              <a:off x="6353630" y="731385"/>
              <a:ext cx="547471" cy="750308"/>
              <a:chOff x="6353630" y="731385"/>
              <a:chExt cx="547471" cy="750308"/>
            </a:xfrm>
          </p:grpSpPr>
          <p:sp>
            <p:nvSpPr>
              <p:cNvPr id="484" name="矩形 483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6" name="群組 485"/>
            <p:cNvGrpSpPr/>
            <p:nvPr/>
          </p:nvGrpSpPr>
          <p:grpSpPr>
            <a:xfrm>
              <a:off x="6986605" y="728525"/>
              <a:ext cx="547471" cy="750308"/>
              <a:chOff x="6353630" y="731385"/>
              <a:chExt cx="547471" cy="750308"/>
            </a:xfrm>
          </p:grpSpPr>
          <p:sp>
            <p:nvSpPr>
              <p:cNvPr id="487" name="矩形 48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8" name="群組 497"/>
            <p:cNvGrpSpPr/>
            <p:nvPr/>
          </p:nvGrpSpPr>
          <p:grpSpPr>
            <a:xfrm>
              <a:off x="7619879" y="726865"/>
              <a:ext cx="547471" cy="750308"/>
              <a:chOff x="6353630" y="731385"/>
              <a:chExt cx="547471" cy="750308"/>
            </a:xfrm>
          </p:grpSpPr>
          <p:sp>
            <p:nvSpPr>
              <p:cNvPr id="499" name="矩形 49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0" name="群組 509"/>
            <p:cNvGrpSpPr/>
            <p:nvPr/>
          </p:nvGrpSpPr>
          <p:grpSpPr>
            <a:xfrm>
              <a:off x="8249098" y="723951"/>
              <a:ext cx="547471" cy="750308"/>
              <a:chOff x="6353630" y="731385"/>
              <a:chExt cx="547471" cy="750308"/>
            </a:xfrm>
          </p:grpSpPr>
          <p:sp>
            <p:nvSpPr>
              <p:cNvPr id="511" name="矩形 51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2" name="群組 521"/>
            <p:cNvGrpSpPr/>
            <p:nvPr/>
          </p:nvGrpSpPr>
          <p:grpSpPr>
            <a:xfrm>
              <a:off x="6353630" y="1541818"/>
              <a:ext cx="547471" cy="750308"/>
              <a:chOff x="6353630" y="731385"/>
              <a:chExt cx="547471" cy="750308"/>
            </a:xfrm>
          </p:grpSpPr>
          <p:sp>
            <p:nvSpPr>
              <p:cNvPr id="523" name="矩形 52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2" name="矩形 53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4" name="群組 533"/>
            <p:cNvGrpSpPr/>
            <p:nvPr/>
          </p:nvGrpSpPr>
          <p:grpSpPr>
            <a:xfrm>
              <a:off x="6986605" y="1543558"/>
              <a:ext cx="547471" cy="750308"/>
              <a:chOff x="6353630" y="731385"/>
              <a:chExt cx="547471" cy="750308"/>
            </a:xfrm>
          </p:grpSpPr>
          <p:sp>
            <p:nvSpPr>
              <p:cNvPr id="535" name="矩形 53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0" name="矩形 53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6" name="群組 545"/>
            <p:cNvGrpSpPr/>
            <p:nvPr/>
          </p:nvGrpSpPr>
          <p:grpSpPr>
            <a:xfrm>
              <a:off x="7619879" y="1541898"/>
              <a:ext cx="547471" cy="750308"/>
              <a:chOff x="6353630" y="731385"/>
              <a:chExt cx="547471" cy="750308"/>
            </a:xfrm>
          </p:grpSpPr>
          <p:sp>
            <p:nvSpPr>
              <p:cNvPr id="547" name="矩形 54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3" name="矩形 55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8" name="群組 557"/>
            <p:cNvGrpSpPr/>
            <p:nvPr/>
          </p:nvGrpSpPr>
          <p:grpSpPr>
            <a:xfrm>
              <a:off x="8249098" y="1538984"/>
              <a:ext cx="547471" cy="750308"/>
              <a:chOff x="6353630" y="731385"/>
              <a:chExt cx="547471" cy="750308"/>
            </a:xfrm>
          </p:grpSpPr>
          <p:sp>
            <p:nvSpPr>
              <p:cNvPr id="559" name="矩形 55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70" name="群組 569"/>
            <p:cNvGrpSpPr/>
            <p:nvPr/>
          </p:nvGrpSpPr>
          <p:grpSpPr>
            <a:xfrm>
              <a:off x="6353630" y="2387168"/>
              <a:ext cx="547471" cy="750308"/>
              <a:chOff x="6353630" y="731385"/>
              <a:chExt cx="547471" cy="750308"/>
            </a:xfrm>
          </p:grpSpPr>
          <p:sp>
            <p:nvSpPr>
              <p:cNvPr id="571" name="矩形 57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3" name="矩形 57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4" name="矩形 57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6" name="矩形 57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8" name="矩形 57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9" name="矩形 57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0" name="矩形 57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82" name="群組 581"/>
            <p:cNvGrpSpPr/>
            <p:nvPr/>
          </p:nvGrpSpPr>
          <p:grpSpPr>
            <a:xfrm>
              <a:off x="6986605" y="2382869"/>
              <a:ext cx="547471" cy="750308"/>
              <a:chOff x="6353630" y="731385"/>
              <a:chExt cx="547471" cy="750308"/>
            </a:xfrm>
          </p:grpSpPr>
          <p:sp>
            <p:nvSpPr>
              <p:cNvPr id="583" name="矩形 58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7" name="矩形 58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2" name="矩形 59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94" name="群組 593"/>
            <p:cNvGrpSpPr/>
            <p:nvPr/>
          </p:nvGrpSpPr>
          <p:grpSpPr>
            <a:xfrm>
              <a:off x="7619879" y="2381209"/>
              <a:ext cx="547471" cy="750308"/>
              <a:chOff x="6353630" y="731385"/>
              <a:chExt cx="547471" cy="750308"/>
            </a:xfrm>
          </p:grpSpPr>
          <p:sp>
            <p:nvSpPr>
              <p:cNvPr id="595" name="矩形 59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8" name="矩形 59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9" name="矩形 59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0" name="矩形 59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1" name="矩形 60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5" name="矩形 60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06" name="群組 605"/>
            <p:cNvGrpSpPr/>
            <p:nvPr/>
          </p:nvGrpSpPr>
          <p:grpSpPr>
            <a:xfrm>
              <a:off x="8249098" y="2378295"/>
              <a:ext cx="547471" cy="750308"/>
              <a:chOff x="6353630" y="731385"/>
              <a:chExt cx="547471" cy="750308"/>
            </a:xfrm>
          </p:grpSpPr>
          <p:sp>
            <p:nvSpPr>
              <p:cNvPr id="607" name="矩形 606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0" name="矩形 609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1" name="矩形 610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2" name="矩形 611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3" name="矩形 612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4" name="矩形 613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5" name="矩形 614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6" name="矩形 615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7" name="矩形 616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8" name="群組 617"/>
            <p:cNvGrpSpPr/>
            <p:nvPr/>
          </p:nvGrpSpPr>
          <p:grpSpPr>
            <a:xfrm>
              <a:off x="6334225" y="3734100"/>
              <a:ext cx="547471" cy="750308"/>
              <a:chOff x="6353630" y="731385"/>
              <a:chExt cx="547471" cy="750308"/>
            </a:xfrm>
          </p:grpSpPr>
          <p:sp>
            <p:nvSpPr>
              <p:cNvPr id="619" name="矩形 618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0" name="矩形 619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1" name="矩形 620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3" name="矩形 622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4" name="矩形 623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5" name="矩形 624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6" name="矩形 625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7" name="矩形 626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8" name="矩形 627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9" name="矩形 628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30" name="群組 629"/>
            <p:cNvGrpSpPr/>
            <p:nvPr/>
          </p:nvGrpSpPr>
          <p:grpSpPr>
            <a:xfrm>
              <a:off x="6966059" y="3734100"/>
              <a:ext cx="547471" cy="750308"/>
              <a:chOff x="6353630" y="731385"/>
              <a:chExt cx="547471" cy="750308"/>
            </a:xfrm>
          </p:grpSpPr>
          <p:sp>
            <p:nvSpPr>
              <p:cNvPr id="631" name="矩形 630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2" name="矩形 631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3" name="矩形 632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5" name="矩形 634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9" name="矩形 638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0" name="矩形 639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1" name="矩形 640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42" name="群組 641"/>
            <p:cNvGrpSpPr/>
            <p:nvPr/>
          </p:nvGrpSpPr>
          <p:grpSpPr>
            <a:xfrm>
              <a:off x="7599333" y="3732440"/>
              <a:ext cx="547471" cy="750308"/>
              <a:chOff x="6353630" y="731385"/>
              <a:chExt cx="547471" cy="750308"/>
            </a:xfrm>
          </p:grpSpPr>
          <p:sp>
            <p:nvSpPr>
              <p:cNvPr id="643" name="矩形 642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4" name="矩形 643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5" name="矩形 644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6" name="矩形 645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7" name="矩形 646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8" name="矩形 647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9" name="矩形 648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0" name="矩形 649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1" name="矩形 650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2" name="矩形 651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3" name="矩形 652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54" name="群組 653"/>
            <p:cNvGrpSpPr/>
            <p:nvPr/>
          </p:nvGrpSpPr>
          <p:grpSpPr>
            <a:xfrm>
              <a:off x="8228552" y="3729526"/>
              <a:ext cx="547471" cy="750308"/>
              <a:chOff x="6353630" y="731385"/>
              <a:chExt cx="547471" cy="750308"/>
            </a:xfrm>
          </p:grpSpPr>
          <p:sp>
            <p:nvSpPr>
              <p:cNvPr id="655" name="矩形 654"/>
              <p:cNvSpPr/>
              <p:nvPr/>
            </p:nvSpPr>
            <p:spPr>
              <a:xfrm>
                <a:off x="6353630" y="731385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6" name="矩形 655"/>
              <p:cNvSpPr/>
              <p:nvPr/>
            </p:nvSpPr>
            <p:spPr>
              <a:xfrm>
                <a:off x="6423577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7" name="矩形 656"/>
              <p:cNvSpPr/>
              <p:nvPr/>
            </p:nvSpPr>
            <p:spPr>
              <a:xfrm>
                <a:off x="6658635" y="76458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8" name="矩形 657"/>
              <p:cNvSpPr/>
              <p:nvPr/>
            </p:nvSpPr>
            <p:spPr>
              <a:xfrm>
                <a:off x="6423577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6658635" y="911607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0" name="矩形 659"/>
              <p:cNvSpPr/>
              <p:nvPr/>
            </p:nvSpPr>
            <p:spPr>
              <a:xfrm>
                <a:off x="6423577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6658635" y="1055258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6423577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6658635" y="1192886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4" name="矩形 663"/>
              <p:cNvSpPr/>
              <p:nvPr/>
            </p:nvSpPr>
            <p:spPr>
              <a:xfrm>
                <a:off x="6424546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6659604" y="1338425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670" name="矩形 669"/>
          <p:cNvSpPr/>
          <p:nvPr/>
        </p:nvSpPr>
        <p:spPr>
          <a:xfrm>
            <a:off x="3857227" y="1189465"/>
            <a:ext cx="2671679" cy="3928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2" name="矩形 851"/>
          <p:cNvSpPr/>
          <p:nvPr/>
        </p:nvSpPr>
        <p:spPr>
          <a:xfrm>
            <a:off x="3973881" y="1274878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3" name="矩形 852"/>
          <p:cNvSpPr/>
          <p:nvPr/>
        </p:nvSpPr>
        <p:spPr>
          <a:xfrm>
            <a:off x="4043828" y="1308080"/>
            <a:ext cx="183243" cy="10364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4" name="矩形 853"/>
          <p:cNvSpPr/>
          <p:nvPr/>
        </p:nvSpPr>
        <p:spPr>
          <a:xfrm>
            <a:off x="4278886" y="130808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5" name="矩形 854"/>
          <p:cNvSpPr/>
          <p:nvPr/>
        </p:nvSpPr>
        <p:spPr>
          <a:xfrm>
            <a:off x="4043828" y="145510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6" name="矩形 855"/>
          <p:cNvSpPr/>
          <p:nvPr/>
        </p:nvSpPr>
        <p:spPr>
          <a:xfrm>
            <a:off x="4278886" y="144166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7" name="矩形 856"/>
          <p:cNvSpPr/>
          <p:nvPr/>
        </p:nvSpPr>
        <p:spPr>
          <a:xfrm>
            <a:off x="4043828" y="158531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8" name="矩形 857"/>
          <p:cNvSpPr/>
          <p:nvPr/>
        </p:nvSpPr>
        <p:spPr>
          <a:xfrm>
            <a:off x="4278886" y="158531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9" name="矩形 858"/>
          <p:cNvSpPr/>
          <p:nvPr/>
        </p:nvSpPr>
        <p:spPr>
          <a:xfrm>
            <a:off x="4043828" y="172294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0" name="矩形 859"/>
          <p:cNvSpPr/>
          <p:nvPr/>
        </p:nvSpPr>
        <p:spPr>
          <a:xfrm>
            <a:off x="4278886" y="173637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1" name="矩形 860"/>
          <p:cNvSpPr/>
          <p:nvPr/>
        </p:nvSpPr>
        <p:spPr>
          <a:xfrm>
            <a:off x="4044797" y="188191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2" name="矩形 861"/>
          <p:cNvSpPr/>
          <p:nvPr/>
        </p:nvSpPr>
        <p:spPr>
          <a:xfrm>
            <a:off x="4279855" y="188191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1" name="矩形 840"/>
          <p:cNvSpPr/>
          <p:nvPr/>
        </p:nvSpPr>
        <p:spPr>
          <a:xfrm>
            <a:off x="4606856" y="1272018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2" name="矩形 841"/>
          <p:cNvSpPr/>
          <p:nvPr/>
        </p:nvSpPr>
        <p:spPr>
          <a:xfrm>
            <a:off x="4676803" y="130522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3" name="矩形 842"/>
          <p:cNvSpPr/>
          <p:nvPr/>
        </p:nvSpPr>
        <p:spPr>
          <a:xfrm>
            <a:off x="4911861" y="130522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4" name="矩形 843"/>
          <p:cNvSpPr/>
          <p:nvPr/>
        </p:nvSpPr>
        <p:spPr>
          <a:xfrm>
            <a:off x="4676803" y="145224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5" name="矩形 844"/>
          <p:cNvSpPr/>
          <p:nvPr/>
        </p:nvSpPr>
        <p:spPr>
          <a:xfrm>
            <a:off x="4911861" y="145224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6" name="矩形 845"/>
          <p:cNvSpPr/>
          <p:nvPr/>
        </p:nvSpPr>
        <p:spPr>
          <a:xfrm>
            <a:off x="4676803" y="159589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7" name="矩形 846"/>
          <p:cNvSpPr/>
          <p:nvPr/>
        </p:nvSpPr>
        <p:spPr>
          <a:xfrm>
            <a:off x="4911861" y="159589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8" name="矩形 847"/>
          <p:cNvSpPr/>
          <p:nvPr/>
        </p:nvSpPr>
        <p:spPr>
          <a:xfrm>
            <a:off x="4676803" y="173351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9" name="矩形 848"/>
          <p:cNvSpPr/>
          <p:nvPr/>
        </p:nvSpPr>
        <p:spPr>
          <a:xfrm>
            <a:off x="4911861" y="173351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0" name="矩形 849"/>
          <p:cNvSpPr/>
          <p:nvPr/>
        </p:nvSpPr>
        <p:spPr>
          <a:xfrm>
            <a:off x="4677772" y="187905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1" name="矩形 850"/>
          <p:cNvSpPr/>
          <p:nvPr/>
        </p:nvSpPr>
        <p:spPr>
          <a:xfrm>
            <a:off x="4912830" y="187905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0" name="矩形 829"/>
          <p:cNvSpPr/>
          <p:nvPr/>
        </p:nvSpPr>
        <p:spPr>
          <a:xfrm>
            <a:off x="5240130" y="1270358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1" name="矩形 830"/>
          <p:cNvSpPr/>
          <p:nvPr/>
        </p:nvSpPr>
        <p:spPr>
          <a:xfrm>
            <a:off x="5310077" y="130356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2" name="矩形 831"/>
          <p:cNvSpPr/>
          <p:nvPr/>
        </p:nvSpPr>
        <p:spPr>
          <a:xfrm>
            <a:off x="5545135" y="130356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3" name="矩形 832"/>
          <p:cNvSpPr/>
          <p:nvPr/>
        </p:nvSpPr>
        <p:spPr>
          <a:xfrm>
            <a:off x="5310077" y="145058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4" name="矩形 833"/>
          <p:cNvSpPr/>
          <p:nvPr/>
        </p:nvSpPr>
        <p:spPr>
          <a:xfrm>
            <a:off x="5545135" y="145058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5" name="矩形 834"/>
          <p:cNvSpPr/>
          <p:nvPr/>
        </p:nvSpPr>
        <p:spPr>
          <a:xfrm>
            <a:off x="5310077" y="159423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6" name="矩形 835"/>
          <p:cNvSpPr/>
          <p:nvPr/>
        </p:nvSpPr>
        <p:spPr>
          <a:xfrm>
            <a:off x="5545135" y="159423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7" name="矩形 836"/>
          <p:cNvSpPr/>
          <p:nvPr/>
        </p:nvSpPr>
        <p:spPr>
          <a:xfrm>
            <a:off x="5310077" y="173185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8" name="矩形 837"/>
          <p:cNvSpPr/>
          <p:nvPr/>
        </p:nvSpPr>
        <p:spPr>
          <a:xfrm>
            <a:off x="5545135" y="173185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9" name="矩形 838"/>
          <p:cNvSpPr/>
          <p:nvPr/>
        </p:nvSpPr>
        <p:spPr>
          <a:xfrm>
            <a:off x="5311046" y="187739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0" name="矩形 839"/>
          <p:cNvSpPr/>
          <p:nvPr/>
        </p:nvSpPr>
        <p:spPr>
          <a:xfrm>
            <a:off x="5546104" y="187739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9" name="矩形 818"/>
          <p:cNvSpPr/>
          <p:nvPr/>
        </p:nvSpPr>
        <p:spPr>
          <a:xfrm>
            <a:off x="5869349" y="1267444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0" name="矩形 819"/>
          <p:cNvSpPr/>
          <p:nvPr/>
        </p:nvSpPr>
        <p:spPr>
          <a:xfrm>
            <a:off x="5939296" y="130064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1" name="矩形 820"/>
          <p:cNvSpPr/>
          <p:nvPr/>
        </p:nvSpPr>
        <p:spPr>
          <a:xfrm>
            <a:off x="6174354" y="130064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2" name="矩形 821"/>
          <p:cNvSpPr/>
          <p:nvPr/>
        </p:nvSpPr>
        <p:spPr>
          <a:xfrm>
            <a:off x="5939296" y="144766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3" name="矩形 822"/>
          <p:cNvSpPr/>
          <p:nvPr/>
        </p:nvSpPr>
        <p:spPr>
          <a:xfrm>
            <a:off x="6174354" y="144766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4" name="矩形 823"/>
          <p:cNvSpPr/>
          <p:nvPr/>
        </p:nvSpPr>
        <p:spPr>
          <a:xfrm>
            <a:off x="5939296" y="159131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5" name="矩形 824"/>
          <p:cNvSpPr/>
          <p:nvPr/>
        </p:nvSpPr>
        <p:spPr>
          <a:xfrm>
            <a:off x="6174354" y="159131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6" name="矩形 825"/>
          <p:cNvSpPr/>
          <p:nvPr/>
        </p:nvSpPr>
        <p:spPr>
          <a:xfrm>
            <a:off x="5939296" y="172894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7" name="矩形 826"/>
          <p:cNvSpPr/>
          <p:nvPr/>
        </p:nvSpPr>
        <p:spPr>
          <a:xfrm>
            <a:off x="6174354" y="172894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8" name="矩形 827"/>
          <p:cNvSpPr/>
          <p:nvPr/>
        </p:nvSpPr>
        <p:spPr>
          <a:xfrm>
            <a:off x="5940265" y="187448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9" name="矩形 828"/>
          <p:cNvSpPr/>
          <p:nvPr/>
        </p:nvSpPr>
        <p:spPr>
          <a:xfrm>
            <a:off x="6175323" y="187448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8" name="矩形 807"/>
          <p:cNvSpPr/>
          <p:nvPr/>
        </p:nvSpPr>
        <p:spPr>
          <a:xfrm>
            <a:off x="3973881" y="2085311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9" name="矩形 808"/>
          <p:cNvSpPr/>
          <p:nvPr/>
        </p:nvSpPr>
        <p:spPr>
          <a:xfrm>
            <a:off x="4043828" y="211851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0" name="矩形 809"/>
          <p:cNvSpPr/>
          <p:nvPr/>
        </p:nvSpPr>
        <p:spPr>
          <a:xfrm>
            <a:off x="4278886" y="211851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1" name="矩形 810"/>
          <p:cNvSpPr/>
          <p:nvPr/>
        </p:nvSpPr>
        <p:spPr>
          <a:xfrm>
            <a:off x="4043828" y="226553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2" name="矩形 811"/>
          <p:cNvSpPr/>
          <p:nvPr/>
        </p:nvSpPr>
        <p:spPr>
          <a:xfrm>
            <a:off x="4278886" y="226553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3" name="矩形 812"/>
          <p:cNvSpPr/>
          <p:nvPr/>
        </p:nvSpPr>
        <p:spPr>
          <a:xfrm>
            <a:off x="4043828" y="240918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4" name="矩形 813"/>
          <p:cNvSpPr/>
          <p:nvPr/>
        </p:nvSpPr>
        <p:spPr>
          <a:xfrm>
            <a:off x="4278886" y="240918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5" name="矩形 814"/>
          <p:cNvSpPr/>
          <p:nvPr/>
        </p:nvSpPr>
        <p:spPr>
          <a:xfrm>
            <a:off x="4043828" y="254681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6" name="矩形 815"/>
          <p:cNvSpPr/>
          <p:nvPr/>
        </p:nvSpPr>
        <p:spPr>
          <a:xfrm>
            <a:off x="4278886" y="254681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7" name="矩形 816"/>
          <p:cNvSpPr/>
          <p:nvPr/>
        </p:nvSpPr>
        <p:spPr>
          <a:xfrm>
            <a:off x="4044797" y="269235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8" name="矩形 817"/>
          <p:cNvSpPr/>
          <p:nvPr/>
        </p:nvSpPr>
        <p:spPr>
          <a:xfrm>
            <a:off x="4279855" y="269235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7" name="矩形 796"/>
          <p:cNvSpPr/>
          <p:nvPr/>
        </p:nvSpPr>
        <p:spPr>
          <a:xfrm>
            <a:off x="4606856" y="2087051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8" name="矩形 797"/>
          <p:cNvSpPr/>
          <p:nvPr/>
        </p:nvSpPr>
        <p:spPr>
          <a:xfrm>
            <a:off x="4676803" y="212025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9" name="矩形 798"/>
          <p:cNvSpPr/>
          <p:nvPr/>
        </p:nvSpPr>
        <p:spPr>
          <a:xfrm>
            <a:off x="4911861" y="212025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0" name="矩形 799"/>
          <p:cNvSpPr/>
          <p:nvPr/>
        </p:nvSpPr>
        <p:spPr>
          <a:xfrm>
            <a:off x="4676803" y="226727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1" name="矩形 800"/>
          <p:cNvSpPr/>
          <p:nvPr/>
        </p:nvSpPr>
        <p:spPr>
          <a:xfrm>
            <a:off x="4911861" y="226727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2" name="矩形 801"/>
          <p:cNvSpPr/>
          <p:nvPr/>
        </p:nvSpPr>
        <p:spPr>
          <a:xfrm>
            <a:off x="4676803" y="241092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3" name="矩形 802"/>
          <p:cNvSpPr/>
          <p:nvPr/>
        </p:nvSpPr>
        <p:spPr>
          <a:xfrm>
            <a:off x="4911861" y="241092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4" name="矩形 803"/>
          <p:cNvSpPr/>
          <p:nvPr/>
        </p:nvSpPr>
        <p:spPr>
          <a:xfrm>
            <a:off x="4676803" y="254855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5" name="矩形 804"/>
          <p:cNvSpPr/>
          <p:nvPr/>
        </p:nvSpPr>
        <p:spPr>
          <a:xfrm>
            <a:off x="4911861" y="254855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6" name="矩形 805"/>
          <p:cNvSpPr/>
          <p:nvPr/>
        </p:nvSpPr>
        <p:spPr>
          <a:xfrm>
            <a:off x="4677772" y="269409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7" name="矩形 806"/>
          <p:cNvSpPr/>
          <p:nvPr/>
        </p:nvSpPr>
        <p:spPr>
          <a:xfrm>
            <a:off x="4912830" y="269409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6" name="矩形 785"/>
          <p:cNvSpPr/>
          <p:nvPr/>
        </p:nvSpPr>
        <p:spPr>
          <a:xfrm>
            <a:off x="5240130" y="2085391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7" name="矩形 786"/>
          <p:cNvSpPr/>
          <p:nvPr/>
        </p:nvSpPr>
        <p:spPr>
          <a:xfrm>
            <a:off x="5310077" y="211859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矩形 787"/>
          <p:cNvSpPr/>
          <p:nvPr/>
        </p:nvSpPr>
        <p:spPr>
          <a:xfrm>
            <a:off x="5545135" y="211859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9" name="矩形 788"/>
          <p:cNvSpPr/>
          <p:nvPr/>
        </p:nvSpPr>
        <p:spPr>
          <a:xfrm>
            <a:off x="5310077" y="226561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0" name="矩形 789"/>
          <p:cNvSpPr/>
          <p:nvPr/>
        </p:nvSpPr>
        <p:spPr>
          <a:xfrm>
            <a:off x="5545135" y="226561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1" name="矩形 790"/>
          <p:cNvSpPr/>
          <p:nvPr/>
        </p:nvSpPr>
        <p:spPr>
          <a:xfrm>
            <a:off x="5310077" y="240926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2" name="矩形 791"/>
          <p:cNvSpPr/>
          <p:nvPr/>
        </p:nvSpPr>
        <p:spPr>
          <a:xfrm>
            <a:off x="5545135" y="240926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3" name="矩形 792"/>
          <p:cNvSpPr/>
          <p:nvPr/>
        </p:nvSpPr>
        <p:spPr>
          <a:xfrm>
            <a:off x="5310077" y="254689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4" name="矩形 793"/>
          <p:cNvSpPr/>
          <p:nvPr/>
        </p:nvSpPr>
        <p:spPr>
          <a:xfrm>
            <a:off x="5545135" y="254689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5" name="矩形 794"/>
          <p:cNvSpPr/>
          <p:nvPr/>
        </p:nvSpPr>
        <p:spPr>
          <a:xfrm>
            <a:off x="5311046" y="269243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6" name="矩形 795"/>
          <p:cNvSpPr/>
          <p:nvPr/>
        </p:nvSpPr>
        <p:spPr>
          <a:xfrm>
            <a:off x="5546104" y="269243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5" name="矩形 774"/>
          <p:cNvSpPr/>
          <p:nvPr/>
        </p:nvSpPr>
        <p:spPr>
          <a:xfrm>
            <a:off x="5869349" y="2082477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/>
          <p:cNvSpPr/>
          <p:nvPr/>
        </p:nvSpPr>
        <p:spPr>
          <a:xfrm>
            <a:off x="5939296" y="211567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7" name="矩形 776"/>
          <p:cNvSpPr/>
          <p:nvPr/>
        </p:nvSpPr>
        <p:spPr>
          <a:xfrm>
            <a:off x="6174354" y="211567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8" name="矩形 777"/>
          <p:cNvSpPr/>
          <p:nvPr/>
        </p:nvSpPr>
        <p:spPr>
          <a:xfrm>
            <a:off x="5939296" y="226269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9" name="矩形 778"/>
          <p:cNvSpPr/>
          <p:nvPr/>
        </p:nvSpPr>
        <p:spPr>
          <a:xfrm>
            <a:off x="6174354" y="226269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0" name="矩形 779"/>
          <p:cNvSpPr/>
          <p:nvPr/>
        </p:nvSpPr>
        <p:spPr>
          <a:xfrm>
            <a:off x="5939296" y="240635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1" name="矩形 780"/>
          <p:cNvSpPr/>
          <p:nvPr/>
        </p:nvSpPr>
        <p:spPr>
          <a:xfrm>
            <a:off x="6174354" y="240635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2" name="矩形 781"/>
          <p:cNvSpPr/>
          <p:nvPr/>
        </p:nvSpPr>
        <p:spPr>
          <a:xfrm>
            <a:off x="5939296" y="254397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3" name="矩形 782"/>
          <p:cNvSpPr/>
          <p:nvPr/>
        </p:nvSpPr>
        <p:spPr>
          <a:xfrm>
            <a:off x="6174354" y="254397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4" name="矩形 783"/>
          <p:cNvSpPr/>
          <p:nvPr/>
        </p:nvSpPr>
        <p:spPr>
          <a:xfrm>
            <a:off x="5940265" y="268951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5" name="矩形 784"/>
          <p:cNvSpPr/>
          <p:nvPr/>
        </p:nvSpPr>
        <p:spPr>
          <a:xfrm>
            <a:off x="6175323" y="268951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9" name="群組 678"/>
          <p:cNvGrpSpPr/>
          <p:nvPr/>
        </p:nvGrpSpPr>
        <p:grpSpPr>
          <a:xfrm>
            <a:off x="3973881" y="2930661"/>
            <a:ext cx="547471" cy="750308"/>
            <a:chOff x="6353630" y="731385"/>
            <a:chExt cx="547471" cy="750308"/>
          </a:xfrm>
        </p:grpSpPr>
        <p:sp>
          <p:nvSpPr>
            <p:cNvPr id="764" name="矩形 763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8" name="矩形 767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9" name="矩形 768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1" name="矩形 770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2" name="矩形 771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矩形 772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4" name="矩形 773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0" name="群組 679"/>
          <p:cNvGrpSpPr/>
          <p:nvPr/>
        </p:nvGrpSpPr>
        <p:grpSpPr>
          <a:xfrm>
            <a:off x="4606856" y="2926362"/>
            <a:ext cx="547471" cy="750308"/>
            <a:chOff x="6353630" y="731385"/>
            <a:chExt cx="547471" cy="750308"/>
          </a:xfrm>
        </p:grpSpPr>
        <p:sp>
          <p:nvSpPr>
            <p:cNvPr id="753" name="矩形 752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1" name="群組 680"/>
          <p:cNvGrpSpPr/>
          <p:nvPr/>
        </p:nvGrpSpPr>
        <p:grpSpPr>
          <a:xfrm>
            <a:off x="5240130" y="2924702"/>
            <a:ext cx="547471" cy="750308"/>
            <a:chOff x="6353630" y="731385"/>
            <a:chExt cx="547471" cy="750308"/>
          </a:xfrm>
        </p:grpSpPr>
        <p:sp>
          <p:nvSpPr>
            <p:cNvPr id="742" name="矩形 741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2" name="群組 681"/>
          <p:cNvGrpSpPr/>
          <p:nvPr/>
        </p:nvGrpSpPr>
        <p:grpSpPr>
          <a:xfrm>
            <a:off x="5869349" y="2921788"/>
            <a:ext cx="547471" cy="750308"/>
            <a:chOff x="6353630" y="731385"/>
            <a:chExt cx="547471" cy="750308"/>
          </a:xfrm>
        </p:grpSpPr>
        <p:sp>
          <p:nvSpPr>
            <p:cNvPr id="731" name="矩形 730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3" name="群組 682"/>
          <p:cNvGrpSpPr/>
          <p:nvPr/>
        </p:nvGrpSpPr>
        <p:grpSpPr>
          <a:xfrm>
            <a:off x="3954476" y="4277593"/>
            <a:ext cx="547471" cy="750308"/>
            <a:chOff x="6353630" y="731385"/>
            <a:chExt cx="547471" cy="750308"/>
          </a:xfrm>
        </p:grpSpPr>
        <p:sp>
          <p:nvSpPr>
            <p:cNvPr id="720" name="矩形 719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4" name="群組 683"/>
          <p:cNvGrpSpPr/>
          <p:nvPr/>
        </p:nvGrpSpPr>
        <p:grpSpPr>
          <a:xfrm>
            <a:off x="4586310" y="4277593"/>
            <a:ext cx="547471" cy="750308"/>
            <a:chOff x="6353630" y="731385"/>
            <a:chExt cx="547471" cy="750308"/>
          </a:xfrm>
        </p:grpSpPr>
        <p:sp>
          <p:nvSpPr>
            <p:cNvPr id="709" name="矩形 708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5" name="群組 684"/>
          <p:cNvGrpSpPr/>
          <p:nvPr/>
        </p:nvGrpSpPr>
        <p:grpSpPr>
          <a:xfrm>
            <a:off x="5219584" y="4275933"/>
            <a:ext cx="547471" cy="750308"/>
            <a:chOff x="6353630" y="731385"/>
            <a:chExt cx="547471" cy="750308"/>
          </a:xfrm>
        </p:grpSpPr>
        <p:sp>
          <p:nvSpPr>
            <p:cNvPr id="698" name="矩形 697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6" name="群組 685"/>
          <p:cNvGrpSpPr/>
          <p:nvPr/>
        </p:nvGrpSpPr>
        <p:grpSpPr>
          <a:xfrm>
            <a:off x="5848803" y="4273019"/>
            <a:ext cx="547471" cy="750308"/>
            <a:chOff x="6353630" y="731385"/>
            <a:chExt cx="547471" cy="750308"/>
          </a:xfrm>
        </p:grpSpPr>
        <p:sp>
          <p:nvSpPr>
            <p:cNvPr id="687" name="矩形 686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0" name="群組 409"/>
          <p:cNvGrpSpPr/>
          <p:nvPr/>
        </p:nvGrpSpPr>
        <p:grpSpPr>
          <a:xfrm>
            <a:off x="1638044" y="2784556"/>
            <a:ext cx="1578170" cy="1129493"/>
            <a:chOff x="1174133" y="709969"/>
            <a:chExt cx="1578170" cy="1129493"/>
          </a:xfrm>
        </p:grpSpPr>
        <p:sp>
          <p:nvSpPr>
            <p:cNvPr id="411" name="矩形 410"/>
            <p:cNvSpPr/>
            <p:nvPr/>
          </p:nvSpPr>
          <p:spPr>
            <a:xfrm>
              <a:off x="1174133" y="709969"/>
              <a:ext cx="1578170" cy="1129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2" name="矩形 411"/>
            <p:cNvSpPr/>
            <p:nvPr/>
          </p:nvSpPr>
          <p:spPr>
            <a:xfrm>
              <a:off x="1353200" y="885912"/>
              <a:ext cx="215602" cy="1201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文字方塊 412"/>
            <p:cNvSpPr txBox="1"/>
            <p:nvPr/>
          </p:nvSpPr>
          <p:spPr>
            <a:xfrm>
              <a:off x="1632808" y="767549"/>
              <a:ext cx="1053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empty data</a:t>
              </a:r>
              <a:endParaRPr lang="zh-TW" altLang="en-US" sz="1400" dirty="0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1351203" y="1142868"/>
              <a:ext cx="215602" cy="120143"/>
            </a:xfrm>
            <a:prstGeom prst="rect">
              <a:avLst/>
            </a:prstGeom>
            <a:solidFill>
              <a:srgbClr val="C55A1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文字方塊 414"/>
            <p:cNvSpPr txBox="1"/>
            <p:nvPr/>
          </p:nvSpPr>
          <p:spPr>
            <a:xfrm>
              <a:off x="1647142" y="1035506"/>
              <a:ext cx="1010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v</a:t>
              </a:r>
              <a:r>
                <a:rPr lang="en-US" altLang="zh-TW" sz="1400" dirty="0" smtClean="0"/>
                <a:t>alid data</a:t>
              </a:r>
              <a:endParaRPr lang="zh-TW" altLang="en-US" sz="1400" dirty="0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1353200" y="1425817"/>
              <a:ext cx="215602" cy="120143"/>
            </a:xfrm>
            <a:prstGeom prst="rect">
              <a:avLst/>
            </a:prstGeom>
            <a:solidFill>
              <a:srgbClr val="F5B296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文字方塊 416"/>
            <p:cNvSpPr txBox="1"/>
            <p:nvPr/>
          </p:nvSpPr>
          <p:spPr>
            <a:xfrm>
              <a:off x="1632808" y="1307454"/>
              <a:ext cx="1024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i</a:t>
              </a:r>
              <a:r>
                <a:rPr lang="en-US" altLang="zh-TW" sz="1400" dirty="0" smtClean="0"/>
                <a:t>nvalid data</a:t>
              </a:r>
              <a:endParaRPr lang="zh-TW" altLang="en-US" sz="1400" dirty="0"/>
            </a:p>
          </p:txBody>
        </p:sp>
      </p:grpSp>
      <p:sp>
        <p:nvSpPr>
          <p:cNvPr id="1001" name="乘號 1000"/>
          <p:cNvSpPr/>
          <p:nvPr/>
        </p:nvSpPr>
        <p:spPr>
          <a:xfrm>
            <a:off x="7522940" y="2079223"/>
            <a:ext cx="983512" cy="1515139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2" name="文字方塊 1001"/>
          <p:cNvSpPr txBox="1"/>
          <p:nvPr/>
        </p:nvSpPr>
        <p:spPr>
          <a:xfrm>
            <a:off x="4819135" y="5566405"/>
            <a:ext cx="355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Only consider 1 plane in this project</a:t>
            </a:r>
            <a:endParaRPr lang="zh-TW" altLang="en-US" dirty="0"/>
          </a:p>
        </p:txBody>
      </p:sp>
      <p:sp>
        <p:nvSpPr>
          <p:cNvPr id="393" name="文字方塊 392"/>
          <p:cNvSpPr txBox="1"/>
          <p:nvPr/>
        </p:nvSpPr>
        <p:spPr>
          <a:xfrm>
            <a:off x="5004381" y="3735295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396" name="文字方塊 395"/>
          <p:cNvSpPr txBox="1"/>
          <p:nvPr/>
        </p:nvSpPr>
        <p:spPr>
          <a:xfrm>
            <a:off x="7878790" y="3720853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grpSp>
        <p:nvGrpSpPr>
          <p:cNvPr id="395" name="群組 394"/>
          <p:cNvGrpSpPr/>
          <p:nvPr/>
        </p:nvGrpSpPr>
        <p:grpSpPr>
          <a:xfrm>
            <a:off x="1658888" y="838898"/>
            <a:ext cx="1550976" cy="1591644"/>
            <a:chOff x="10364961" y="120645"/>
            <a:chExt cx="1550976" cy="1591644"/>
          </a:xfrm>
        </p:grpSpPr>
        <p:sp>
          <p:nvSpPr>
            <p:cNvPr id="397" name="矩形 396"/>
            <p:cNvSpPr/>
            <p:nvPr/>
          </p:nvSpPr>
          <p:spPr>
            <a:xfrm>
              <a:off x="10364961" y="120645"/>
              <a:ext cx="1550976" cy="159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10542760" y="247362"/>
              <a:ext cx="493744" cy="34911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10651008" y="679360"/>
              <a:ext cx="247135" cy="349115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10676090" y="1132622"/>
              <a:ext cx="197739" cy="243479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10676090" y="1494061"/>
              <a:ext cx="197739" cy="11437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2" name="文字方塊 401"/>
            <p:cNvSpPr txBox="1"/>
            <p:nvPr/>
          </p:nvSpPr>
          <p:spPr>
            <a:xfrm>
              <a:off x="11197601" y="263219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die</a:t>
              </a:r>
              <a:endParaRPr lang="zh-TW" altLang="en-US" sz="1400" dirty="0"/>
            </a:p>
          </p:txBody>
        </p:sp>
        <p:sp>
          <p:nvSpPr>
            <p:cNvPr id="403" name="文字方塊 402"/>
            <p:cNvSpPr txBox="1"/>
            <p:nvPr/>
          </p:nvSpPr>
          <p:spPr>
            <a:xfrm>
              <a:off x="11140449" y="665838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plane</a:t>
              </a:r>
              <a:endParaRPr lang="zh-TW" altLang="en-US" sz="1400" dirty="0"/>
            </a:p>
          </p:txBody>
        </p:sp>
        <p:sp>
          <p:nvSpPr>
            <p:cNvPr id="404" name="文字方塊 403"/>
            <p:cNvSpPr txBox="1"/>
            <p:nvPr/>
          </p:nvSpPr>
          <p:spPr>
            <a:xfrm>
              <a:off x="11140449" y="1035174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block</a:t>
              </a:r>
              <a:endParaRPr lang="zh-TW" altLang="en-US" sz="1400" dirty="0"/>
            </a:p>
          </p:txBody>
        </p:sp>
        <p:sp>
          <p:nvSpPr>
            <p:cNvPr id="405" name="文字方塊 404"/>
            <p:cNvSpPr txBox="1"/>
            <p:nvPr/>
          </p:nvSpPr>
          <p:spPr>
            <a:xfrm>
              <a:off x="11140449" y="1340172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page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13" dur="75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19" dur="75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5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26" dur="35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27" dur="35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35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/>
      <p:bldP spid="854" grpId="0" animBg="1"/>
      <p:bldP spid="855" grpId="0" animBg="1"/>
      <p:bldP spid="856" grpId="0" animBg="1"/>
      <p:bldP spid="857" grpId="0" animBg="1"/>
      <p:bldP spid="858" grpId="0" animBg="1"/>
      <p:bldP spid="859" grpId="0" animBg="1"/>
      <p:bldP spid="860" grpId="0" animBg="1"/>
      <p:bldP spid="861" grpId="0" animBg="1"/>
      <p:bldP spid="862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 animBg="1"/>
      <p:bldP spid="850" grpId="0" animBg="1"/>
      <p:bldP spid="851" grpId="0" animBg="1"/>
      <p:bldP spid="1001" grpId="0" animBg="1"/>
      <p:bldP spid="10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矩形 965"/>
          <p:cNvSpPr/>
          <p:nvPr/>
        </p:nvSpPr>
        <p:spPr>
          <a:xfrm>
            <a:off x="3693454" y="1031847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0" name="矩形 669"/>
          <p:cNvSpPr/>
          <p:nvPr/>
        </p:nvSpPr>
        <p:spPr>
          <a:xfrm>
            <a:off x="3832609" y="1209189"/>
            <a:ext cx="2671679" cy="3928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2" name="矩形 851"/>
          <p:cNvSpPr/>
          <p:nvPr/>
        </p:nvSpPr>
        <p:spPr>
          <a:xfrm>
            <a:off x="3949263" y="1294602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3" name="矩形 852"/>
          <p:cNvSpPr/>
          <p:nvPr/>
        </p:nvSpPr>
        <p:spPr>
          <a:xfrm>
            <a:off x="4019210" y="132780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4" name="矩形 853"/>
          <p:cNvSpPr/>
          <p:nvPr/>
        </p:nvSpPr>
        <p:spPr>
          <a:xfrm>
            <a:off x="4254268" y="132780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5" name="矩形 854"/>
          <p:cNvSpPr/>
          <p:nvPr/>
        </p:nvSpPr>
        <p:spPr>
          <a:xfrm>
            <a:off x="4019210" y="147482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6" name="矩形 855"/>
          <p:cNvSpPr/>
          <p:nvPr/>
        </p:nvSpPr>
        <p:spPr>
          <a:xfrm>
            <a:off x="4254268" y="1461385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7" name="矩形 856"/>
          <p:cNvSpPr/>
          <p:nvPr/>
        </p:nvSpPr>
        <p:spPr>
          <a:xfrm>
            <a:off x="4019210" y="1605036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8" name="矩形 857"/>
          <p:cNvSpPr/>
          <p:nvPr/>
        </p:nvSpPr>
        <p:spPr>
          <a:xfrm>
            <a:off x="4254268" y="1605036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9" name="矩形 858"/>
          <p:cNvSpPr/>
          <p:nvPr/>
        </p:nvSpPr>
        <p:spPr>
          <a:xfrm>
            <a:off x="4019210" y="174266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0" name="矩形 859"/>
          <p:cNvSpPr/>
          <p:nvPr/>
        </p:nvSpPr>
        <p:spPr>
          <a:xfrm>
            <a:off x="4254268" y="1756103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1" name="矩形 860"/>
          <p:cNvSpPr/>
          <p:nvPr/>
        </p:nvSpPr>
        <p:spPr>
          <a:xfrm>
            <a:off x="4020179" y="1901642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2" name="矩形 861"/>
          <p:cNvSpPr/>
          <p:nvPr/>
        </p:nvSpPr>
        <p:spPr>
          <a:xfrm>
            <a:off x="4255237" y="1901642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1" name="矩形 840"/>
          <p:cNvSpPr/>
          <p:nvPr/>
        </p:nvSpPr>
        <p:spPr>
          <a:xfrm>
            <a:off x="4582238" y="1291742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2" name="矩形 841"/>
          <p:cNvSpPr/>
          <p:nvPr/>
        </p:nvSpPr>
        <p:spPr>
          <a:xfrm>
            <a:off x="4652185" y="132494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3" name="矩形 842"/>
          <p:cNvSpPr/>
          <p:nvPr/>
        </p:nvSpPr>
        <p:spPr>
          <a:xfrm>
            <a:off x="4887243" y="132494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4" name="矩形 843"/>
          <p:cNvSpPr/>
          <p:nvPr/>
        </p:nvSpPr>
        <p:spPr>
          <a:xfrm>
            <a:off x="4652185" y="147196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5" name="矩形 844"/>
          <p:cNvSpPr/>
          <p:nvPr/>
        </p:nvSpPr>
        <p:spPr>
          <a:xfrm>
            <a:off x="4887243" y="1471964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6" name="矩形 845"/>
          <p:cNvSpPr/>
          <p:nvPr/>
        </p:nvSpPr>
        <p:spPr>
          <a:xfrm>
            <a:off x="4652185" y="1615615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7" name="矩形 846"/>
          <p:cNvSpPr/>
          <p:nvPr/>
        </p:nvSpPr>
        <p:spPr>
          <a:xfrm>
            <a:off x="4887243" y="1615615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8" name="矩形 847"/>
          <p:cNvSpPr/>
          <p:nvPr/>
        </p:nvSpPr>
        <p:spPr>
          <a:xfrm>
            <a:off x="4652185" y="1753243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9" name="矩形 848"/>
          <p:cNvSpPr/>
          <p:nvPr/>
        </p:nvSpPr>
        <p:spPr>
          <a:xfrm>
            <a:off x="4887243" y="1753243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0" name="矩形 849"/>
          <p:cNvSpPr/>
          <p:nvPr/>
        </p:nvSpPr>
        <p:spPr>
          <a:xfrm>
            <a:off x="4653154" y="1898782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1" name="矩形 850"/>
          <p:cNvSpPr/>
          <p:nvPr/>
        </p:nvSpPr>
        <p:spPr>
          <a:xfrm>
            <a:off x="4888212" y="1898782"/>
            <a:ext cx="183243" cy="103642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0" name="矩形 829"/>
          <p:cNvSpPr/>
          <p:nvPr/>
        </p:nvSpPr>
        <p:spPr>
          <a:xfrm>
            <a:off x="5215512" y="1290082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1" name="矩形 830"/>
          <p:cNvSpPr/>
          <p:nvPr/>
        </p:nvSpPr>
        <p:spPr>
          <a:xfrm>
            <a:off x="5285459" y="132328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2" name="矩形 831"/>
          <p:cNvSpPr/>
          <p:nvPr/>
        </p:nvSpPr>
        <p:spPr>
          <a:xfrm>
            <a:off x="5520517" y="132328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3" name="矩形 832"/>
          <p:cNvSpPr/>
          <p:nvPr/>
        </p:nvSpPr>
        <p:spPr>
          <a:xfrm>
            <a:off x="5285459" y="147030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4" name="矩形 833"/>
          <p:cNvSpPr/>
          <p:nvPr/>
        </p:nvSpPr>
        <p:spPr>
          <a:xfrm>
            <a:off x="5520517" y="147030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5" name="矩形 834"/>
          <p:cNvSpPr/>
          <p:nvPr/>
        </p:nvSpPr>
        <p:spPr>
          <a:xfrm>
            <a:off x="5285459" y="161395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6" name="矩形 835"/>
          <p:cNvSpPr/>
          <p:nvPr/>
        </p:nvSpPr>
        <p:spPr>
          <a:xfrm>
            <a:off x="5520517" y="161395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7" name="矩形 836"/>
          <p:cNvSpPr/>
          <p:nvPr/>
        </p:nvSpPr>
        <p:spPr>
          <a:xfrm>
            <a:off x="5285459" y="175158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8" name="矩形 837"/>
          <p:cNvSpPr/>
          <p:nvPr/>
        </p:nvSpPr>
        <p:spPr>
          <a:xfrm>
            <a:off x="5520517" y="175158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9" name="矩形 838"/>
          <p:cNvSpPr/>
          <p:nvPr/>
        </p:nvSpPr>
        <p:spPr>
          <a:xfrm>
            <a:off x="5286428" y="189712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0" name="矩形 839"/>
          <p:cNvSpPr/>
          <p:nvPr/>
        </p:nvSpPr>
        <p:spPr>
          <a:xfrm>
            <a:off x="5521486" y="189712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9" name="矩形 818"/>
          <p:cNvSpPr/>
          <p:nvPr/>
        </p:nvSpPr>
        <p:spPr>
          <a:xfrm>
            <a:off x="5844731" y="1287168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0" name="矩形 819"/>
          <p:cNvSpPr/>
          <p:nvPr/>
        </p:nvSpPr>
        <p:spPr>
          <a:xfrm>
            <a:off x="5914678" y="132037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1" name="矩形 820"/>
          <p:cNvSpPr/>
          <p:nvPr/>
        </p:nvSpPr>
        <p:spPr>
          <a:xfrm>
            <a:off x="6149736" y="132037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2" name="矩形 821"/>
          <p:cNvSpPr/>
          <p:nvPr/>
        </p:nvSpPr>
        <p:spPr>
          <a:xfrm>
            <a:off x="5914678" y="146739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3" name="矩形 822"/>
          <p:cNvSpPr/>
          <p:nvPr/>
        </p:nvSpPr>
        <p:spPr>
          <a:xfrm>
            <a:off x="6149736" y="1467390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4" name="矩形 823"/>
          <p:cNvSpPr/>
          <p:nvPr/>
        </p:nvSpPr>
        <p:spPr>
          <a:xfrm>
            <a:off x="5914678" y="161104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5" name="矩形 824"/>
          <p:cNvSpPr/>
          <p:nvPr/>
        </p:nvSpPr>
        <p:spPr>
          <a:xfrm>
            <a:off x="6149736" y="161104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6" name="矩形 825"/>
          <p:cNvSpPr/>
          <p:nvPr/>
        </p:nvSpPr>
        <p:spPr>
          <a:xfrm>
            <a:off x="5914678" y="174866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7" name="矩形 826"/>
          <p:cNvSpPr/>
          <p:nvPr/>
        </p:nvSpPr>
        <p:spPr>
          <a:xfrm>
            <a:off x="6149736" y="1748669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8" name="矩形 827"/>
          <p:cNvSpPr/>
          <p:nvPr/>
        </p:nvSpPr>
        <p:spPr>
          <a:xfrm>
            <a:off x="5915647" y="189420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9" name="矩形 828"/>
          <p:cNvSpPr/>
          <p:nvPr/>
        </p:nvSpPr>
        <p:spPr>
          <a:xfrm>
            <a:off x="6150705" y="189420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8" name="矩形 807"/>
          <p:cNvSpPr/>
          <p:nvPr/>
        </p:nvSpPr>
        <p:spPr>
          <a:xfrm>
            <a:off x="3949263" y="2105035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9" name="矩形 808"/>
          <p:cNvSpPr/>
          <p:nvPr/>
        </p:nvSpPr>
        <p:spPr>
          <a:xfrm>
            <a:off x="4019210" y="213823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0" name="矩形 809"/>
          <p:cNvSpPr/>
          <p:nvPr/>
        </p:nvSpPr>
        <p:spPr>
          <a:xfrm>
            <a:off x="4254268" y="213823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1" name="矩形 810"/>
          <p:cNvSpPr/>
          <p:nvPr/>
        </p:nvSpPr>
        <p:spPr>
          <a:xfrm>
            <a:off x="4019210" y="228525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2" name="矩形 811"/>
          <p:cNvSpPr/>
          <p:nvPr/>
        </p:nvSpPr>
        <p:spPr>
          <a:xfrm>
            <a:off x="4254268" y="228525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3" name="矩形 812"/>
          <p:cNvSpPr/>
          <p:nvPr/>
        </p:nvSpPr>
        <p:spPr>
          <a:xfrm>
            <a:off x="4019210" y="242890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4" name="矩形 813"/>
          <p:cNvSpPr/>
          <p:nvPr/>
        </p:nvSpPr>
        <p:spPr>
          <a:xfrm>
            <a:off x="4254268" y="242890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5" name="矩形 814"/>
          <p:cNvSpPr/>
          <p:nvPr/>
        </p:nvSpPr>
        <p:spPr>
          <a:xfrm>
            <a:off x="4019210" y="256653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6" name="矩形 815"/>
          <p:cNvSpPr/>
          <p:nvPr/>
        </p:nvSpPr>
        <p:spPr>
          <a:xfrm>
            <a:off x="4254268" y="256653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7" name="矩形 816"/>
          <p:cNvSpPr/>
          <p:nvPr/>
        </p:nvSpPr>
        <p:spPr>
          <a:xfrm>
            <a:off x="4020179" y="271207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8" name="矩形 817"/>
          <p:cNvSpPr/>
          <p:nvPr/>
        </p:nvSpPr>
        <p:spPr>
          <a:xfrm>
            <a:off x="4255237" y="271207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7" name="矩形 796"/>
          <p:cNvSpPr/>
          <p:nvPr/>
        </p:nvSpPr>
        <p:spPr>
          <a:xfrm>
            <a:off x="4582238" y="2106775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8" name="矩形 797"/>
          <p:cNvSpPr/>
          <p:nvPr/>
        </p:nvSpPr>
        <p:spPr>
          <a:xfrm>
            <a:off x="4652185" y="213997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9" name="矩形 798"/>
          <p:cNvSpPr/>
          <p:nvPr/>
        </p:nvSpPr>
        <p:spPr>
          <a:xfrm>
            <a:off x="4887243" y="213997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0" name="矩形 799"/>
          <p:cNvSpPr/>
          <p:nvPr/>
        </p:nvSpPr>
        <p:spPr>
          <a:xfrm>
            <a:off x="4652185" y="228699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1" name="矩形 800"/>
          <p:cNvSpPr/>
          <p:nvPr/>
        </p:nvSpPr>
        <p:spPr>
          <a:xfrm>
            <a:off x="4887243" y="228699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2" name="矩形 801"/>
          <p:cNvSpPr/>
          <p:nvPr/>
        </p:nvSpPr>
        <p:spPr>
          <a:xfrm>
            <a:off x="4652185" y="243064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3" name="矩形 802"/>
          <p:cNvSpPr/>
          <p:nvPr/>
        </p:nvSpPr>
        <p:spPr>
          <a:xfrm>
            <a:off x="4887243" y="243064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4" name="矩形 803"/>
          <p:cNvSpPr/>
          <p:nvPr/>
        </p:nvSpPr>
        <p:spPr>
          <a:xfrm>
            <a:off x="4652185" y="256827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5" name="矩形 804"/>
          <p:cNvSpPr/>
          <p:nvPr/>
        </p:nvSpPr>
        <p:spPr>
          <a:xfrm>
            <a:off x="4887243" y="256827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6" name="矩形 805"/>
          <p:cNvSpPr/>
          <p:nvPr/>
        </p:nvSpPr>
        <p:spPr>
          <a:xfrm>
            <a:off x="4653154" y="271381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7" name="矩形 806"/>
          <p:cNvSpPr/>
          <p:nvPr/>
        </p:nvSpPr>
        <p:spPr>
          <a:xfrm>
            <a:off x="4888212" y="271381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6" name="矩形 785"/>
          <p:cNvSpPr/>
          <p:nvPr/>
        </p:nvSpPr>
        <p:spPr>
          <a:xfrm>
            <a:off x="5215512" y="2105115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7" name="矩形 786"/>
          <p:cNvSpPr/>
          <p:nvPr/>
        </p:nvSpPr>
        <p:spPr>
          <a:xfrm>
            <a:off x="5285459" y="213831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矩形 787"/>
          <p:cNvSpPr/>
          <p:nvPr/>
        </p:nvSpPr>
        <p:spPr>
          <a:xfrm>
            <a:off x="5520517" y="213831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9" name="矩形 788"/>
          <p:cNvSpPr/>
          <p:nvPr/>
        </p:nvSpPr>
        <p:spPr>
          <a:xfrm>
            <a:off x="5285459" y="228533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0" name="矩形 789"/>
          <p:cNvSpPr/>
          <p:nvPr/>
        </p:nvSpPr>
        <p:spPr>
          <a:xfrm>
            <a:off x="5520517" y="2285337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1" name="矩形 790"/>
          <p:cNvSpPr/>
          <p:nvPr/>
        </p:nvSpPr>
        <p:spPr>
          <a:xfrm>
            <a:off x="5285459" y="242898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2" name="矩形 791"/>
          <p:cNvSpPr/>
          <p:nvPr/>
        </p:nvSpPr>
        <p:spPr>
          <a:xfrm>
            <a:off x="5520517" y="2428988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3" name="矩形 792"/>
          <p:cNvSpPr/>
          <p:nvPr/>
        </p:nvSpPr>
        <p:spPr>
          <a:xfrm>
            <a:off x="5285459" y="256661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4" name="矩形 793"/>
          <p:cNvSpPr/>
          <p:nvPr/>
        </p:nvSpPr>
        <p:spPr>
          <a:xfrm>
            <a:off x="5520517" y="2566616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5" name="矩形 794"/>
          <p:cNvSpPr/>
          <p:nvPr/>
        </p:nvSpPr>
        <p:spPr>
          <a:xfrm>
            <a:off x="5286428" y="271215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6" name="矩形 795"/>
          <p:cNvSpPr/>
          <p:nvPr/>
        </p:nvSpPr>
        <p:spPr>
          <a:xfrm>
            <a:off x="5521486" y="2712155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5" name="矩形 774"/>
          <p:cNvSpPr/>
          <p:nvPr/>
        </p:nvSpPr>
        <p:spPr>
          <a:xfrm>
            <a:off x="5844731" y="2102201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/>
          <p:cNvSpPr/>
          <p:nvPr/>
        </p:nvSpPr>
        <p:spPr>
          <a:xfrm>
            <a:off x="5914678" y="213540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7" name="矩形 776"/>
          <p:cNvSpPr/>
          <p:nvPr/>
        </p:nvSpPr>
        <p:spPr>
          <a:xfrm>
            <a:off x="6149736" y="213540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8" name="矩形 777"/>
          <p:cNvSpPr/>
          <p:nvPr/>
        </p:nvSpPr>
        <p:spPr>
          <a:xfrm>
            <a:off x="5914678" y="228242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9" name="矩形 778"/>
          <p:cNvSpPr/>
          <p:nvPr/>
        </p:nvSpPr>
        <p:spPr>
          <a:xfrm>
            <a:off x="6149736" y="2282423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0" name="矩形 779"/>
          <p:cNvSpPr/>
          <p:nvPr/>
        </p:nvSpPr>
        <p:spPr>
          <a:xfrm>
            <a:off x="5914678" y="242607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1" name="矩形 780"/>
          <p:cNvSpPr/>
          <p:nvPr/>
        </p:nvSpPr>
        <p:spPr>
          <a:xfrm>
            <a:off x="6149736" y="2426074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2" name="矩形 781"/>
          <p:cNvSpPr/>
          <p:nvPr/>
        </p:nvSpPr>
        <p:spPr>
          <a:xfrm>
            <a:off x="5914678" y="256370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3" name="矩形 782"/>
          <p:cNvSpPr/>
          <p:nvPr/>
        </p:nvSpPr>
        <p:spPr>
          <a:xfrm>
            <a:off x="6149736" y="2563702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4" name="矩形 783"/>
          <p:cNvSpPr/>
          <p:nvPr/>
        </p:nvSpPr>
        <p:spPr>
          <a:xfrm>
            <a:off x="5915647" y="270924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5" name="矩形 784"/>
          <p:cNvSpPr/>
          <p:nvPr/>
        </p:nvSpPr>
        <p:spPr>
          <a:xfrm>
            <a:off x="6150705" y="2709241"/>
            <a:ext cx="183243" cy="103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9" name="群組 678"/>
          <p:cNvGrpSpPr/>
          <p:nvPr/>
        </p:nvGrpSpPr>
        <p:grpSpPr>
          <a:xfrm>
            <a:off x="3949263" y="2950385"/>
            <a:ext cx="547471" cy="750308"/>
            <a:chOff x="6353630" y="731385"/>
            <a:chExt cx="547471" cy="750308"/>
          </a:xfrm>
        </p:grpSpPr>
        <p:sp>
          <p:nvSpPr>
            <p:cNvPr id="764" name="矩形 763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8" name="矩形 767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9" name="矩形 768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1" name="矩形 770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2" name="矩形 771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矩形 772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4" name="矩形 773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0" name="群組 679"/>
          <p:cNvGrpSpPr/>
          <p:nvPr/>
        </p:nvGrpSpPr>
        <p:grpSpPr>
          <a:xfrm>
            <a:off x="4582238" y="2946086"/>
            <a:ext cx="547471" cy="750308"/>
            <a:chOff x="6353630" y="731385"/>
            <a:chExt cx="547471" cy="750308"/>
          </a:xfrm>
        </p:grpSpPr>
        <p:sp>
          <p:nvSpPr>
            <p:cNvPr id="753" name="矩形 752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1" name="群組 680"/>
          <p:cNvGrpSpPr/>
          <p:nvPr/>
        </p:nvGrpSpPr>
        <p:grpSpPr>
          <a:xfrm>
            <a:off x="5215512" y="2944426"/>
            <a:ext cx="547471" cy="750308"/>
            <a:chOff x="6353630" y="731385"/>
            <a:chExt cx="547471" cy="750308"/>
          </a:xfrm>
        </p:grpSpPr>
        <p:sp>
          <p:nvSpPr>
            <p:cNvPr id="742" name="矩形 741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2" name="群組 681"/>
          <p:cNvGrpSpPr/>
          <p:nvPr/>
        </p:nvGrpSpPr>
        <p:grpSpPr>
          <a:xfrm>
            <a:off x="5844731" y="2941512"/>
            <a:ext cx="547471" cy="750308"/>
            <a:chOff x="6353630" y="731385"/>
            <a:chExt cx="547471" cy="750308"/>
          </a:xfrm>
        </p:grpSpPr>
        <p:sp>
          <p:nvSpPr>
            <p:cNvPr id="731" name="矩形 730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3" name="群組 682"/>
          <p:cNvGrpSpPr/>
          <p:nvPr/>
        </p:nvGrpSpPr>
        <p:grpSpPr>
          <a:xfrm>
            <a:off x="3929858" y="4297317"/>
            <a:ext cx="547471" cy="750308"/>
            <a:chOff x="6353630" y="731385"/>
            <a:chExt cx="547471" cy="750308"/>
          </a:xfrm>
        </p:grpSpPr>
        <p:sp>
          <p:nvSpPr>
            <p:cNvPr id="720" name="矩形 719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4" name="群組 683"/>
          <p:cNvGrpSpPr/>
          <p:nvPr/>
        </p:nvGrpSpPr>
        <p:grpSpPr>
          <a:xfrm>
            <a:off x="4561692" y="4297317"/>
            <a:ext cx="547471" cy="750308"/>
            <a:chOff x="6353630" y="731385"/>
            <a:chExt cx="547471" cy="750308"/>
          </a:xfrm>
        </p:grpSpPr>
        <p:sp>
          <p:nvSpPr>
            <p:cNvPr id="709" name="矩形 708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5" name="群組 684"/>
          <p:cNvGrpSpPr/>
          <p:nvPr/>
        </p:nvGrpSpPr>
        <p:grpSpPr>
          <a:xfrm>
            <a:off x="5194966" y="4295657"/>
            <a:ext cx="547471" cy="750308"/>
            <a:chOff x="6353630" y="731385"/>
            <a:chExt cx="547471" cy="750308"/>
          </a:xfrm>
        </p:grpSpPr>
        <p:sp>
          <p:nvSpPr>
            <p:cNvPr id="698" name="矩形 697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6" name="群組 685"/>
          <p:cNvGrpSpPr/>
          <p:nvPr/>
        </p:nvGrpSpPr>
        <p:grpSpPr>
          <a:xfrm>
            <a:off x="5824185" y="4292743"/>
            <a:ext cx="547471" cy="750308"/>
            <a:chOff x="6353630" y="731385"/>
            <a:chExt cx="547471" cy="750308"/>
          </a:xfrm>
        </p:grpSpPr>
        <p:sp>
          <p:nvSpPr>
            <p:cNvPr id="687" name="矩形 686"/>
            <p:cNvSpPr/>
            <p:nvPr/>
          </p:nvSpPr>
          <p:spPr>
            <a:xfrm>
              <a:off x="6353630" y="731385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6423577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6658635" y="76458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6423577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6658635" y="911607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6423577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6658635" y="1055258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6423577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6658635" y="1192886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6424546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6659604" y="1338425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4" name="群組 393"/>
          <p:cNvGrpSpPr/>
          <p:nvPr/>
        </p:nvGrpSpPr>
        <p:grpSpPr>
          <a:xfrm>
            <a:off x="6643443" y="1198571"/>
            <a:ext cx="2671679" cy="3928732"/>
            <a:chOff x="6256707" y="653902"/>
            <a:chExt cx="2671679" cy="3928732"/>
          </a:xfrm>
        </p:grpSpPr>
        <p:sp>
          <p:nvSpPr>
            <p:cNvPr id="395" name="矩形 394"/>
            <p:cNvSpPr/>
            <p:nvPr/>
          </p:nvSpPr>
          <p:spPr>
            <a:xfrm>
              <a:off x="6256707" y="653902"/>
              <a:ext cx="2671679" cy="3928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6" name="群組 395"/>
            <p:cNvGrpSpPr/>
            <p:nvPr/>
          </p:nvGrpSpPr>
          <p:grpSpPr>
            <a:xfrm>
              <a:off x="6358269" y="738964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954" name="矩形 95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5" name="矩形 95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6" name="矩形 95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7" name="矩形 95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8" name="矩形 95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9" name="矩形 95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0" name="矩形 95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1" name="矩形 96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2" name="矩形 96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3" name="矩形 96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4" name="矩形 96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97" name="群組 396"/>
            <p:cNvGrpSpPr/>
            <p:nvPr/>
          </p:nvGrpSpPr>
          <p:grpSpPr>
            <a:xfrm>
              <a:off x="6986605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943" name="矩形 94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4" name="矩形 94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5" name="矩形 94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6" name="矩形 94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7" name="矩形 94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8" name="矩形 94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9" name="矩形 94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0" name="矩形 94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1" name="矩形 95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2" name="矩形 95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3" name="矩形 95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98" name="群組 397"/>
            <p:cNvGrpSpPr/>
            <p:nvPr/>
          </p:nvGrpSpPr>
          <p:grpSpPr>
            <a:xfrm>
              <a:off x="7619879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932" name="矩形 93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3" name="矩形 93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4" name="矩形 93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5" name="矩形 93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6" name="矩形 93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7" name="矩形 93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8" name="矩形 93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9" name="矩形 93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0" name="矩形 93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1" name="矩形 94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2" name="矩形 94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99" name="群組 398"/>
            <p:cNvGrpSpPr/>
            <p:nvPr/>
          </p:nvGrpSpPr>
          <p:grpSpPr>
            <a:xfrm>
              <a:off x="8249099" y="72104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921" name="矩形 920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2" name="矩形 921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3" name="矩形 922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4" name="矩形 923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5" name="矩形 924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6" name="矩形 925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7" name="矩形 926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8" name="矩形 927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9" name="矩形 928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0" name="矩形 929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1" name="矩形 930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0" name="群組 399"/>
            <p:cNvGrpSpPr/>
            <p:nvPr/>
          </p:nvGrpSpPr>
          <p:grpSpPr>
            <a:xfrm>
              <a:off x="6358270" y="155365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910" name="矩形 90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1" name="矩形 91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2" name="矩形 91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3" name="矩形 91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4" name="矩形 91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5" name="矩形 91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6" name="矩形 91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7" name="矩形 91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8" name="矩形 91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9" name="矩形 91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0" name="矩形 91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1" name="群組 400"/>
            <p:cNvGrpSpPr/>
            <p:nvPr/>
          </p:nvGrpSpPr>
          <p:grpSpPr>
            <a:xfrm>
              <a:off x="6986606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899" name="矩形 898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0" name="矩形 899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1" name="矩形 900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2" name="矩形 901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3" name="矩形 902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4" name="矩形 903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5" name="矩形 904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6" name="矩形 905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7" name="矩形 906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8" name="矩形 907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9" name="矩形 908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2" name="群組 401"/>
            <p:cNvGrpSpPr/>
            <p:nvPr/>
          </p:nvGrpSpPr>
          <p:grpSpPr>
            <a:xfrm>
              <a:off x="7619880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888" name="矩形 88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9" name="矩形 88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0" name="矩形 88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1" name="矩形 89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2" name="矩形 89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3" name="矩形 89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4" name="矩形 89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5" name="矩形 89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6" name="矩形 89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7" name="矩形 89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8" name="矩形 89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3" name="群組 402"/>
            <p:cNvGrpSpPr/>
            <p:nvPr/>
          </p:nvGrpSpPr>
          <p:grpSpPr>
            <a:xfrm>
              <a:off x="8249100" y="153573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877" name="矩形 876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8" name="矩形 877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9" name="矩形 878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0" name="矩形 879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1" name="矩形 880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2" name="矩形 881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3" name="矩形 882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4" name="矩形 883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5" name="矩形 884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6" name="矩形 885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7" name="矩形 886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4" name="群組 403"/>
            <p:cNvGrpSpPr/>
            <p:nvPr/>
          </p:nvGrpSpPr>
          <p:grpSpPr>
            <a:xfrm>
              <a:off x="6358269" y="238423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866" name="矩形 86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7" name="矩形 86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8" name="矩形 86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9" name="矩形 86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0" name="矩形 86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1" name="矩形 87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2" name="矩形 87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3" name="矩形 87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4" name="矩形 87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5" name="矩形 87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6" name="矩形 87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5" name="群組 404"/>
            <p:cNvGrpSpPr/>
            <p:nvPr/>
          </p:nvGrpSpPr>
          <p:grpSpPr>
            <a:xfrm>
              <a:off x="6986605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671" name="矩形 670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2" name="矩形 671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3" name="矩形 672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4" name="矩形 673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5" name="矩形 674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6" name="矩形 675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7" name="矩形 676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8" name="矩形 677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3" name="矩形 86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4" name="矩形 863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5" name="矩形 864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6" name="群組 405"/>
            <p:cNvGrpSpPr/>
            <p:nvPr/>
          </p:nvGrpSpPr>
          <p:grpSpPr>
            <a:xfrm>
              <a:off x="7619879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75" name="矩形 474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8" name="矩形 667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9" name="矩形 668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7" name="群組 406"/>
            <p:cNvGrpSpPr/>
            <p:nvPr/>
          </p:nvGrpSpPr>
          <p:grpSpPr>
            <a:xfrm>
              <a:off x="8249099" y="236631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64" name="矩形 46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8" name="群組 407"/>
            <p:cNvGrpSpPr/>
            <p:nvPr/>
          </p:nvGrpSpPr>
          <p:grpSpPr>
            <a:xfrm>
              <a:off x="6358269" y="375202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53" name="矩形 45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9" name="群組 408"/>
            <p:cNvGrpSpPr/>
            <p:nvPr/>
          </p:nvGrpSpPr>
          <p:grpSpPr>
            <a:xfrm>
              <a:off x="6986605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42" name="矩形 44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8" name="群組 417"/>
            <p:cNvGrpSpPr/>
            <p:nvPr/>
          </p:nvGrpSpPr>
          <p:grpSpPr>
            <a:xfrm>
              <a:off x="7619879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31" name="矩形 430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9" name="群組 418"/>
            <p:cNvGrpSpPr/>
            <p:nvPr/>
          </p:nvGrpSpPr>
          <p:grpSpPr>
            <a:xfrm>
              <a:off x="8249099" y="373410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20" name="矩形 41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65" name="乘號 964"/>
          <p:cNvSpPr/>
          <p:nvPr/>
        </p:nvSpPr>
        <p:spPr>
          <a:xfrm>
            <a:off x="7498322" y="2098947"/>
            <a:ext cx="983512" cy="1515139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7" name="文字方塊 966"/>
          <p:cNvSpPr txBox="1"/>
          <p:nvPr/>
        </p:nvSpPr>
        <p:spPr>
          <a:xfrm>
            <a:off x="4794517" y="5586129"/>
            <a:ext cx="355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Only consider 1 plane in this project</a:t>
            </a:r>
            <a:endParaRPr lang="zh-TW" altLang="en-US" dirty="0"/>
          </a:p>
        </p:txBody>
      </p:sp>
      <p:sp>
        <p:nvSpPr>
          <p:cNvPr id="491" name="文字方塊 490"/>
          <p:cNvSpPr txBox="1"/>
          <p:nvPr/>
        </p:nvSpPr>
        <p:spPr>
          <a:xfrm>
            <a:off x="5004381" y="3735295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492" name="文字方塊 491"/>
          <p:cNvSpPr txBox="1"/>
          <p:nvPr/>
        </p:nvSpPr>
        <p:spPr>
          <a:xfrm>
            <a:off x="7785144" y="3700693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grpSp>
        <p:nvGrpSpPr>
          <p:cNvPr id="510" name="群組 509"/>
          <p:cNvGrpSpPr/>
          <p:nvPr/>
        </p:nvGrpSpPr>
        <p:grpSpPr>
          <a:xfrm>
            <a:off x="1638044" y="2784556"/>
            <a:ext cx="1578170" cy="1129493"/>
            <a:chOff x="1174133" y="709969"/>
            <a:chExt cx="1578170" cy="1129493"/>
          </a:xfrm>
        </p:grpSpPr>
        <p:sp>
          <p:nvSpPr>
            <p:cNvPr id="511" name="矩形 510"/>
            <p:cNvSpPr/>
            <p:nvPr/>
          </p:nvSpPr>
          <p:spPr>
            <a:xfrm>
              <a:off x="1174133" y="709969"/>
              <a:ext cx="1578170" cy="1129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1353200" y="885912"/>
              <a:ext cx="215602" cy="1201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3" name="文字方塊 512"/>
            <p:cNvSpPr txBox="1"/>
            <p:nvPr/>
          </p:nvSpPr>
          <p:spPr>
            <a:xfrm>
              <a:off x="1632808" y="767549"/>
              <a:ext cx="1053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empty data</a:t>
              </a:r>
              <a:endParaRPr lang="zh-TW" altLang="en-US" sz="1400" dirty="0"/>
            </a:p>
          </p:txBody>
        </p:sp>
        <p:sp>
          <p:nvSpPr>
            <p:cNvPr id="514" name="矩形 513"/>
            <p:cNvSpPr/>
            <p:nvPr/>
          </p:nvSpPr>
          <p:spPr>
            <a:xfrm>
              <a:off x="1351203" y="1142868"/>
              <a:ext cx="215602" cy="120143"/>
            </a:xfrm>
            <a:prstGeom prst="rect">
              <a:avLst/>
            </a:prstGeom>
            <a:solidFill>
              <a:srgbClr val="C55A1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5" name="文字方塊 514"/>
            <p:cNvSpPr txBox="1"/>
            <p:nvPr/>
          </p:nvSpPr>
          <p:spPr>
            <a:xfrm>
              <a:off x="1647142" y="1035506"/>
              <a:ext cx="1010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v</a:t>
              </a:r>
              <a:r>
                <a:rPr lang="en-US" altLang="zh-TW" sz="1400" dirty="0" smtClean="0"/>
                <a:t>alid data</a:t>
              </a:r>
              <a:endParaRPr lang="zh-TW" altLang="en-US" sz="1400" dirty="0"/>
            </a:p>
          </p:txBody>
        </p:sp>
        <p:sp>
          <p:nvSpPr>
            <p:cNvPr id="516" name="矩形 515"/>
            <p:cNvSpPr/>
            <p:nvPr/>
          </p:nvSpPr>
          <p:spPr>
            <a:xfrm>
              <a:off x="1353200" y="1425817"/>
              <a:ext cx="215602" cy="120143"/>
            </a:xfrm>
            <a:prstGeom prst="rect">
              <a:avLst/>
            </a:prstGeom>
            <a:solidFill>
              <a:srgbClr val="F5B296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7" name="文字方塊 516"/>
            <p:cNvSpPr txBox="1"/>
            <p:nvPr/>
          </p:nvSpPr>
          <p:spPr>
            <a:xfrm>
              <a:off x="1632808" y="1307454"/>
              <a:ext cx="1024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i</a:t>
              </a:r>
              <a:r>
                <a:rPr lang="en-US" altLang="zh-TW" sz="1400" dirty="0" smtClean="0"/>
                <a:t>nvalid data</a:t>
              </a:r>
              <a:endParaRPr lang="zh-TW" altLang="en-US" sz="1400" dirty="0"/>
            </a:p>
          </p:txBody>
        </p:sp>
      </p:grpSp>
      <p:grpSp>
        <p:nvGrpSpPr>
          <p:cNvPr id="518" name="群組 517"/>
          <p:cNvGrpSpPr/>
          <p:nvPr/>
        </p:nvGrpSpPr>
        <p:grpSpPr>
          <a:xfrm>
            <a:off x="1658888" y="838898"/>
            <a:ext cx="1550976" cy="1591644"/>
            <a:chOff x="10364961" y="120645"/>
            <a:chExt cx="1550976" cy="1591644"/>
          </a:xfrm>
        </p:grpSpPr>
        <p:sp>
          <p:nvSpPr>
            <p:cNvPr id="519" name="矩形 518"/>
            <p:cNvSpPr/>
            <p:nvPr/>
          </p:nvSpPr>
          <p:spPr>
            <a:xfrm>
              <a:off x="10364961" y="120645"/>
              <a:ext cx="1550976" cy="159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0" name="矩形 519"/>
            <p:cNvSpPr/>
            <p:nvPr/>
          </p:nvSpPr>
          <p:spPr>
            <a:xfrm>
              <a:off x="10542760" y="247362"/>
              <a:ext cx="493744" cy="34911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10651008" y="679360"/>
              <a:ext cx="247135" cy="349115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10676090" y="1132622"/>
              <a:ext cx="197739" cy="243479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10676090" y="1494061"/>
              <a:ext cx="197739" cy="11437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4" name="文字方塊 523"/>
            <p:cNvSpPr txBox="1"/>
            <p:nvPr/>
          </p:nvSpPr>
          <p:spPr>
            <a:xfrm>
              <a:off x="11197601" y="263219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die</a:t>
              </a:r>
              <a:endParaRPr lang="zh-TW" altLang="en-US" sz="1400" dirty="0"/>
            </a:p>
          </p:txBody>
        </p:sp>
        <p:sp>
          <p:nvSpPr>
            <p:cNvPr id="525" name="文字方塊 524"/>
            <p:cNvSpPr txBox="1"/>
            <p:nvPr/>
          </p:nvSpPr>
          <p:spPr>
            <a:xfrm>
              <a:off x="11140449" y="665838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plane</a:t>
              </a:r>
              <a:endParaRPr lang="zh-TW" altLang="en-US" sz="1400" dirty="0"/>
            </a:p>
          </p:txBody>
        </p:sp>
        <p:sp>
          <p:nvSpPr>
            <p:cNvPr id="526" name="文字方塊 525"/>
            <p:cNvSpPr txBox="1"/>
            <p:nvPr/>
          </p:nvSpPr>
          <p:spPr>
            <a:xfrm>
              <a:off x="11140449" y="1035174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block</a:t>
              </a:r>
              <a:endParaRPr lang="zh-TW" altLang="en-US" sz="1400" dirty="0"/>
            </a:p>
          </p:txBody>
        </p:sp>
        <p:sp>
          <p:nvSpPr>
            <p:cNvPr id="527" name="文字方塊 526"/>
            <p:cNvSpPr txBox="1"/>
            <p:nvPr/>
          </p:nvSpPr>
          <p:spPr>
            <a:xfrm>
              <a:off x="11140449" y="1340172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page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0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9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9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9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 animBg="1"/>
      <p:bldP spid="858" grpId="0" animBg="1"/>
      <p:bldP spid="860" grpId="0" animBg="1"/>
      <p:bldP spid="861" grpId="0" animBg="1"/>
      <p:bldP spid="831" grpId="0" animBg="1"/>
      <p:bldP spid="832" grpId="0" animBg="1"/>
      <p:bldP spid="833" grpId="0" animBg="1"/>
      <p:bldP spid="8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矩形 687"/>
          <p:cNvSpPr/>
          <p:nvPr/>
        </p:nvSpPr>
        <p:spPr>
          <a:xfrm>
            <a:off x="3693454" y="987850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6700231" y="1173122"/>
            <a:ext cx="2671679" cy="3928732"/>
            <a:chOff x="6256707" y="653902"/>
            <a:chExt cx="2671679" cy="3928732"/>
          </a:xfrm>
        </p:grpSpPr>
        <p:sp>
          <p:nvSpPr>
            <p:cNvPr id="71" name="矩形 70"/>
            <p:cNvSpPr/>
            <p:nvPr/>
          </p:nvSpPr>
          <p:spPr>
            <a:xfrm>
              <a:off x="6256707" y="653902"/>
              <a:ext cx="2671679" cy="3928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2" name="群組 101"/>
            <p:cNvGrpSpPr/>
            <p:nvPr/>
          </p:nvGrpSpPr>
          <p:grpSpPr>
            <a:xfrm>
              <a:off x="6358269" y="738964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72" name="矩形 7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3" name="群組 102"/>
            <p:cNvGrpSpPr/>
            <p:nvPr/>
          </p:nvGrpSpPr>
          <p:grpSpPr>
            <a:xfrm>
              <a:off x="6986605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04" name="矩形 10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7619879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16" name="矩形 11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7" name="群組 126"/>
            <p:cNvGrpSpPr/>
            <p:nvPr/>
          </p:nvGrpSpPr>
          <p:grpSpPr>
            <a:xfrm>
              <a:off x="8249099" y="72104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28" name="矩形 12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/>
            <p:cNvGrpSpPr/>
            <p:nvPr/>
          </p:nvGrpSpPr>
          <p:grpSpPr>
            <a:xfrm>
              <a:off x="6358270" y="155365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40" name="矩形 13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>
              <a:off x="6986606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52" name="矩形 15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3" name="群組 162"/>
            <p:cNvGrpSpPr/>
            <p:nvPr/>
          </p:nvGrpSpPr>
          <p:grpSpPr>
            <a:xfrm>
              <a:off x="7619880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64" name="矩形 16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8249100" y="153573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76" name="矩形 17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7" name="群組 186"/>
            <p:cNvGrpSpPr/>
            <p:nvPr/>
          </p:nvGrpSpPr>
          <p:grpSpPr>
            <a:xfrm>
              <a:off x="6358269" y="238423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88" name="矩形 18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9" name="群組 198"/>
            <p:cNvGrpSpPr/>
            <p:nvPr/>
          </p:nvGrpSpPr>
          <p:grpSpPr>
            <a:xfrm>
              <a:off x="6986605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00" name="矩形 19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1" name="群組 210"/>
            <p:cNvGrpSpPr/>
            <p:nvPr/>
          </p:nvGrpSpPr>
          <p:grpSpPr>
            <a:xfrm>
              <a:off x="7619879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12" name="矩形 21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3" name="群組 222"/>
            <p:cNvGrpSpPr/>
            <p:nvPr/>
          </p:nvGrpSpPr>
          <p:grpSpPr>
            <a:xfrm>
              <a:off x="8249099" y="236631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24" name="矩形 22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5" name="群組 234"/>
            <p:cNvGrpSpPr/>
            <p:nvPr/>
          </p:nvGrpSpPr>
          <p:grpSpPr>
            <a:xfrm>
              <a:off x="6358269" y="375202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36" name="矩形 23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7" name="群組 246"/>
            <p:cNvGrpSpPr/>
            <p:nvPr/>
          </p:nvGrpSpPr>
          <p:grpSpPr>
            <a:xfrm>
              <a:off x="6986605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48" name="矩形 24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59" name="群組 258"/>
            <p:cNvGrpSpPr/>
            <p:nvPr/>
          </p:nvGrpSpPr>
          <p:grpSpPr>
            <a:xfrm>
              <a:off x="7619879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60" name="矩形 25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1" name="群組 270"/>
            <p:cNvGrpSpPr/>
            <p:nvPr/>
          </p:nvGrpSpPr>
          <p:grpSpPr>
            <a:xfrm>
              <a:off x="8249099" y="373410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72" name="矩形 27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84" name="群組 283"/>
          <p:cNvGrpSpPr/>
          <p:nvPr/>
        </p:nvGrpSpPr>
        <p:grpSpPr>
          <a:xfrm>
            <a:off x="3870087" y="1173122"/>
            <a:ext cx="2671679" cy="3928732"/>
            <a:chOff x="6238875" y="653902"/>
            <a:chExt cx="2671679" cy="3928732"/>
          </a:xfrm>
        </p:grpSpPr>
        <p:sp>
          <p:nvSpPr>
            <p:cNvPr id="285" name="矩形 284"/>
            <p:cNvSpPr/>
            <p:nvPr/>
          </p:nvSpPr>
          <p:spPr>
            <a:xfrm>
              <a:off x="6238875" y="653902"/>
              <a:ext cx="2671679" cy="3928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86" name="群組 285"/>
            <p:cNvGrpSpPr/>
            <p:nvPr/>
          </p:nvGrpSpPr>
          <p:grpSpPr>
            <a:xfrm>
              <a:off x="6358269" y="738964"/>
              <a:ext cx="547471" cy="750308"/>
              <a:chOff x="6358269" y="738964"/>
              <a:chExt cx="547471" cy="750308"/>
            </a:xfrm>
          </p:grpSpPr>
          <p:sp>
            <p:nvSpPr>
              <p:cNvPr id="467" name="矩形 466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7" name="群組 286"/>
            <p:cNvGrpSpPr/>
            <p:nvPr/>
          </p:nvGrpSpPr>
          <p:grpSpPr>
            <a:xfrm>
              <a:off x="6986605" y="726869"/>
              <a:ext cx="547471" cy="750308"/>
              <a:chOff x="6358269" y="738964"/>
              <a:chExt cx="547471" cy="750308"/>
            </a:xfrm>
          </p:grpSpPr>
          <p:sp>
            <p:nvSpPr>
              <p:cNvPr id="456" name="矩形 45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8" name="群組 287"/>
            <p:cNvGrpSpPr/>
            <p:nvPr/>
          </p:nvGrpSpPr>
          <p:grpSpPr>
            <a:xfrm>
              <a:off x="7619879" y="726869"/>
              <a:ext cx="547471" cy="750308"/>
              <a:chOff x="6358269" y="738964"/>
              <a:chExt cx="547471" cy="750308"/>
            </a:xfrm>
          </p:grpSpPr>
          <p:sp>
            <p:nvSpPr>
              <p:cNvPr id="445" name="矩形 444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8249099" y="721042"/>
              <a:ext cx="547471" cy="750308"/>
              <a:chOff x="6358269" y="738964"/>
              <a:chExt cx="547471" cy="750308"/>
            </a:xfrm>
          </p:grpSpPr>
          <p:sp>
            <p:nvSpPr>
              <p:cNvPr id="434" name="矩形 43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0" name="群組 289"/>
            <p:cNvGrpSpPr/>
            <p:nvPr/>
          </p:nvGrpSpPr>
          <p:grpSpPr>
            <a:xfrm>
              <a:off x="6358270" y="1553652"/>
              <a:ext cx="547471" cy="750308"/>
              <a:chOff x="6358269" y="738964"/>
              <a:chExt cx="547471" cy="750308"/>
            </a:xfrm>
          </p:grpSpPr>
          <p:sp>
            <p:nvSpPr>
              <p:cNvPr id="423" name="矩形 42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1" name="群組 290"/>
            <p:cNvGrpSpPr/>
            <p:nvPr/>
          </p:nvGrpSpPr>
          <p:grpSpPr>
            <a:xfrm>
              <a:off x="6986606" y="1541557"/>
              <a:ext cx="547471" cy="750308"/>
              <a:chOff x="6358269" y="738964"/>
              <a:chExt cx="547471" cy="750308"/>
            </a:xfrm>
          </p:grpSpPr>
          <p:sp>
            <p:nvSpPr>
              <p:cNvPr id="412" name="矩形 41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2" name="群組 291"/>
            <p:cNvGrpSpPr/>
            <p:nvPr/>
          </p:nvGrpSpPr>
          <p:grpSpPr>
            <a:xfrm>
              <a:off x="7619880" y="1541557"/>
              <a:ext cx="547471" cy="750308"/>
              <a:chOff x="6358269" y="738964"/>
              <a:chExt cx="547471" cy="750308"/>
            </a:xfrm>
          </p:grpSpPr>
          <p:sp>
            <p:nvSpPr>
              <p:cNvPr id="401" name="矩形 400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3" name="群組 292"/>
            <p:cNvGrpSpPr/>
            <p:nvPr/>
          </p:nvGrpSpPr>
          <p:grpSpPr>
            <a:xfrm>
              <a:off x="8249100" y="1535730"/>
              <a:ext cx="547471" cy="750308"/>
              <a:chOff x="6358269" y="738964"/>
              <a:chExt cx="547471" cy="750308"/>
            </a:xfrm>
          </p:grpSpPr>
          <p:sp>
            <p:nvSpPr>
              <p:cNvPr id="390" name="矩形 38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4" name="群組 293"/>
            <p:cNvGrpSpPr/>
            <p:nvPr/>
          </p:nvGrpSpPr>
          <p:grpSpPr>
            <a:xfrm>
              <a:off x="6358269" y="2384232"/>
              <a:ext cx="547471" cy="750308"/>
              <a:chOff x="6358269" y="738964"/>
              <a:chExt cx="547471" cy="750308"/>
            </a:xfrm>
          </p:grpSpPr>
          <p:sp>
            <p:nvSpPr>
              <p:cNvPr id="379" name="矩形 378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5" name="群組 294"/>
            <p:cNvGrpSpPr/>
            <p:nvPr/>
          </p:nvGrpSpPr>
          <p:grpSpPr>
            <a:xfrm>
              <a:off x="6986605" y="2372137"/>
              <a:ext cx="547471" cy="750308"/>
              <a:chOff x="6358269" y="738964"/>
              <a:chExt cx="547471" cy="750308"/>
            </a:xfrm>
          </p:grpSpPr>
          <p:sp>
            <p:nvSpPr>
              <p:cNvPr id="368" name="矩形 36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6" name="群組 295"/>
            <p:cNvGrpSpPr/>
            <p:nvPr/>
          </p:nvGrpSpPr>
          <p:grpSpPr>
            <a:xfrm>
              <a:off x="7619879" y="2372137"/>
              <a:ext cx="547471" cy="750308"/>
              <a:chOff x="6358269" y="738964"/>
              <a:chExt cx="547471" cy="750308"/>
            </a:xfrm>
          </p:grpSpPr>
          <p:sp>
            <p:nvSpPr>
              <p:cNvPr id="357" name="矩形 356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7" name="群組 296"/>
            <p:cNvGrpSpPr/>
            <p:nvPr/>
          </p:nvGrpSpPr>
          <p:grpSpPr>
            <a:xfrm>
              <a:off x="8249099" y="2366310"/>
              <a:ext cx="547471" cy="750308"/>
              <a:chOff x="6358269" y="738964"/>
              <a:chExt cx="547471" cy="750308"/>
            </a:xfrm>
          </p:grpSpPr>
          <p:sp>
            <p:nvSpPr>
              <p:cNvPr id="346" name="矩形 34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8" name="群組 297"/>
            <p:cNvGrpSpPr/>
            <p:nvPr/>
          </p:nvGrpSpPr>
          <p:grpSpPr>
            <a:xfrm>
              <a:off x="6358269" y="3752022"/>
              <a:ext cx="547471" cy="750308"/>
              <a:chOff x="6358269" y="738964"/>
              <a:chExt cx="547471" cy="750308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solidFill>
                <a:srgbClr val="C55A1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9" name="群組 298"/>
            <p:cNvGrpSpPr/>
            <p:nvPr/>
          </p:nvGrpSpPr>
          <p:grpSpPr>
            <a:xfrm>
              <a:off x="6986605" y="3739927"/>
              <a:ext cx="547471" cy="750308"/>
              <a:chOff x="6358269" y="738964"/>
              <a:chExt cx="547471" cy="750308"/>
            </a:xfrm>
          </p:grpSpPr>
          <p:sp>
            <p:nvSpPr>
              <p:cNvPr id="324" name="矩形 32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0" name="群組 299"/>
            <p:cNvGrpSpPr/>
            <p:nvPr/>
          </p:nvGrpSpPr>
          <p:grpSpPr>
            <a:xfrm>
              <a:off x="7619879" y="3739927"/>
              <a:ext cx="547471" cy="750308"/>
              <a:chOff x="6358269" y="738964"/>
              <a:chExt cx="547471" cy="750308"/>
            </a:xfrm>
          </p:grpSpPr>
          <p:sp>
            <p:nvSpPr>
              <p:cNvPr id="313" name="矩形 31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" name="群組 300"/>
            <p:cNvGrpSpPr/>
            <p:nvPr/>
          </p:nvGrpSpPr>
          <p:grpSpPr>
            <a:xfrm>
              <a:off x="8249099" y="3734100"/>
              <a:ext cx="547471" cy="750308"/>
              <a:chOff x="6358269" y="738964"/>
              <a:chExt cx="547471" cy="750308"/>
            </a:xfrm>
          </p:grpSpPr>
          <p:sp>
            <p:nvSpPr>
              <p:cNvPr id="302" name="矩形 30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" name="乘號 2"/>
          <p:cNvSpPr/>
          <p:nvPr/>
        </p:nvSpPr>
        <p:spPr>
          <a:xfrm>
            <a:off x="7498322" y="2054950"/>
            <a:ext cx="983512" cy="1515139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3" name="文字方塊 492"/>
          <p:cNvSpPr txBox="1"/>
          <p:nvPr/>
        </p:nvSpPr>
        <p:spPr>
          <a:xfrm>
            <a:off x="5004381" y="3735295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494" name="文字方塊 493"/>
          <p:cNvSpPr txBox="1"/>
          <p:nvPr/>
        </p:nvSpPr>
        <p:spPr>
          <a:xfrm>
            <a:off x="7842962" y="3727106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grpSp>
        <p:nvGrpSpPr>
          <p:cNvPr id="482" name="群組 481"/>
          <p:cNvGrpSpPr/>
          <p:nvPr/>
        </p:nvGrpSpPr>
        <p:grpSpPr>
          <a:xfrm>
            <a:off x="1638044" y="2784556"/>
            <a:ext cx="1578170" cy="1129493"/>
            <a:chOff x="1174133" y="709969"/>
            <a:chExt cx="1578170" cy="1129493"/>
          </a:xfrm>
        </p:grpSpPr>
        <p:sp>
          <p:nvSpPr>
            <p:cNvPr id="486" name="矩形 485"/>
            <p:cNvSpPr/>
            <p:nvPr/>
          </p:nvSpPr>
          <p:spPr>
            <a:xfrm>
              <a:off x="1174133" y="709969"/>
              <a:ext cx="1578170" cy="1129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1353200" y="885912"/>
              <a:ext cx="215602" cy="1201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8" name="文字方塊 487"/>
            <p:cNvSpPr txBox="1"/>
            <p:nvPr/>
          </p:nvSpPr>
          <p:spPr>
            <a:xfrm>
              <a:off x="1632808" y="767549"/>
              <a:ext cx="1053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empty data</a:t>
              </a:r>
              <a:endParaRPr lang="zh-TW" altLang="en-US" sz="1400" dirty="0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1351203" y="1142868"/>
              <a:ext cx="215602" cy="120143"/>
            </a:xfrm>
            <a:prstGeom prst="rect">
              <a:avLst/>
            </a:prstGeom>
            <a:solidFill>
              <a:srgbClr val="C55A1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0" name="文字方塊 489"/>
            <p:cNvSpPr txBox="1"/>
            <p:nvPr/>
          </p:nvSpPr>
          <p:spPr>
            <a:xfrm>
              <a:off x="1647142" y="1035506"/>
              <a:ext cx="1010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v</a:t>
              </a:r>
              <a:r>
                <a:rPr lang="en-US" altLang="zh-TW" sz="1400" dirty="0" smtClean="0"/>
                <a:t>alid data</a:t>
              </a:r>
              <a:endParaRPr lang="zh-TW" altLang="en-US" sz="1400" dirty="0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1353200" y="1425817"/>
              <a:ext cx="215602" cy="120143"/>
            </a:xfrm>
            <a:prstGeom prst="rect">
              <a:avLst/>
            </a:prstGeom>
            <a:solidFill>
              <a:srgbClr val="F5B296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5" name="文字方塊 494"/>
            <p:cNvSpPr txBox="1"/>
            <p:nvPr/>
          </p:nvSpPr>
          <p:spPr>
            <a:xfrm>
              <a:off x="1632808" y="1307454"/>
              <a:ext cx="1024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i</a:t>
              </a:r>
              <a:r>
                <a:rPr lang="en-US" altLang="zh-TW" sz="1400" dirty="0" smtClean="0"/>
                <a:t>nvalid data</a:t>
              </a:r>
              <a:endParaRPr lang="zh-TW" altLang="en-US" sz="1400" dirty="0"/>
            </a:p>
          </p:txBody>
        </p:sp>
      </p:grpSp>
      <p:grpSp>
        <p:nvGrpSpPr>
          <p:cNvPr id="496" name="群組 495"/>
          <p:cNvGrpSpPr/>
          <p:nvPr/>
        </p:nvGrpSpPr>
        <p:grpSpPr>
          <a:xfrm>
            <a:off x="1658888" y="838898"/>
            <a:ext cx="1550976" cy="1591644"/>
            <a:chOff x="10364961" y="120645"/>
            <a:chExt cx="1550976" cy="1591644"/>
          </a:xfrm>
        </p:grpSpPr>
        <p:sp>
          <p:nvSpPr>
            <p:cNvPr id="497" name="矩形 496"/>
            <p:cNvSpPr/>
            <p:nvPr/>
          </p:nvSpPr>
          <p:spPr>
            <a:xfrm>
              <a:off x="10364961" y="120645"/>
              <a:ext cx="1550976" cy="159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10542760" y="247362"/>
              <a:ext cx="493744" cy="34911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10651008" y="679360"/>
              <a:ext cx="247135" cy="349115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10676090" y="1132622"/>
              <a:ext cx="197739" cy="243479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10676090" y="1494061"/>
              <a:ext cx="197739" cy="11437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2" name="文字方塊 501"/>
            <p:cNvSpPr txBox="1"/>
            <p:nvPr/>
          </p:nvSpPr>
          <p:spPr>
            <a:xfrm>
              <a:off x="11197601" y="263219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die</a:t>
              </a:r>
              <a:endParaRPr lang="zh-TW" altLang="en-US" sz="1400" dirty="0"/>
            </a:p>
          </p:txBody>
        </p:sp>
        <p:sp>
          <p:nvSpPr>
            <p:cNvPr id="503" name="文字方塊 502"/>
            <p:cNvSpPr txBox="1"/>
            <p:nvPr/>
          </p:nvSpPr>
          <p:spPr>
            <a:xfrm>
              <a:off x="11140449" y="665838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plane</a:t>
              </a:r>
              <a:endParaRPr lang="zh-TW" altLang="en-US" sz="1400" dirty="0"/>
            </a:p>
          </p:txBody>
        </p:sp>
        <p:sp>
          <p:nvSpPr>
            <p:cNvPr id="504" name="文字方塊 503"/>
            <p:cNvSpPr txBox="1"/>
            <p:nvPr/>
          </p:nvSpPr>
          <p:spPr>
            <a:xfrm>
              <a:off x="11140449" y="1035174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block</a:t>
              </a:r>
              <a:endParaRPr lang="zh-TW" altLang="en-US" sz="1400" dirty="0"/>
            </a:p>
          </p:txBody>
        </p:sp>
        <p:sp>
          <p:nvSpPr>
            <p:cNvPr id="505" name="文字方塊 504"/>
            <p:cNvSpPr txBox="1"/>
            <p:nvPr/>
          </p:nvSpPr>
          <p:spPr>
            <a:xfrm>
              <a:off x="11140449" y="1340172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page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00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08141" y="978227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700231" y="1173122"/>
            <a:ext cx="2671679" cy="3928732"/>
            <a:chOff x="6256707" y="653902"/>
            <a:chExt cx="2671679" cy="3928732"/>
          </a:xfrm>
        </p:grpSpPr>
        <p:sp>
          <p:nvSpPr>
            <p:cNvPr id="6" name="矩形 5"/>
            <p:cNvSpPr/>
            <p:nvPr/>
          </p:nvSpPr>
          <p:spPr>
            <a:xfrm>
              <a:off x="6256707" y="653902"/>
              <a:ext cx="2671679" cy="3928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6358269" y="738964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88" name="矩形 18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986605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77" name="矩形 176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7619879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66" name="矩形 16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8249099" y="72104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55" name="矩形 154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358270" y="155365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44" name="矩形 14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986606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7619880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22" name="矩形 12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8249100" y="153573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11" name="矩形 110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6358269" y="238423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00" name="矩形 9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6986605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89" name="矩形 88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619879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78" name="矩形 7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8249099" y="236631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358269" y="375202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56" name="矩形 5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986605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5" name="矩形 44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7619879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34" name="矩形 3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8249099" y="373410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3870087" y="1173122"/>
            <a:ext cx="2671679" cy="3928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1" name="群組 200"/>
          <p:cNvGrpSpPr/>
          <p:nvPr/>
        </p:nvGrpSpPr>
        <p:grpSpPr>
          <a:xfrm>
            <a:off x="3989481" y="1258184"/>
            <a:ext cx="547471" cy="750308"/>
            <a:chOff x="6358269" y="738964"/>
            <a:chExt cx="547471" cy="750308"/>
          </a:xfrm>
        </p:grpSpPr>
        <p:sp>
          <p:nvSpPr>
            <p:cNvPr id="382" name="矩形 381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617817" y="1246089"/>
            <a:ext cx="547471" cy="750308"/>
            <a:chOff x="6358269" y="738964"/>
            <a:chExt cx="547471" cy="750308"/>
          </a:xfrm>
        </p:grpSpPr>
        <p:sp>
          <p:nvSpPr>
            <p:cNvPr id="371" name="矩形 370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5251091" y="1246089"/>
            <a:ext cx="547471" cy="750308"/>
            <a:chOff x="6358269" y="738964"/>
            <a:chExt cx="547471" cy="750308"/>
          </a:xfrm>
        </p:grpSpPr>
        <p:sp>
          <p:nvSpPr>
            <p:cNvPr id="360" name="矩形 359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5880311" y="1240262"/>
            <a:ext cx="547471" cy="750308"/>
            <a:chOff x="6358269" y="738964"/>
            <a:chExt cx="547471" cy="750308"/>
          </a:xfrm>
        </p:grpSpPr>
        <p:sp>
          <p:nvSpPr>
            <p:cNvPr id="349" name="矩形 348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3989482" y="2072872"/>
            <a:ext cx="547471" cy="750308"/>
            <a:chOff x="6358269" y="738964"/>
            <a:chExt cx="547471" cy="750308"/>
          </a:xfrm>
        </p:grpSpPr>
        <p:sp>
          <p:nvSpPr>
            <p:cNvPr id="338" name="矩形 337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617818" y="2060777"/>
            <a:ext cx="547471" cy="750308"/>
            <a:chOff x="6358269" y="738964"/>
            <a:chExt cx="547471" cy="750308"/>
          </a:xfrm>
        </p:grpSpPr>
        <p:sp>
          <p:nvSpPr>
            <p:cNvPr id="327" name="矩形 326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6" name="矩形 315"/>
          <p:cNvSpPr/>
          <p:nvPr/>
        </p:nvSpPr>
        <p:spPr>
          <a:xfrm>
            <a:off x="5251092" y="2060777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矩形 316"/>
          <p:cNvSpPr/>
          <p:nvPr/>
        </p:nvSpPr>
        <p:spPr>
          <a:xfrm>
            <a:off x="5316400" y="2095925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矩形 317"/>
          <p:cNvSpPr/>
          <p:nvPr/>
        </p:nvSpPr>
        <p:spPr>
          <a:xfrm>
            <a:off x="5551458" y="2095925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矩形 318"/>
          <p:cNvSpPr/>
          <p:nvPr/>
        </p:nvSpPr>
        <p:spPr>
          <a:xfrm>
            <a:off x="5316400" y="2242945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矩形 319"/>
          <p:cNvSpPr/>
          <p:nvPr/>
        </p:nvSpPr>
        <p:spPr>
          <a:xfrm>
            <a:off x="5551458" y="2242945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矩形 320"/>
          <p:cNvSpPr/>
          <p:nvPr/>
        </p:nvSpPr>
        <p:spPr>
          <a:xfrm>
            <a:off x="5316400" y="2386596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/>
          <p:cNvSpPr/>
          <p:nvPr/>
        </p:nvSpPr>
        <p:spPr>
          <a:xfrm>
            <a:off x="5551458" y="2386596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3" name="矩形 322"/>
          <p:cNvSpPr/>
          <p:nvPr/>
        </p:nvSpPr>
        <p:spPr>
          <a:xfrm>
            <a:off x="5316400" y="2524224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矩形 323"/>
          <p:cNvSpPr/>
          <p:nvPr/>
        </p:nvSpPr>
        <p:spPr>
          <a:xfrm>
            <a:off x="5551458" y="2524224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矩形 324"/>
          <p:cNvSpPr/>
          <p:nvPr/>
        </p:nvSpPr>
        <p:spPr>
          <a:xfrm>
            <a:off x="5317369" y="2669763"/>
            <a:ext cx="183243" cy="1036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矩形 325"/>
          <p:cNvSpPr/>
          <p:nvPr/>
        </p:nvSpPr>
        <p:spPr>
          <a:xfrm>
            <a:off x="5552427" y="2669763"/>
            <a:ext cx="183243" cy="103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8" name="群組 207"/>
          <p:cNvGrpSpPr/>
          <p:nvPr/>
        </p:nvGrpSpPr>
        <p:grpSpPr>
          <a:xfrm>
            <a:off x="5880312" y="2054950"/>
            <a:ext cx="547471" cy="750308"/>
            <a:chOff x="6358269" y="738964"/>
            <a:chExt cx="547471" cy="750308"/>
          </a:xfrm>
        </p:grpSpPr>
        <p:sp>
          <p:nvSpPr>
            <p:cNvPr id="305" name="矩形 304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9" name="群組 208"/>
          <p:cNvGrpSpPr/>
          <p:nvPr/>
        </p:nvGrpSpPr>
        <p:grpSpPr>
          <a:xfrm>
            <a:off x="3989481" y="2903452"/>
            <a:ext cx="547471" cy="750308"/>
            <a:chOff x="6358269" y="738964"/>
            <a:chExt cx="547471" cy="750308"/>
          </a:xfrm>
        </p:grpSpPr>
        <p:sp>
          <p:nvSpPr>
            <p:cNvPr id="294" name="矩形 293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4617817" y="2891357"/>
            <a:ext cx="547471" cy="750308"/>
            <a:chOff x="6358269" y="738964"/>
            <a:chExt cx="547471" cy="750308"/>
          </a:xfrm>
        </p:grpSpPr>
        <p:sp>
          <p:nvSpPr>
            <p:cNvPr id="283" name="矩形 282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5251091" y="2891357"/>
            <a:ext cx="547471" cy="750308"/>
            <a:chOff x="6358269" y="738964"/>
            <a:chExt cx="547471" cy="750308"/>
          </a:xfrm>
        </p:grpSpPr>
        <p:sp>
          <p:nvSpPr>
            <p:cNvPr id="272" name="矩形 271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5880311" y="2885530"/>
            <a:ext cx="547471" cy="750308"/>
            <a:chOff x="6358269" y="738964"/>
            <a:chExt cx="547471" cy="750308"/>
          </a:xfrm>
        </p:grpSpPr>
        <p:sp>
          <p:nvSpPr>
            <p:cNvPr id="261" name="矩形 260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3" name="群組 212"/>
          <p:cNvGrpSpPr/>
          <p:nvPr/>
        </p:nvGrpSpPr>
        <p:grpSpPr>
          <a:xfrm>
            <a:off x="3989481" y="4271242"/>
            <a:ext cx="547471" cy="750308"/>
            <a:chOff x="6358269" y="738964"/>
            <a:chExt cx="547471" cy="750308"/>
          </a:xfrm>
        </p:grpSpPr>
        <p:sp>
          <p:nvSpPr>
            <p:cNvPr id="250" name="矩形 249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rgbClr val="C55A1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9" name="矩形 238"/>
          <p:cNvSpPr/>
          <p:nvPr/>
        </p:nvSpPr>
        <p:spPr>
          <a:xfrm>
            <a:off x="4617817" y="4259147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4683125" y="4294295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/>
          <p:cNvSpPr/>
          <p:nvPr/>
        </p:nvSpPr>
        <p:spPr>
          <a:xfrm>
            <a:off x="4918183" y="4294295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矩形 241"/>
          <p:cNvSpPr/>
          <p:nvPr/>
        </p:nvSpPr>
        <p:spPr>
          <a:xfrm>
            <a:off x="4683125" y="4441315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/>
          <p:cNvSpPr/>
          <p:nvPr/>
        </p:nvSpPr>
        <p:spPr>
          <a:xfrm>
            <a:off x="4918183" y="4441315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/>
        </p:nvSpPr>
        <p:spPr>
          <a:xfrm>
            <a:off x="4683125" y="4584966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矩形 244"/>
          <p:cNvSpPr/>
          <p:nvPr/>
        </p:nvSpPr>
        <p:spPr>
          <a:xfrm>
            <a:off x="4918183" y="4584966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/>
        </p:nvSpPr>
        <p:spPr>
          <a:xfrm>
            <a:off x="4683125" y="4722594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矩形 246"/>
          <p:cNvSpPr/>
          <p:nvPr/>
        </p:nvSpPr>
        <p:spPr>
          <a:xfrm>
            <a:off x="4918183" y="4722594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/>
          <p:cNvSpPr/>
          <p:nvPr/>
        </p:nvSpPr>
        <p:spPr>
          <a:xfrm>
            <a:off x="4684094" y="4868133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矩形 248"/>
          <p:cNvSpPr/>
          <p:nvPr/>
        </p:nvSpPr>
        <p:spPr>
          <a:xfrm>
            <a:off x="4919152" y="4868133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5" name="群組 214"/>
          <p:cNvGrpSpPr/>
          <p:nvPr/>
        </p:nvGrpSpPr>
        <p:grpSpPr>
          <a:xfrm>
            <a:off x="5251091" y="4259147"/>
            <a:ext cx="547471" cy="750308"/>
            <a:chOff x="6358269" y="738964"/>
            <a:chExt cx="547471" cy="750308"/>
          </a:xfrm>
        </p:grpSpPr>
        <p:sp>
          <p:nvSpPr>
            <p:cNvPr id="228" name="矩形 227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5880311" y="4253320"/>
            <a:ext cx="547471" cy="750308"/>
            <a:chOff x="6358269" y="738964"/>
            <a:chExt cx="547471" cy="750308"/>
          </a:xfrm>
        </p:grpSpPr>
        <p:sp>
          <p:nvSpPr>
            <p:cNvPr id="217" name="矩形 216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3" name="乘號 392"/>
          <p:cNvSpPr/>
          <p:nvPr/>
        </p:nvSpPr>
        <p:spPr>
          <a:xfrm>
            <a:off x="7498322" y="2054950"/>
            <a:ext cx="983512" cy="1515139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4" name="文字方塊 393"/>
          <p:cNvSpPr txBox="1"/>
          <p:nvPr/>
        </p:nvSpPr>
        <p:spPr>
          <a:xfrm>
            <a:off x="5004381" y="3735295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395" name="文字方塊 394"/>
          <p:cNvSpPr txBox="1"/>
          <p:nvPr/>
        </p:nvSpPr>
        <p:spPr>
          <a:xfrm>
            <a:off x="7842962" y="3727106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grpSp>
        <p:nvGrpSpPr>
          <p:cNvPr id="396" name="群組 395"/>
          <p:cNvGrpSpPr/>
          <p:nvPr/>
        </p:nvGrpSpPr>
        <p:grpSpPr>
          <a:xfrm>
            <a:off x="1638044" y="2784556"/>
            <a:ext cx="1578170" cy="1129493"/>
            <a:chOff x="1174133" y="709969"/>
            <a:chExt cx="1578170" cy="1129493"/>
          </a:xfrm>
        </p:grpSpPr>
        <p:sp>
          <p:nvSpPr>
            <p:cNvPr id="397" name="矩形 396"/>
            <p:cNvSpPr/>
            <p:nvPr/>
          </p:nvSpPr>
          <p:spPr>
            <a:xfrm>
              <a:off x="1174133" y="709969"/>
              <a:ext cx="1578170" cy="1129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1353200" y="885912"/>
              <a:ext cx="215602" cy="1201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文字方塊 398"/>
            <p:cNvSpPr txBox="1"/>
            <p:nvPr/>
          </p:nvSpPr>
          <p:spPr>
            <a:xfrm>
              <a:off x="1632808" y="767549"/>
              <a:ext cx="1053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empty data</a:t>
              </a:r>
              <a:endParaRPr lang="zh-TW" altLang="en-US" sz="1400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1351203" y="1142868"/>
              <a:ext cx="215602" cy="120143"/>
            </a:xfrm>
            <a:prstGeom prst="rect">
              <a:avLst/>
            </a:prstGeom>
            <a:solidFill>
              <a:srgbClr val="C55A1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文字方塊 400"/>
            <p:cNvSpPr txBox="1"/>
            <p:nvPr/>
          </p:nvSpPr>
          <p:spPr>
            <a:xfrm>
              <a:off x="1647142" y="1035506"/>
              <a:ext cx="1010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v</a:t>
              </a:r>
              <a:r>
                <a:rPr lang="en-US" altLang="zh-TW" sz="1400" dirty="0" smtClean="0"/>
                <a:t>alid data</a:t>
              </a:r>
              <a:endParaRPr lang="zh-TW" altLang="en-US" sz="1400" dirty="0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1353200" y="1425817"/>
              <a:ext cx="215602" cy="120143"/>
            </a:xfrm>
            <a:prstGeom prst="rect">
              <a:avLst/>
            </a:prstGeom>
            <a:solidFill>
              <a:srgbClr val="F5B296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文字方塊 402"/>
            <p:cNvSpPr txBox="1"/>
            <p:nvPr/>
          </p:nvSpPr>
          <p:spPr>
            <a:xfrm>
              <a:off x="1632808" y="1307454"/>
              <a:ext cx="1024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i</a:t>
              </a:r>
              <a:r>
                <a:rPr lang="en-US" altLang="zh-TW" sz="1400" dirty="0" smtClean="0"/>
                <a:t>nvalid data</a:t>
              </a:r>
              <a:endParaRPr lang="zh-TW" altLang="en-US" sz="1400" dirty="0"/>
            </a:p>
          </p:txBody>
        </p:sp>
      </p:grpSp>
      <p:grpSp>
        <p:nvGrpSpPr>
          <p:cNvPr id="404" name="群組 403"/>
          <p:cNvGrpSpPr/>
          <p:nvPr/>
        </p:nvGrpSpPr>
        <p:grpSpPr>
          <a:xfrm>
            <a:off x="1658888" y="838898"/>
            <a:ext cx="1550976" cy="1591644"/>
            <a:chOff x="10364961" y="120645"/>
            <a:chExt cx="1550976" cy="1591644"/>
          </a:xfrm>
        </p:grpSpPr>
        <p:sp>
          <p:nvSpPr>
            <p:cNvPr id="405" name="矩形 404"/>
            <p:cNvSpPr/>
            <p:nvPr/>
          </p:nvSpPr>
          <p:spPr>
            <a:xfrm>
              <a:off x="10364961" y="120645"/>
              <a:ext cx="1550976" cy="159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0542760" y="247362"/>
              <a:ext cx="493744" cy="34911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10651008" y="679360"/>
              <a:ext cx="247135" cy="349115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10676090" y="1132622"/>
              <a:ext cx="197739" cy="243479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10676090" y="1494061"/>
              <a:ext cx="197739" cy="11437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文字方塊 409"/>
            <p:cNvSpPr txBox="1"/>
            <p:nvPr/>
          </p:nvSpPr>
          <p:spPr>
            <a:xfrm>
              <a:off x="11197601" y="263219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die</a:t>
              </a:r>
              <a:endParaRPr lang="zh-TW" altLang="en-US" sz="1400" dirty="0"/>
            </a:p>
          </p:txBody>
        </p:sp>
        <p:sp>
          <p:nvSpPr>
            <p:cNvPr id="411" name="文字方塊 410"/>
            <p:cNvSpPr txBox="1"/>
            <p:nvPr/>
          </p:nvSpPr>
          <p:spPr>
            <a:xfrm>
              <a:off x="11140449" y="665838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plane</a:t>
              </a:r>
              <a:endParaRPr lang="zh-TW" altLang="en-US" sz="1400" dirty="0"/>
            </a:p>
          </p:txBody>
        </p:sp>
        <p:sp>
          <p:nvSpPr>
            <p:cNvPr id="412" name="文字方塊 411"/>
            <p:cNvSpPr txBox="1"/>
            <p:nvPr/>
          </p:nvSpPr>
          <p:spPr>
            <a:xfrm>
              <a:off x="11140449" y="1035174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block</a:t>
              </a:r>
              <a:endParaRPr lang="zh-TW" altLang="en-US" sz="1400" dirty="0"/>
            </a:p>
          </p:txBody>
        </p:sp>
        <p:sp>
          <p:nvSpPr>
            <p:cNvPr id="413" name="文字方塊 412"/>
            <p:cNvSpPr txBox="1"/>
            <p:nvPr/>
          </p:nvSpPr>
          <p:spPr>
            <a:xfrm>
              <a:off x="11140449" y="1340172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page</a:t>
              </a:r>
              <a:endParaRPr lang="zh-TW" altLang="en-US" sz="1400" dirty="0"/>
            </a:p>
          </p:txBody>
        </p:sp>
      </p:grpSp>
      <p:sp>
        <p:nvSpPr>
          <p:cNvPr id="415" name="矩形 414"/>
          <p:cNvSpPr/>
          <p:nvPr/>
        </p:nvSpPr>
        <p:spPr>
          <a:xfrm>
            <a:off x="5221502" y="2029550"/>
            <a:ext cx="599285" cy="83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7" name="直線單箭頭接點 416"/>
          <p:cNvCxnSpPr>
            <a:stCxn id="325" idx="2"/>
            <a:endCxn id="240" idx="0"/>
          </p:cNvCxnSpPr>
          <p:nvPr/>
        </p:nvCxnSpPr>
        <p:spPr>
          <a:xfrm flipH="1">
            <a:off x="4774747" y="2773405"/>
            <a:ext cx="634244" cy="152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文字方塊 417"/>
          <p:cNvSpPr txBox="1"/>
          <p:nvPr/>
        </p:nvSpPr>
        <p:spPr>
          <a:xfrm>
            <a:off x="4866212" y="402931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Garbage Collection (GC)</a:t>
            </a:r>
            <a:endParaRPr lang="zh-TW" altLang="en-US" dirty="0"/>
          </a:p>
        </p:txBody>
      </p:sp>
      <p:sp>
        <p:nvSpPr>
          <p:cNvPr id="420" name="文字方塊 419"/>
          <p:cNvSpPr txBox="1"/>
          <p:nvPr/>
        </p:nvSpPr>
        <p:spPr>
          <a:xfrm>
            <a:off x="2236767" y="5364150"/>
            <a:ext cx="4838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Find a block that contains most invalid data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Move the valid data to an empty block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dirty="0" smtClean="0"/>
              <a:t>No move operation in NAND Flash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dirty="0" smtClean="0"/>
              <a:t>Must decompose to read, and then write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1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296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240" grpId="0" animBg="1"/>
      <p:bldP spid="415" grpId="0" animBg="1"/>
      <p:bldP spid="4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9223" y="965615"/>
            <a:ext cx="5798820" cy="426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700231" y="1173122"/>
            <a:ext cx="2671679" cy="3928732"/>
            <a:chOff x="6256707" y="653902"/>
            <a:chExt cx="2671679" cy="3928732"/>
          </a:xfrm>
        </p:grpSpPr>
        <p:sp>
          <p:nvSpPr>
            <p:cNvPr id="6" name="矩形 5"/>
            <p:cNvSpPr/>
            <p:nvPr/>
          </p:nvSpPr>
          <p:spPr>
            <a:xfrm>
              <a:off x="6256707" y="653902"/>
              <a:ext cx="2671679" cy="3928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6358269" y="738964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88" name="矩形 18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986605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77" name="矩形 176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7619879" y="726869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66" name="矩形 16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8249099" y="72104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55" name="矩形 154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358270" y="155365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44" name="矩形 14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986606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7619880" y="154155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22" name="矩形 121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8249100" y="153573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11" name="矩形 110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6358269" y="238423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100" name="矩形 99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6986605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89" name="矩形 88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619879" y="237213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78" name="矩形 77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8249099" y="236631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358269" y="3752022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56" name="矩形 55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986605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45" name="矩形 44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7619879" y="3739927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34" name="矩形 33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8249099" y="3734100"/>
              <a:ext cx="547471" cy="750308"/>
              <a:chOff x="6358269" y="738964"/>
              <a:chExt cx="547471" cy="750308"/>
            </a:xfrm>
            <a:solidFill>
              <a:schemeClr val="bg1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6358269" y="738964"/>
                <a:ext cx="547471" cy="75030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423577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58635" y="77411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23577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658635" y="921132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423577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58635" y="1064783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423577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658635" y="1202411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424546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59604" y="1347950"/>
                <a:ext cx="183243" cy="103642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3870087" y="1173122"/>
            <a:ext cx="2671679" cy="3928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1" name="群組 200"/>
          <p:cNvGrpSpPr/>
          <p:nvPr/>
        </p:nvGrpSpPr>
        <p:grpSpPr>
          <a:xfrm>
            <a:off x="3989481" y="1258184"/>
            <a:ext cx="547471" cy="750308"/>
            <a:chOff x="6358269" y="738964"/>
            <a:chExt cx="547471" cy="750308"/>
          </a:xfrm>
        </p:grpSpPr>
        <p:sp>
          <p:nvSpPr>
            <p:cNvPr id="382" name="矩形 381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617817" y="1246089"/>
            <a:ext cx="547471" cy="750308"/>
            <a:chOff x="6358269" y="738964"/>
            <a:chExt cx="547471" cy="750308"/>
          </a:xfrm>
        </p:grpSpPr>
        <p:sp>
          <p:nvSpPr>
            <p:cNvPr id="371" name="矩形 370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5251091" y="1246089"/>
            <a:ext cx="547471" cy="750308"/>
            <a:chOff x="6358269" y="738964"/>
            <a:chExt cx="547471" cy="750308"/>
          </a:xfrm>
        </p:grpSpPr>
        <p:sp>
          <p:nvSpPr>
            <p:cNvPr id="360" name="矩形 359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5880311" y="1240262"/>
            <a:ext cx="547471" cy="750308"/>
            <a:chOff x="6358269" y="738964"/>
            <a:chExt cx="547471" cy="750308"/>
          </a:xfrm>
        </p:grpSpPr>
        <p:sp>
          <p:nvSpPr>
            <p:cNvPr id="349" name="矩形 348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3989482" y="2072872"/>
            <a:ext cx="547471" cy="750308"/>
            <a:chOff x="6358269" y="738964"/>
            <a:chExt cx="547471" cy="750308"/>
          </a:xfrm>
        </p:grpSpPr>
        <p:sp>
          <p:nvSpPr>
            <p:cNvPr id="338" name="矩形 337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617818" y="2060777"/>
            <a:ext cx="547471" cy="750308"/>
            <a:chOff x="6358269" y="738964"/>
            <a:chExt cx="547471" cy="750308"/>
          </a:xfrm>
        </p:grpSpPr>
        <p:sp>
          <p:nvSpPr>
            <p:cNvPr id="327" name="矩形 326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6" name="矩形 315"/>
          <p:cNvSpPr/>
          <p:nvPr/>
        </p:nvSpPr>
        <p:spPr>
          <a:xfrm>
            <a:off x="5251092" y="2060777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矩形 316"/>
          <p:cNvSpPr/>
          <p:nvPr/>
        </p:nvSpPr>
        <p:spPr>
          <a:xfrm>
            <a:off x="5316400" y="2095925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矩形 317"/>
          <p:cNvSpPr/>
          <p:nvPr/>
        </p:nvSpPr>
        <p:spPr>
          <a:xfrm>
            <a:off x="5551458" y="2095925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矩形 318"/>
          <p:cNvSpPr/>
          <p:nvPr/>
        </p:nvSpPr>
        <p:spPr>
          <a:xfrm>
            <a:off x="5316400" y="2242945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矩形 319"/>
          <p:cNvSpPr/>
          <p:nvPr/>
        </p:nvSpPr>
        <p:spPr>
          <a:xfrm>
            <a:off x="5551458" y="2242945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矩形 320"/>
          <p:cNvSpPr/>
          <p:nvPr/>
        </p:nvSpPr>
        <p:spPr>
          <a:xfrm>
            <a:off x="5316400" y="2386596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/>
          <p:cNvSpPr/>
          <p:nvPr/>
        </p:nvSpPr>
        <p:spPr>
          <a:xfrm>
            <a:off x="5551458" y="2386596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3" name="矩形 322"/>
          <p:cNvSpPr/>
          <p:nvPr/>
        </p:nvSpPr>
        <p:spPr>
          <a:xfrm>
            <a:off x="5316400" y="2524224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矩形 323"/>
          <p:cNvSpPr/>
          <p:nvPr/>
        </p:nvSpPr>
        <p:spPr>
          <a:xfrm>
            <a:off x="5551458" y="2524224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矩形 324"/>
          <p:cNvSpPr/>
          <p:nvPr/>
        </p:nvSpPr>
        <p:spPr>
          <a:xfrm>
            <a:off x="5317369" y="2669763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矩形 325"/>
          <p:cNvSpPr/>
          <p:nvPr/>
        </p:nvSpPr>
        <p:spPr>
          <a:xfrm>
            <a:off x="5552427" y="2669763"/>
            <a:ext cx="183243" cy="1036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8" name="群組 207"/>
          <p:cNvGrpSpPr/>
          <p:nvPr/>
        </p:nvGrpSpPr>
        <p:grpSpPr>
          <a:xfrm>
            <a:off x="5880312" y="2054950"/>
            <a:ext cx="547471" cy="750308"/>
            <a:chOff x="6358269" y="738964"/>
            <a:chExt cx="547471" cy="750308"/>
          </a:xfrm>
        </p:grpSpPr>
        <p:sp>
          <p:nvSpPr>
            <p:cNvPr id="305" name="矩形 304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9" name="群組 208"/>
          <p:cNvGrpSpPr/>
          <p:nvPr/>
        </p:nvGrpSpPr>
        <p:grpSpPr>
          <a:xfrm>
            <a:off x="3989481" y="2903452"/>
            <a:ext cx="547471" cy="750308"/>
            <a:chOff x="6358269" y="738964"/>
            <a:chExt cx="547471" cy="750308"/>
          </a:xfrm>
        </p:grpSpPr>
        <p:sp>
          <p:nvSpPr>
            <p:cNvPr id="294" name="矩形 293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4617817" y="2891357"/>
            <a:ext cx="547471" cy="750308"/>
            <a:chOff x="6358269" y="738964"/>
            <a:chExt cx="547471" cy="750308"/>
          </a:xfrm>
        </p:grpSpPr>
        <p:sp>
          <p:nvSpPr>
            <p:cNvPr id="283" name="矩形 282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5251091" y="2891357"/>
            <a:ext cx="547471" cy="750308"/>
            <a:chOff x="6358269" y="738964"/>
            <a:chExt cx="547471" cy="750308"/>
          </a:xfrm>
        </p:grpSpPr>
        <p:sp>
          <p:nvSpPr>
            <p:cNvPr id="272" name="矩形 271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5880311" y="2885530"/>
            <a:ext cx="547471" cy="750308"/>
            <a:chOff x="6358269" y="738964"/>
            <a:chExt cx="547471" cy="750308"/>
          </a:xfrm>
        </p:grpSpPr>
        <p:sp>
          <p:nvSpPr>
            <p:cNvPr id="261" name="矩形 260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3" name="群組 212"/>
          <p:cNvGrpSpPr/>
          <p:nvPr/>
        </p:nvGrpSpPr>
        <p:grpSpPr>
          <a:xfrm>
            <a:off x="3989481" y="4271242"/>
            <a:ext cx="547471" cy="750308"/>
            <a:chOff x="6358269" y="738964"/>
            <a:chExt cx="547471" cy="750308"/>
          </a:xfrm>
        </p:grpSpPr>
        <p:sp>
          <p:nvSpPr>
            <p:cNvPr id="250" name="矩形 249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  <a:solidFill>
              <a:srgbClr val="C55A1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9" name="矩形 238"/>
          <p:cNvSpPr/>
          <p:nvPr/>
        </p:nvSpPr>
        <p:spPr>
          <a:xfrm>
            <a:off x="4617817" y="4259147"/>
            <a:ext cx="547471" cy="750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4683125" y="4294295"/>
            <a:ext cx="183243" cy="103642"/>
          </a:xfrm>
          <a:prstGeom prst="rect">
            <a:avLst/>
          </a:prstGeom>
          <a:solidFill>
            <a:srgbClr val="C55A1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/>
          <p:cNvSpPr/>
          <p:nvPr/>
        </p:nvSpPr>
        <p:spPr>
          <a:xfrm>
            <a:off x="4918183" y="4294295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矩形 241"/>
          <p:cNvSpPr/>
          <p:nvPr/>
        </p:nvSpPr>
        <p:spPr>
          <a:xfrm>
            <a:off x="4683125" y="4441315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/>
          <p:cNvSpPr/>
          <p:nvPr/>
        </p:nvSpPr>
        <p:spPr>
          <a:xfrm>
            <a:off x="4918183" y="4441315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/>
        </p:nvSpPr>
        <p:spPr>
          <a:xfrm>
            <a:off x="4683125" y="4584966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矩形 244"/>
          <p:cNvSpPr/>
          <p:nvPr/>
        </p:nvSpPr>
        <p:spPr>
          <a:xfrm>
            <a:off x="4918183" y="4584966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/>
        </p:nvSpPr>
        <p:spPr>
          <a:xfrm>
            <a:off x="4683125" y="4722594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矩形 246"/>
          <p:cNvSpPr/>
          <p:nvPr/>
        </p:nvSpPr>
        <p:spPr>
          <a:xfrm>
            <a:off x="4918183" y="4722594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/>
          <p:cNvSpPr/>
          <p:nvPr/>
        </p:nvSpPr>
        <p:spPr>
          <a:xfrm>
            <a:off x="4684094" y="4868133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矩形 248"/>
          <p:cNvSpPr/>
          <p:nvPr/>
        </p:nvSpPr>
        <p:spPr>
          <a:xfrm>
            <a:off x="4919152" y="4868133"/>
            <a:ext cx="183243" cy="1036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5" name="群組 214"/>
          <p:cNvGrpSpPr/>
          <p:nvPr/>
        </p:nvGrpSpPr>
        <p:grpSpPr>
          <a:xfrm>
            <a:off x="5251091" y="4259147"/>
            <a:ext cx="547471" cy="750308"/>
            <a:chOff x="6358269" y="738964"/>
            <a:chExt cx="547471" cy="750308"/>
          </a:xfrm>
        </p:grpSpPr>
        <p:sp>
          <p:nvSpPr>
            <p:cNvPr id="228" name="矩形 227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5880311" y="4253320"/>
            <a:ext cx="547471" cy="750308"/>
            <a:chOff x="6358269" y="738964"/>
            <a:chExt cx="547471" cy="750308"/>
          </a:xfrm>
        </p:grpSpPr>
        <p:sp>
          <p:nvSpPr>
            <p:cNvPr id="217" name="矩形 216"/>
            <p:cNvSpPr/>
            <p:nvPr/>
          </p:nvSpPr>
          <p:spPr>
            <a:xfrm>
              <a:off x="6358269" y="738964"/>
              <a:ext cx="547471" cy="750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423577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6658635" y="77411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6423577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6658635" y="921132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6423577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6658635" y="1064783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6423577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6658635" y="1202411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6424546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6659604" y="1347950"/>
              <a:ext cx="183243" cy="103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3" name="乘號 392"/>
          <p:cNvSpPr/>
          <p:nvPr/>
        </p:nvSpPr>
        <p:spPr>
          <a:xfrm>
            <a:off x="7498322" y="2054950"/>
            <a:ext cx="983512" cy="1515139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4" name="文字方塊 393"/>
          <p:cNvSpPr txBox="1"/>
          <p:nvPr/>
        </p:nvSpPr>
        <p:spPr>
          <a:xfrm>
            <a:off x="5004381" y="3735295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395" name="文字方塊 394"/>
          <p:cNvSpPr txBox="1"/>
          <p:nvPr/>
        </p:nvSpPr>
        <p:spPr>
          <a:xfrm>
            <a:off x="7842962" y="3727106"/>
            <a:ext cx="37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grpSp>
        <p:nvGrpSpPr>
          <p:cNvPr id="396" name="群組 395"/>
          <p:cNvGrpSpPr/>
          <p:nvPr/>
        </p:nvGrpSpPr>
        <p:grpSpPr>
          <a:xfrm>
            <a:off x="1638044" y="2784556"/>
            <a:ext cx="1578170" cy="1129493"/>
            <a:chOff x="1174133" y="709969"/>
            <a:chExt cx="1578170" cy="1129493"/>
          </a:xfrm>
        </p:grpSpPr>
        <p:sp>
          <p:nvSpPr>
            <p:cNvPr id="397" name="矩形 396"/>
            <p:cNvSpPr/>
            <p:nvPr/>
          </p:nvSpPr>
          <p:spPr>
            <a:xfrm>
              <a:off x="1174133" y="709969"/>
              <a:ext cx="1578170" cy="1129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1353200" y="885912"/>
              <a:ext cx="215602" cy="1201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文字方塊 398"/>
            <p:cNvSpPr txBox="1"/>
            <p:nvPr/>
          </p:nvSpPr>
          <p:spPr>
            <a:xfrm>
              <a:off x="1632808" y="767549"/>
              <a:ext cx="1053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empty data</a:t>
              </a:r>
              <a:endParaRPr lang="zh-TW" altLang="en-US" sz="1400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1351203" y="1142868"/>
              <a:ext cx="215602" cy="120143"/>
            </a:xfrm>
            <a:prstGeom prst="rect">
              <a:avLst/>
            </a:prstGeom>
            <a:solidFill>
              <a:srgbClr val="C55A1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文字方塊 400"/>
            <p:cNvSpPr txBox="1"/>
            <p:nvPr/>
          </p:nvSpPr>
          <p:spPr>
            <a:xfrm>
              <a:off x="1647142" y="1035506"/>
              <a:ext cx="1010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v</a:t>
              </a:r>
              <a:r>
                <a:rPr lang="en-US" altLang="zh-TW" sz="1400" dirty="0" smtClean="0"/>
                <a:t>alid data</a:t>
              </a:r>
              <a:endParaRPr lang="zh-TW" altLang="en-US" sz="1400" dirty="0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1353200" y="1425817"/>
              <a:ext cx="215602" cy="120143"/>
            </a:xfrm>
            <a:prstGeom prst="rect">
              <a:avLst/>
            </a:prstGeom>
            <a:solidFill>
              <a:srgbClr val="F5B296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文字方塊 402"/>
            <p:cNvSpPr txBox="1"/>
            <p:nvPr/>
          </p:nvSpPr>
          <p:spPr>
            <a:xfrm>
              <a:off x="1632808" y="1307454"/>
              <a:ext cx="1024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i</a:t>
              </a:r>
              <a:r>
                <a:rPr lang="en-US" altLang="zh-TW" sz="1400" dirty="0" smtClean="0"/>
                <a:t>nvalid data</a:t>
              </a:r>
              <a:endParaRPr lang="zh-TW" altLang="en-US" sz="1400" dirty="0"/>
            </a:p>
          </p:txBody>
        </p:sp>
      </p:grpSp>
      <p:grpSp>
        <p:nvGrpSpPr>
          <p:cNvPr id="404" name="群組 403"/>
          <p:cNvGrpSpPr/>
          <p:nvPr/>
        </p:nvGrpSpPr>
        <p:grpSpPr>
          <a:xfrm>
            <a:off x="1658888" y="838898"/>
            <a:ext cx="1550976" cy="1591644"/>
            <a:chOff x="10364961" y="120645"/>
            <a:chExt cx="1550976" cy="1591644"/>
          </a:xfrm>
        </p:grpSpPr>
        <p:sp>
          <p:nvSpPr>
            <p:cNvPr id="405" name="矩形 404"/>
            <p:cNvSpPr/>
            <p:nvPr/>
          </p:nvSpPr>
          <p:spPr>
            <a:xfrm>
              <a:off x="10364961" y="120645"/>
              <a:ext cx="1550976" cy="159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0542760" y="247362"/>
              <a:ext cx="493744" cy="34911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10651008" y="679360"/>
              <a:ext cx="247135" cy="349115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10676090" y="1132622"/>
              <a:ext cx="197739" cy="243479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10676090" y="1494061"/>
              <a:ext cx="197739" cy="11437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文字方塊 409"/>
            <p:cNvSpPr txBox="1"/>
            <p:nvPr/>
          </p:nvSpPr>
          <p:spPr>
            <a:xfrm>
              <a:off x="11197601" y="263219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die</a:t>
              </a:r>
              <a:endParaRPr lang="zh-TW" altLang="en-US" sz="1400" dirty="0"/>
            </a:p>
          </p:txBody>
        </p:sp>
        <p:sp>
          <p:nvSpPr>
            <p:cNvPr id="411" name="文字方塊 410"/>
            <p:cNvSpPr txBox="1"/>
            <p:nvPr/>
          </p:nvSpPr>
          <p:spPr>
            <a:xfrm>
              <a:off x="11140449" y="665838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plane</a:t>
              </a:r>
              <a:endParaRPr lang="zh-TW" altLang="en-US" sz="1400" dirty="0"/>
            </a:p>
          </p:txBody>
        </p:sp>
        <p:sp>
          <p:nvSpPr>
            <p:cNvPr id="412" name="文字方塊 411"/>
            <p:cNvSpPr txBox="1"/>
            <p:nvPr/>
          </p:nvSpPr>
          <p:spPr>
            <a:xfrm>
              <a:off x="11140449" y="1035174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block</a:t>
              </a:r>
              <a:endParaRPr lang="zh-TW" altLang="en-US" sz="1400" dirty="0"/>
            </a:p>
          </p:txBody>
        </p:sp>
        <p:sp>
          <p:nvSpPr>
            <p:cNvPr id="413" name="文字方塊 412"/>
            <p:cNvSpPr txBox="1"/>
            <p:nvPr/>
          </p:nvSpPr>
          <p:spPr>
            <a:xfrm>
              <a:off x="11140449" y="1340172"/>
              <a:ext cx="660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page</a:t>
              </a:r>
              <a:endParaRPr lang="zh-TW" altLang="en-US" sz="1400" dirty="0"/>
            </a:p>
          </p:txBody>
        </p:sp>
      </p:grpSp>
      <p:sp>
        <p:nvSpPr>
          <p:cNvPr id="415" name="矩形 414"/>
          <p:cNvSpPr/>
          <p:nvPr/>
        </p:nvSpPr>
        <p:spPr>
          <a:xfrm>
            <a:off x="5221502" y="2029550"/>
            <a:ext cx="599285" cy="83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7" name="直線單箭頭接點 416"/>
          <p:cNvCxnSpPr>
            <a:stCxn id="325" idx="2"/>
            <a:endCxn id="240" idx="0"/>
          </p:cNvCxnSpPr>
          <p:nvPr/>
        </p:nvCxnSpPr>
        <p:spPr>
          <a:xfrm flipH="1">
            <a:off x="4774747" y="2773405"/>
            <a:ext cx="634244" cy="152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文字方塊 417"/>
          <p:cNvSpPr txBox="1"/>
          <p:nvPr/>
        </p:nvSpPr>
        <p:spPr>
          <a:xfrm>
            <a:off x="4866212" y="402931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Garbage Collection (GC)</a:t>
            </a:r>
            <a:endParaRPr lang="zh-TW" altLang="en-US" dirty="0"/>
          </a:p>
        </p:txBody>
      </p:sp>
      <p:sp>
        <p:nvSpPr>
          <p:cNvPr id="419" name="文字方塊 418"/>
          <p:cNvSpPr txBox="1"/>
          <p:nvPr/>
        </p:nvSpPr>
        <p:spPr>
          <a:xfrm>
            <a:off x="4894942" y="3004437"/>
            <a:ext cx="299408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Erase to get new empty block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The unit in user’s view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ector (512 B)</a:t>
            </a:r>
          </a:p>
          <a:p>
            <a:r>
              <a:rPr lang="en-US" altLang="zh-TW" dirty="0" smtClean="0"/>
              <a:t>The addressing scheme </a:t>
            </a:r>
          </a:p>
          <a:p>
            <a:pPr lvl="1"/>
            <a:r>
              <a:rPr lang="en-US" altLang="zh-TW" dirty="0" smtClean="0"/>
              <a:t>logical block address (</a:t>
            </a:r>
            <a:r>
              <a:rPr lang="en-US" altLang="zh-TW" dirty="0" err="1" smtClean="0"/>
              <a:t>lba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The unit in NAND Flash’s view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age (4KB)</a:t>
            </a:r>
          </a:p>
          <a:p>
            <a:r>
              <a:rPr lang="en-US" altLang="zh-TW" dirty="0" smtClean="0"/>
              <a:t>The addressing scheme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hysical page address (</a:t>
            </a:r>
            <a:r>
              <a:rPr lang="en-US" altLang="zh-TW" dirty="0" err="1" smtClean="0"/>
              <a:t>ppa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79711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40062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900413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60764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21115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281466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741817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202168" y="4757418"/>
            <a:ext cx="460351" cy="302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579540" y="4228284"/>
            <a:ext cx="172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sector: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512 Bytes</a:t>
            </a:r>
            <a:endParaRPr lang="zh-TW" altLang="en-US" sz="1400" dirty="0"/>
          </a:p>
        </p:txBody>
      </p:sp>
      <p:sp>
        <p:nvSpPr>
          <p:cNvPr id="17" name="弧形 16"/>
          <p:cNvSpPr/>
          <p:nvPr/>
        </p:nvSpPr>
        <p:spPr>
          <a:xfrm>
            <a:off x="6979711" y="4638356"/>
            <a:ext cx="460351" cy="212508"/>
          </a:xfrm>
          <a:prstGeom prst="arc">
            <a:avLst>
              <a:gd name="adj1" fmla="val 10827922"/>
              <a:gd name="adj2" fmla="val 21495117"/>
            </a:avLst>
          </a:prstGeom>
          <a:ln w="12700">
            <a:solidFill>
              <a:srgbClr val="84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rot="10800000">
            <a:off x="7004873" y="4567838"/>
            <a:ext cx="3657645" cy="1037458"/>
          </a:xfrm>
          <a:prstGeom prst="arc">
            <a:avLst>
              <a:gd name="adj1" fmla="val 10842970"/>
              <a:gd name="adj2" fmla="val 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190768" y="5659967"/>
            <a:ext cx="172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4096 Bytes</a:t>
            </a:r>
            <a:endParaRPr lang="zh-TW" altLang="en-US" sz="1400" dirty="0"/>
          </a:p>
        </p:txBody>
      </p:sp>
      <p:pic>
        <p:nvPicPr>
          <p:cNvPr id="1026" name="Picture 2" descr="https://www.techtarget.com/rms/onlineimages/how_logical_block_addressing_works-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24832" r="18195" b="9555"/>
          <a:stretch/>
        </p:blipFill>
        <p:spPr bwMode="auto">
          <a:xfrm>
            <a:off x="725612" y="3606799"/>
            <a:ext cx="5059849" cy="3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35889" y="6386844"/>
            <a:ext cx="89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3"/>
              </a:rPr>
              <a:t>https://www.techtarget.com/whatis/definition/logical-block-addressing-LBA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8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Design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366649" y="3827298"/>
            <a:ext cx="695703" cy="1206565"/>
            <a:chOff x="1442849" y="4210049"/>
            <a:chExt cx="695703" cy="1206565"/>
          </a:xfrm>
          <a:solidFill>
            <a:schemeClr val="accent4"/>
          </a:solidFill>
        </p:grpSpPr>
        <p:sp>
          <p:nvSpPr>
            <p:cNvPr id="6" name="橢圓 5"/>
            <p:cNvSpPr/>
            <p:nvPr/>
          </p:nvSpPr>
          <p:spPr>
            <a:xfrm>
              <a:off x="1552576" y="4210049"/>
              <a:ext cx="463550" cy="457200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套索 7"/>
            <p:cNvSpPr/>
            <p:nvPr/>
          </p:nvSpPr>
          <p:spPr>
            <a:xfrm rot="6710953">
              <a:off x="1459321" y="4737382"/>
              <a:ext cx="662760" cy="695703"/>
            </a:xfrm>
            <a:prstGeom prst="chord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945496" y="3890233"/>
            <a:ext cx="2503383" cy="617539"/>
            <a:chOff x="6940655" y="4664074"/>
            <a:chExt cx="2670070" cy="641350"/>
          </a:xfrm>
        </p:grpSpPr>
        <p:sp>
          <p:nvSpPr>
            <p:cNvPr id="10" name="矩形 9"/>
            <p:cNvSpPr/>
            <p:nvPr/>
          </p:nvSpPr>
          <p:spPr>
            <a:xfrm>
              <a:off x="7083425" y="4664074"/>
              <a:ext cx="2527300" cy="64135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940655" y="4681535"/>
              <a:ext cx="142769" cy="609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6940655" y="4796631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940655" y="4875212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940655" y="4953793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6940655" y="5046662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6940655" y="5110956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0655" y="5163344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940655" y="5225257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6940655" y="4749006"/>
              <a:ext cx="142769" cy="0"/>
            </a:xfrm>
            <a:prstGeom prst="line">
              <a:avLst/>
            </a:prstGeom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2459143" y="2621626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writeData</a:t>
            </a:r>
            <a:r>
              <a:rPr lang="en-US" altLang="zh-TW" dirty="0"/>
              <a:t> (</a:t>
            </a:r>
            <a:r>
              <a:rPr lang="en-US" altLang="zh-TW" dirty="0" err="1"/>
              <a:t>lba</a:t>
            </a:r>
            <a:r>
              <a:rPr lang="en-US" altLang="zh-TW" dirty="0"/>
              <a:t>, </a:t>
            </a:r>
            <a:r>
              <a:rPr lang="en-US" altLang="zh-TW" dirty="0" err="1"/>
              <a:t>sector_cnt</a:t>
            </a:r>
            <a:r>
              <a:rPr lang="en-US" altLang="zh-TW" dirty="0"/>
              <a:t>, *</a:t>
            </a:r>
            <a:r>
              <a:rPr lang="en-US" altLang="zh-TW" dirty="0" err="1"/>
              <a:t>source_data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readData</a:t>
            </a:r>
            <a:r>
              <a:rPr lang="en-US" altLang="zh-TW" dirty="0" smtClean="0"/>
              <a:t>  (</a:t>
            </a:r>
            <a:r>
              <a:rPr lang="en-US" altLang="zh-TW" dirty="0" err="1"/>
              <a:t>lba</a:t>
            </a:r>
            <a:r>
              <a:rPr lang="en-US" altLang="zh-TW" dirty="0"/>
              <a:t>, </a:t>
            </a:r>
            <a:r>
              <a:rPr lang="en-US" altLang="zh-TW" dirty="0" err="1"/>
              <a:t>sector_cnt</a:t>
            </a:r>
            <a:r>
              <a:rPr lang="en-US" altLang="zh-TW" dirty="0"/>
              <a:t>, *</a:t>
            </a:r>
            <a:r>
              <a:rPr lang="en-US" altLang="zh-TW" dirty="0" err="1"/>
              <a:t>tar_data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17230" y="2588164"/>
            <a:ext cx="338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programPage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pca</a:t>
            </a:r>
            <a:r>
              <a:rPr lang="en-US" altLang="zh-TW" dirty="0" smtClean="0"/>
              <a:t>, </a:t>
            </a:r>
            <a:r>
              <a:rPr lang="en-US" altLang="zh-TW" dirty="0"/>
              <a:t>*</a:t>
            </a:r>
            <a:r>
              <a:rPr lang="en-US" altLang="zh-TW" dirty="0" err="1"/>
              <a:t>source_data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readPage</a:t>
            </a:r>
            <a:r>
              <a:rPr lang="en-US" altLang="zh-TW" dirty="0" smtClean="0"/>
              <a:t>  (</a:t>
            </a:r>
            <a:r>
              <a:rPr lang="en-US" altLang="zh-TW" dirty="0" err="1" smtClean="0"/>
              <a:t>pca</a:t>
            </a:r>
            <a:r>
              <a:rPr lang="en-US" altLang="zh-TW" dirty="0" smtClean="0"/>
              <a:t>, </a:t>
            </a:r>
            <a:r>
              <a:rPr lang="en-US" altLang="zh-TW" dirty="0"/>
              <a:t>*</a:t>
            </a:r>
            <a:r>
              <a:rPr lang="en-US" altLang="zh-TW" dirty="0" err="1"/>
              <a:t>tar_data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eraseBlock</a:t>
            </a:r>
            <a:r>
              <a:rPr lang="en-US" altLang="zh-TW" dirty="0" smtClean="0"/>
              <a:t>(block)</a:t>
            </a:r>
            <a:endParaRPr lang="en-US" altLang="zh-TW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29152" y="3946958"/>
            <a:ext cx="238174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FTL</a:t>
            </a:r>
          </a:p>
          <a:p>
            <a:r>
              <a:rPr lang="en-US" altLang="zh-TW" dirty="0" smtClean="0"/>
              <a:t>(Flash Transition Layer)</a:t>
            </a:r>
            <a:endParaRPr lang="zh-TW" altLang="en-US" dirty="0"/>
          </a:p>
        </p:txBody>
      </p:sp>
      <p:cxnSp>
        <p:nvCxnSpPr>
          <p:cNvPr id="40" name="弧形接點 39"/>
          <p:cNvCxnSpPr/>
          <p:nvPr/>
        </p:nvCxnSpPr>
        <p:spPr>
          <a:xfrm rot="5400000" flipH="1" flipV="1">
            <a:off x="1849696" y="3126806"/>
            <a:ext cx="620085" cy="509694"/>
          </a:xfrm>
          <a:prstGeom prst="curvedConnector3">
            <a:avLst>
              <a:gd name="adj1" fmla="val 96082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弧形接點 54"/>
          <p:cNvCxnSpPr/>
          <p:nvPr/>
        </p:nvCxnSpPr>
        <p:spPr>
          <a:xfrm flipV="1">
            <a:off x="6343978" y="2939310"/>
            <a:ext cx="1030277" cy="572184"/>
          </a:xfrm>
          <a:prstGeom prst="curvedConnector3">
            <a:avLst>
              <a:gd name="adj1" fmla="val -3621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647616" y="3198023"/>
            <a:ext cx="228600" cy="2282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859430" y="3599032"/>
            <a:ext cx="228600" cy="2282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i="1" dirty="0"/>
          </a:p>
        </p:txBody>
      </p:sp>
      <p:sp>
        <p:nvSpPr>
          <p:cNvPr id="61" name="橢圓 60"/>
          <p:cNvSpPr/>
          <p:nvPr/>
        </p:nvSpPr>
        <p:spPr>
          <a:xfrm>
            <a:off x="6885915" y="3175497"/>
            <a:ext cx="228600" cy="2282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080199" y="3479288"/>
            <a:ext cx="308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unit conversion, table mapping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629650" y="462324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NAND Flash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399412" y="48079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4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440</Words>
  <Application>Microsoft Office PowerPoint</Application>
  <PresentationFormat>寬螢幕</PresentationFormat>
  <Paragraphs>151</Paragraphs>
  <Slides>13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Purpose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Scenario</vt:lpstr>
      <vt:lpstr>API Design</vt:lpstr>
      <vt:lpstr>FTL</vt:lpstr>
      <vt:lpstr>Something you should think about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py</dc:creator>
  <cp:lastModifiedBy>py</cp:lastModifiedBy>
  <cp:revision>55</cp:revision>
  <dcterms:created xsi:type="dcterms:W3CDTF">2025-03-19T03:31:23Z</dcterms:created>
  <dcterms:modified xsi:type="dcterms:W3CDTF">2025-04-01T19:23:06Z</dcterms:modified>
</cp:coreProperties>
</file>