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7" r:id="rId3"/>
    <p:sldId id="259" r:id="rId4"/>
    <p:sldId id="261" r:id="rId5"/>
    <p:sldId id="280" r:id="rId6"/>
    <p:sldId id="266" r:id="rId7"/>
    <p:sldId id="262" r:id="rId8"/>
    <p:sldId id="263" r:id="rId9"/>
    <p:sldId id="268"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63678A-61A8-4EAE-AB22-40D313E181E2}" v="40" dt="2021-09-07T06:06:58.6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97" d="100"/>
          <a:sy n="197" d="100"/>
        </p:scale>
        <p:origin x="144"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jit Bose" userId="699ca1f4-a0f4-49fc-80ca-187ea858bde0" providerId="ADAL" clId="{D863678A-61A8-4EAE-AB22-40D313E181E2}"/>
    <pc:docChg chg="undo custSel addSld delSld modSld sldOrd">
      <pc:chgData name="Srijit Bose" userId="699ca1f4-a0f4-49fc-80ca-187ea858bde0" providerId="ADAL" clId="{D863678A-61A8-4EAE-AB22-40D313E181E2}" dt="2021-09-07T06:06:58.617" v="364" actId="1076"/>
      <pc:docMkLst>
        <pc:docMk/>
      </pc:docMkLst>
      <pc:sldChg chg="add">
        <pc:chgData name="Srijit Bose" userId="699ca1f4-a0f4-49fc-80ca-187ea858bde0" providerId="ADAL" clId="{D863678A-61A8-4EAE-AB22-40D313E181E2}" dt="2021-09-07T06:04:15.737" v="339" actId="22"/>
        <pc:sldMkLst>
          <pc:docMk/>
          <pc:sldMk cId="463773301" sldId="256"/>
        </pc:sldMkLst>
      </pc:sldChg>
      <pc:sldChg chg="addSp delSp modSp mod">
        <pc:chgData name="Srijit Bose" userId="699ca1f4-a0f4-49fc-80ca-187ea858bde0" providerId="ADAL" clId="{D863678A-61A8-4EAE-AB22-40D313E181E2}" dt="2021-09-06T18:52:00.483" v="38" actId="1076"/>
        <pc:sldMkLst>
          <pc:docMk/>
          <pc:sldMk cId="2549032071" sldId="257"/>
        </pc:sldMkLst>
        <pc:picChg chg="del">
          <ac:chgData name="Srijit Bose" userId="699ca1f4-a0f4-49fc-80ca-187ea858bde0" providerId="ADAL" clId="{D863678A-61A8-4EAE-AB22-40D313E181E2}" dt="2021-09-06T18:47:50.470" v="26" actId="478"/>
          <ac:picMkLst>
            <pc:docMk/>
            <pc:sldMk cId="2549032071" sldId="257"/>
            <ac:picMk id="5" creationId="{682E34CF-A132-4BBC-8F11-6073DC91EED5}"/>
          </ac:picMkLst>
        </pc:picChg>
        <pc:picChg chg="add del mod">
          <ac:chgData name="Srijit Bose" userId="699ca1f4-a0f4-49fc-80ca-187ea858bde0" providerId="ADAL" clId="{D863678A-61A8-4EAE-AB22-40D313E181E2}" dt="2021-09-06T18:49:46.299" v="28"/>
          <ac:picMkLst>
            <pc:docMk/>
            <pc:sldMk cId="2549032071" sldId="257"/>
            <ac:picMk id="3074" creationId="{A0E4CD1A-3FCD-44EB-B0B8-D1F124E91737}"/>
          </ac:picMkLst>
        </pc:picChg>
        <pc:picChg chg="add del mod">
          <ac:chgData name="Srijit Bose" userId="699ca1f4-a0f4-49fc-80ca-187ea858bde0" providerId="ADAL" clId="{D863678A-61A8-4EAE-AB22-40D313E181E2}" dt="2021-09-06T18:50:21.266" v="33" actId="478"/>
          <ac:picMkLst>
            <pc:docMk/>
            <pc:sldMk cId="2549032071" sldId="257"/>
            <ac:picMk id="3076" creationId="{EB0432C2-07C5-4C30-801F-74549C284BCF}"/>
          </ac:picMkLst>
        </pc:picChg>
        <pc:picChg chg="add mod">
          <ac:chgData name="Srijit Bose" userId="699ca1f4-a0f4-49fc-80ca-187ea858bde0" providerId="ADAL" clId="{D863678A-61A8-4EAE-AB22-40D313E181E2}" dt="2021-09-06T18:52:00.483" v="38" actId="1076"/>
          <ac:picMkLst>
            <pc:docMk/>
            <pc:sldMk cId="2549032071" sldId="257"/>
            <ac:picMk id="3078" creationId="{CA7581A2-E94F-4480-A0B1-01DE30916789}"/>
          </ac:picMkLst>
        </pc:picChg>
      </pc:sldChg>
      <pc:sldChg chg="addSp delSp modSp del mod ord">
        <pc:chgData name="Srijit Bose" userId="699ca1f4-a0f4-49fc-80ca-187ea858bde0" providerId="ADAL" clId="{D863678A-61A8-4EAE-AB22-40D313E181E2}" dt="2021-09-07T05:14:18.868" v="338" actId="47"/>
        <pc:sldMkLst>
          <pc:docMk/>
          <pc:sldMk cId="1509698019" sldId="258"/>
        </pc:sldMkLst>
        <pc:spChg chg="mod">
          <ac:chgData name="Srijit Bose" userId="699ca1f4-a0f4-49fc-80ca-187ea858bde0" providerId="ADAL" clId="{D863678A-61A8-4EAE-AB22-40D313E181E2}" dt="2021-09-06T19:01:28.904" v="54" actId="1076"/>
          <ac:spMkLst>
            <pc:docMk/>
            <pc:sldMk cId="1509698019" sldId="258"/>
            <ac:spMk id="2" creationId="{FF76AAD2-28EE-4375-ADDD-4E4ACD12BE4E}"/>
          </ac:spMkLst>
        </pc:spChg>
        <pc:spChg chg="del mod">
          <ac:chgData name="Srijit Bose" userId="699ca1f4-a0f4-49fc-80ca-187ea858bde0" providerId="ADAL" clId="{D863678A-61A8-4EAE-AB22-40D313E181E2}" dt="2021-09-06T18:40:28.298" v="2" actId="478"/>
          <ac:spMkLst>
            <pc:docMk/>
            <pc:sldMk cId="1509698019" sldId="258"/>
            <ac:spMk id="3" creationId="{CC21F724-C152-4EC0-B3C7-C500EC55C186}"/>
          </ac:spMkLst>
        </pc:spChg>
        <pc:spChg chg="add del mod">
          <ac:chgData name="Srijit Bose" userId="699ca1f4-a0f4-49fc-80ca-187ea858bde0" providerId="ADAL" clId="{D863678A-61A8-4EAE-AB22-40D313E181E2}" dt="2021-09-06T18:40:32.263" v="3" actId="478"/>
          <ac:spMkLst>
            <pc:docMk/>
            <pc:sldMk cId="1509698019" sldId="258"/>
            <ac:spMk id="6" creationId="{022FDD39-70DA-4172-8412-C1AFE6324760}"/>
          </ac:spMkLst>
        </pc:spChg>
        <pc:picChg chg="del">
          <ac:chgData name="Srijit Bose" userId="699ca1f4-a0f4-49fc-80ca-187ea858bde0" providerId="ADAL" clId="{D863678A-61A8-4EAE-AB22-40D313E181E2}" dt="2021-09-06T18:40:35.398" v="4" actId="478"/>
          <ac:picMkLst>
            <pc:docMk/>
            <pc:sldMk cId="1509698019" sldId="258"/>
            <ac:picMk id="5" creationId="{18F669F4-7409-47FF-A1BC-2B18F70FF994}"/>
          </ac:picMkLst>
        </pc:picChg>
      </pc:sldChg>
      <pc:sldChg chg="add">
        <pc:chgData name="Srijit Bose" userId="699ca1f4-a0f4-49fc-80ca-187ea858bde0" providerId="ADAL" clId="{D863678A-61A8-4EAE-AB22-40D313E181E2}" dt="2021-09-07T06:04:15.737" v="339" actId="22"/>
        <pc:sldMkLst>
          <pc:docMk/>
          <pc:sldMk cId="3701652296" sldId="258"/>
        </pc:sldMkLst>
      </pc:sldChg>
      <pc:sldChg chg="addSp">
        <pc:chgData name="Srijit Bose" userId="699ca1f4-a0f4-49fc-80ca-187ea858bde0" providerId="ADAL" clId="{D863678A-61A8-4EAE-AB22-40D313E181E2}" dt="2021-09-06T18:42:44.638" v="11"/>
        <pc:sldMkLst>
          <pc:docMk/>
          <pc:sldMk cId="1373682548" sldId="259"/>
        </pc:sldMkLst>
        <pc:picChg chg="add">
          <ac:chgData name="Srijit Bose" userId="699ca1f4-a0f4-49fc-80ca-187ea858bde0" providerId="ADAL" clId="{D863678A-61A8-4EAE-AB22-40D313E181E2}" dt="2021-09-06T18:42:44.638" v="11"/>
          <ac:picMkLst>
            <pc:docMk/>
            <pc:sldMk cId="1373682548" sldId="259"/>
            <ac:picMk id="1026" creationId="{48A33F3B-8AB4-402C-9711-8FCEDC5A0EA7}"/>
          </ac:picMkLst>
        </pc:picChg>
      </pc:sldChg>
      <pc:sldChg chg="addSp delSp modSp add del mod">
        <pc:chgData name="Srijit Bose" userId="699ca1f4-a0f4-49fc-80ca-187ea858bde0" providerId="ADAL" clId="{D863678A-61A8-4EAE-AB22-40D313E181E2}" dt="2021-09-07T05:11:34.824" v="336" actId="113"/>
        <pc:sldMkLst>
          <pc:docMk/>
          <pc:sldMk cId="2899852301" sldId="259"/>
        </pc:sldMkLst>
        <pc:spChg chg="del">
          <ac:chgData name="Srijit Bose" userId="699ca1f4-a0f4-49fc-80ca-187ea858bde0" providerId="ADAL" clId="{D863678A-61A8-4EAE-AB22-40D313E181E2}" dt="2021-09-06T18:45:57.680" v="20" actId="478"/>
          <ac:spMkLst>
            <pc:docMk/>
            <pc:sldMk cId="2899852301" sldId="259"/>
            <ac:spMk id="2" creationId="{7E38BAD4-8400-4E91-8330-FBC67D95A9D8}"/>
          </ac:spMkLst>
        </pc:spChg>
        <pc:spChg chg="add del mod">
          <ac:chgData name="Srijit Bose" userId="699ca1f4-a0f4-49fc-80ca-187ea858bde0" providerId="ADAL" clId="{D863678A-61A8-4EAE-AB22-40D313E181E2}" dt="2021-09-06T18:42:17.480" v="10" actId="478"/>
          <ac:spMkLst>
            <pc:docMk/>
            <pc:sldMk cId="2899852301" sldId="259"/>
            <ac:spMk id="4" creationId="{BF3E37A5-342E-4523-A6A0-72168E1347BE}"/>
          </ac:spMkLst>
        </pc:spChg>
        <pc:spChg chg="add del mod">
          <ac:chgData name="Srijit Bose" userId="699ca1f4-a0f4-49fc-80ca-187ea858bde0" providerId="ADAL" clId="{D863678A-61A8-4EAE-AB22-40D313E181E2}" dt="2021-09-06T18:46:01.744" v="21" actId="478"/>
          <ac:spMkLst>
            <pc:docMk/>
            <pc:sldMk cId="2899852301" sldId="259"/>
            <ac:spMk id="4" creationId="{ED31E6B1-4EEC-4209-BE09-175A842CEC1B}"/>
          </ac:spMkLst>
        </pc:spChg>
        <pc:spChg chg="add mod">
          <ac:chgData name="Srijit Bose" userId="699ca1f4-a0f4-49fc-80ca-187ea858bde0" providerId="ADAL" clId="{D863678A-61A8-4EAE-AB22-40D313E181E2}" dt="2021-09-06T19:10:58.906" v="86" actId="1076"/>
          <ac:spMkLst>
            <pc:docMk/>
            <pc:sldMk cId="2899852301" sldId="259"/>
            <ac:spMk id="16" creationId="{8F7761BB-9DE3-4017-8799-97AB2329C93E}"/>
          </ac:spMkLst>
        </pc:spChg>
        <pc:spChg chg="add mod">
          <ac:chgData name="Srijit Bose" userId="699ca1f4-a0f4-49fc-80ca-187ea858bde0" providerId="ADAL" clId="{D863678A-61A8-4EAE-AB22-40D313E181E2}" dt="2021-09-07T05:11:34.824" v="336" actId="113"/>
          <ac:spMkLst>
            <pc:docMk/>
            <pc:sldMk cId="2899852301" sldId="259"/>
            <ac:spMk id="19" creationId="{465BABC5-4DC8-435B-90FD-CA67DA449BF5}"/>
          </ac:spMkLst>
        </pc:spChg>
        <pc:grpChg chg="add">
          <ac:chgData name="Srijit Bose" userId="699ca1f4-a0f4-49fc-80ca-187ea858bde0" providerId="ADAL" clId="{D863678A-61A8-4EAE-AB22-40D313E181E2}" dt="2021-09-06T19:00:26.382" v="52" actId="164"/>
          <ac:grpSpMkLst>
            <pc:docMk/>
            <pc:sldMk cId="2899852301" sldId="259"/>
            <ac:grpSpMk id="15" creationId="{EDF8A812-0310-4719-BA9E-644ADF249F1D}"/>
          </ac:grpSpMkLst>
        </pc:grpChg>
        <pc:picChg chg="del">
          <ac:chgData name="Srijit Bose" userId="699ca1f4-a0f4-49fc-80ca-187ea858bde0" providerId="ADAL" clId="{D863678A-61A8-4EAE-AB22-40D313E181E2}" dt="2021-09-06T18:42:14.582" v="9" actId="478"/>
          <ac:picMkLst>
            <pc:docMk/>
            <pc:sldMk cId="2899852301" sldId="259"/>
            <ac:picMk id="5" creationId="{5D9D2638-1714-455C-B0B5-15E6BFD57441}"/>
          </ac:picMkLst>
        </pc:picChg>
        <pc:picChg chg="add mod">
          <ac:chgData name="Srijit Bose" userId="699ca1f4-a0f4-49fc-80ca-187ea858bde0" providerId="ADAL" clId="{D863678A-61A8-4EAE-AB22-40D313E181E2}" dt="2021-09-06T18:58:12.036" v="43" actId="1076"/>
          <ac:picMkLst>
            <pc:docMk/>
            <pc:sldMk cId="2899852301" sldId="259"/>
            <ac:picMk id="6" creationId="{034DF74B-8A7A-496B-B1B8-50731B75701A}"/>
          </ac:picMkLst>
        </pc:picChg>
        <pc:picChg chg="del mod">
          <ac:chgData name="Srijit Bose" userId="699ca1f4-a0f4-49fc-80ca-187ea858bde0" providerId="ADAL" clId="{D863678A-61A8-4EAE-AB22-40D313E181E2}" dt="2021-09-06T18:43:13.566" v="17" actId="478"/>
          <ac:picMkLst>
            <pc:docMk/>
            <pc:sldMk cId="2899852301" sldId="259"/>
            <ac:picMk id="1026" creationId="{48A33F3B-8AB4-402C-9711-8FCEDC5A0EA7}"/>
          </ac:picMkLst>
        </pc:picChg>
        <pc:picChg chg="add mod">
          <ac:chgData name="Srijit Bose" userId="699ca1f4-a0f4-49fc-80ca-187ea858bde0" providerId="ADAL" clId="{D863678A-61A8-4EAE-AB22-40D313E181E2}" dt="2021-09-06T18:46:19.030" v="25" actId="1076"/>
          <ac:picMkLst>
            <pc:docMk/>
            <pc:sldMk cId="2899852301" sldId="259"/>
            <ac:picMk id="2050" creationId="{232F1FA5-E20B-4FAB-BC11-D8174CCAAC84}"/>
          </ac:picMkLst>
        </pc:picChg>
        <pc:cxnChg chg="add del mod">
          <ac:chgData name="Srijit Bose" userId="699ca1f4-a0f4-49fc-80ca-187ea858bde0" providerId="ADAL" clId="{D863678A-61A8-4EAE-AB22-40D313E181E2}" dt="2021-09-06T18:59:25.370" v="48" actId="478"/>
          <ac:cxnSpMkLst>
            <pc:docMk/>
            <pc:sldMk cId="2899852301" sldId="259"/>
            <ac:cxnSpMk id="8" creationId="{C8248DAD-6CDD-4093-A5FA-5A189ACBA80F}"/>
          </ac:cxnSpMkLst>
        </pc:cxnChg>
        <pc:cxnChg chg="add mod">
          <ac:chgData name="Srijit Bose" userId="699ca1f4-a0f4-49fc-80ca-187ea858bde0" providerId="ADAL" clId="{D863678A-61A8-4EAE-AB22-40D313E181E2}" dt="2021-09-06T18:59:54.667" v="50" actId="14100"/>
          <ac:cxnSpMkLst>
            <pc:docMk/>
            <pc:sldMk cId="2899852301" sldId="259"/>
            <ac:cxnSpMk id="11" creationId="{71CB4C65-F9CE-4B44-8F08-443803869171}"/>
          </ac:cxnSpMkLst>
        </pc:cxnChg>
        <pc:cxnChg chg="add">
          <ac:chgData name="Srijit Bose" userId="699ca1f4-a0f4-49fc-80ca-187ea858bde0" providerId="ADAL" clId="{D863678A-61A8-4EAE-AB22-40D313E181E2}" dt="2021-09-06T19:00:07.331" v="51" actId="11529"/>
          <ac:cxnSpMkLst>
            <pc:docMk/>
            <pc:sldMk cId="2899852301" sldId="259"/>
            <ac:cxnSpMk id="14" creationId="{E4FFEBE6-1EE7-4E2F-9510-99363982C935}"/>
          </ac:cxnSpMkLst>
        </pc:cxnChg>
        <pc:cxnChg chg="add mod">
          <ac:chgData name="Srijit Bose" userId="699ca1f4-a0f4-49fc-80ca-187ea858bde0" providerId="ADAL" clId="{D863678A-61A8-4EAE-AB22-40D313E181E2}" dt="2021-09-07T05:10:25.329" v="281" actId="1582"/>
          <ac:cxnSpMkLst>
            <pc:docMk/>
            <pc:sldMk cId="2899852301" sldId="259"/>
            <ac:cxnSpMk id="18" creationId="{57FF9A0C-BD2E-4033-825A-82C9A70C90F7}"/>
          </ac:cxnSpMkLst>
        </pc:cxnChg>
      </pc:sldChg>
      <pc:sldChg chg="add">
        <pc:chgData name="Srijit Bose" userId="699ca1f4-a0f4-49fc-80ca-187ea858bde0" providerId="ADAL" clId="{D863678A-61A8-4EAE-AB22-40D313E181E2}" dt="2021-09-07T06:04:15.737" v="339" actId="22"/>
        <pc:sldMkLst>
          <pc:docMk/>
          <pc:sldMk cId="367935126" sldId="260"/>
        </pc:sldMkLst>
      </pc:sldChg>
      <pc:sldChg chg="del">
        <pc:chgData name="Srijit Bose" userId="699ca1f4-a0f4-49fc-80ca-187ea858bde0" providerId="ADAL" clId="{D863678A-61A8-4EAE-AB22-40D313E181E2}" dt="2021-09-06T18:39:34.727" v="0" actId="47"/>
        <pc:sldMkLst>
          <pc:docMk/>
          <pc:sldMk cId="2824006159" sldId="260"/>
        </pc:sldMkLst>
      </pc:sldChg>
      <pc:sldChg chg="addSp delSp modSp mod ord">
        <pc:chgData name="Srijit Bose" userId="699ca1f4-a0f4-49fc-80ca-187ea858bde0" providerId="ADAL" clId="{D863678A-61A8-4EAE-AB22-40D313E181E2}" dt="2021-09-07T05:09:31.850" v="277" actId="14100"/>
        <pc:sldMkLst>
          <pc:docMk/>
          <pc:sldMk cId="2975782063" sldId="261"/>
        </pc:sldMkLst>
        <pc:spChg chg="mod">
          <ac:chgData name="Srijit Bose" userId="699ca1f4-a0f4-49fc-80ca-187ea858bde0" providerId="ADAL" clId="{D863678A-61A8-4EAE-AB22-40D313E181E2}" dt="2021-09-07T05:03:25.549" v="239" actId="20577"/>
          <ac:spMkLst>
            <pc:docMk/>
            <pc:sldMk cId="2975782063" sldId="261"/>
            <ac:spMk id="2" creationId="{A5D2D790-D24A-4274-B337-1E1C7417737F}"/>
          </ac:spMkLst>
        </pc:spChg>
        <pc:spChg chg="mod">
          <ac:chgData name="Srijit Bose" userId="699ca1f4-a0f4-49fc-80ca-187ea858bde0" providerId="ADAL" clId="{D863678A-61A8-4EAE-AB22-40D313E181E2}" dt="2021-09-07T05:03:21.558" v="237" actId="21"/>
          <ac:spMkLst>
            <pc:docMk/>
            <pc:sldMk cId="2975782063" sldId="261"/>
            <ac:spMk id="3" creationId="{3BB2D9C9-C093-416A-AF8A-FEF49D760B45}"/>
          </ac:spMkLst>
        </pc:spChg>
        <pc:spChg chg="add mod">
          <ac:chgData name="Srijit Bose" userId="699ca1f4-a0f4-49fc-80ca-187ea858bde0" providerId="ADAL" clId="{D863678A-61A8-4EAE-AB22-40D313E181E2}" dt="2021-09-07T05:09:31.850" v="277" actId="14100"/>
          <ac:spMkLst>
            <pc:docMk/>
            <pc:sldMk cId="2975782063" sldId="261"/>
            <ac:spMk id="10" creationId="{BA5E135B-06CC-4920-A281-BC4F68A8F0A6}"/>
          </ac:spMkLst>
        </pc:spChg>
        <pc:picChg chg="add mod">
          <ac:chgData name="Srijit Bose" userId="699ca1f4-a0f4-49fc-80ca-187ea858bde0" providerId="ADAL" clId="{D863678A-61A8-4EAE-AB22-40D313E181E2}" dt="2021-09-07T05:08:24.754" v="256" actId="14100"/>
          <ac:picMkLst>
            <pc:docMk/>
            <pc:sldMk cId="2975782063" sldId="261"/>
            <ac:picMk id="5" creationId="{F6D933D9-BE54-4204-A448-702C4FA8EF66}"/>
          </ac:picMkLst>
        </pc:picChg>
        <pc:cxnChg chg="add del mod">
          <ac:chgData name="Srijit Bose" userId="699ca1f4-a0f4-49fc-80ca-187ea858bde0" providerId="ADAL" clId="{D863678A-61A8-4EAE-AB22-40D313E181E2}" dt="2021-09-07T05:08:59.819" v="259" actId="478"/>
          <ac:cxnSpMkLst>
            <pc:docMk/>
            <pc:sldMk cId="2975782063" sldId="261"/>
            <ac:cxnSpMk id="7" creationId="{683C4CF1-DE95-4368-BEFC-FE009A8AEB96}"/>
          </ac:cxnSpMkLst>
        </pc:cxnChg>
        <pc:cxnChg chg="add mod">
          <ac:chgData name="Srijit Bose" userId="699ca1f4-a0f4-49fc-80ca-187ea858bde0" providerId="ADAL" clId="{D863678A-61A8-4EAE-AB22-40D313E181E2}" dt="2021-09-07T05:09:13.409" v="261" actId="208"/>
          <ac:cxnSpMkLst>
            <pc:docMk/>
            <pc:sldMk cId="2975782063" sldId="261"/>
            <ac:cxnSpMk id="9" creationId="{73795976-2F48-4484-B840-3E2C53BBA139}"/>
          </ac:cxnSpMkLst>
        </pc:cxnChg>
      </pc:sldChg>
      <pc:sldChg chg="addSp delSp modSp mod">
        <pc:chgData name="Srijit Bose" userId="699ca1f4-a0f4-49fc-80ca-187ea858bde0" providerId="ADAL" clId="{D863678A-61A8-4EAE-AB22-40D313E181E2}" dt="2021-09-07T04:59:17.666" v="219" actId="20577"/>
        <pc:sldMkLst>
          <pc:docMk/>
          <pc:sldMk cId="1761619995" sldId="262"/>
        </pc:sldMkLst>
        <pc:spChg chg="add mod">
          <ac:chgData name="Srijit Bose" userId="699ca1f4-a0f4-49fc-80ca-187ea858bde0" providerId="ADAL" clId="{D863678A-61A8-4EAE-AB22-40D313E181E2}" dt="2021-09-07T04:59:02.284" v="213" actId="20577"/>
          <ac:spMkLst>
            <pc:docMk/>
            <pc:sldMk cId="1761619995" sldId="262"/>
            <ac:spMk id="3" creationId="{59288243-08F2-4DFB-B28F-7C37EC6BD6DE}"/>
          </ac:spMkLst>
        </pc:spChg>
        <pc:spChg chg="add mod">
          <ac:chgData name="Srijit Bose" userId="699ca1f4-a0f4-49fc-80ca-187ea858bde0" providerId="ADAL" clId="{D863678A-61A8-4EAE-AB22-40D313E181E2}" dt="2021-09-07T04:59:17.666" v="219" actId="20577"/>
          <ac:spMkLst>
            <pc:docMk/>
            <pc:sldMk cId="1761619995" sldId="262"/>
            <ac:spMk id="5" creationId="{4FA0B07A-902F-4BDE-A25B-242F5096C5E0}"/>
          </ac:spMkLst>
        </pc:spChg>
        <pc:picChg chg="add mod">
          <ac:chgData name="Srijit Bose" userId="699ca1f4-a0f4-49fc-80ca-187ea858bde0" providerId="ADAL" clId="{D863678A-61A8-4EAE-AB22-40D313E181E2}" dt="2021-09-06T19:10:25.433" v="66" actId="1076"/>
          <ac:picMkLst>
            <pc:docMk/>
            <pc:sldMk cId="1761619995" sldId="262"/>
            <ac:picMk id="2" creationId="{B9B0CAEC-2933-4362-BA2F-3D5EAD3004A3}"/>
          </ac:picMkLst>
        </pc:picChg>
        <pc:picChg chg="del">
          <ac:chgData name="Srijit Bose" userId="699ca1f4-a0f4-49fc-80ca-187ea858bde0" providerId="ADAL" clId="{D863678A-61A8-4EAE-AB22-40D313E181E2}" dt="2021-09-06T19:03:39.026" v="57" actId="478"/>
          <ac:picMkLst>
            <pc:docMk/>
            <pc:sldMk cId="1761619995" sldId="262"/>
            <ac:picMk id="6" creationId="{8C389761-5091-426D-9545-8909DC3AEE34}"/>
          </ac:picMkLst>
        </pc:picChg>
        <pc:picChg chg="add del mod">
          <ac:chgData name="Srijit Bose" userId="699ca1f4-a0f4-49fc-80ca-187ea858bde0" providerId="ADAL" clId="{D863678A-61A8-4EAE-AB22-40D313E181E2}" dt="2021-09-06T19:04:16.272" v="59" actId="478"/>
          <ac:picMkLst>
            <pc:docMk/>
            <pc:sldMk cId="1761619995" sldId="262"/>
            <ac:picMk id="4098" creationId="{BE693F13-3E82-4BCD-8B13-A93DD6F4C7AF}"/>
          </ac:picMkLst>
        </pc:picChg>
        <pc:picChg chg="add mod">
          <ac:chgData name="Srijit Bose" userId="699ca1f4-a0f4-49fc-80ca-187ea858bde0" providerId="ADAL" clId="{D863678A-61A8-4EAE-AB22-40D313E181E2}" dt="2021-09-06T19:10:03.455" v="64" actId="14100"/>
          <ac:picMkLst>
            <pc:docMk/>
            <pc:sldMk cId="1761619995" sldId="262"/>
            <ac:picMk id="4100" creationId="{5C2AC099-E6F2-4F18-B347-2EDFEE388784}"/>
          </ac:picMkLst>
        </pc:picChg>
        <pc:picChg chg="add mod">
          <ac:chgData name="Srijit Bose" userId="699ca1f4-a0f4-49fc-80ca-187ea858bde0" providerId="ADAL" clId="{D863678A-61A8-4EAE-AB22-40D313E181E2}" dt="2021-09-06T19:11:34.464" v="90" actId="1076"/>
          <ac:picMkLst>
            <pc:docMk/>
            <pc:sldMk cId="1761619995" sldId="262"/>
            <ac:picMk id="4102" creationId="{2E41B60C-E8D8-4982-9830-A5F58D148361}"/>
          </ac:picMkLst>
        </pc:picChg>
      </pc:sldChg>
      <pc:sldChg chg="modSp mod">
        <pc:chgData name="Srijit Bose" userId="699ca1f4-a0f4-49fc-80ca-187ea858bde0" providerId="ADAL" clId="{D863678A-61A8-4EAE-AB22-40D313E181E2}" dt="2021-09-07T04:45:21.132" v="189" actId="20577"/>
        <pc:sldMkLst>
          <pc:docMk/>
          <pc:sldMk cId="1679544998" sldId="263"/>
        </pc:sldMkLst>
        <pc:spChg chg="mod">
          <ac:chgData name="Srijit Bose" userId="699ca1f4-a0f4-49fc-80ca-187ea858bde0" providerId="ADAL" clId="{D863678A-61A8-4EAE-AB22-40D313E181E2}" dt="2021-09-07T04:43:50.091" v="115" actId="20577"/>
          <ac:spMkLst>
            <pc:docMk/>
            <pc:sldMk cId="1679544998" sldId="263"/>
            <ac:spMk id="3" creationId="{F23109BB-32D8-4D06-9C3E-6FC6E3838CFF}"/>
          </ac:spMkLst>
        </pc:spChg>
        <pc:spChg chg="mod">
          <ac:chgData name="Srijit Bose" userId="699ca1f4-a0f4-49fc-80ca-187ea858bde0" providerId="ADAL" clId="{D863678A-61A8-4EAE-AB22-40D313E181E2}" dt="2021-09-07T04:45:21.132" v="189" actId="20577"/>
          <ac:spMkLst>
            <pc:docMk/>
            <pc:sldMk cId="1679544998" sldId="263"/>
            <ac:spMk id="4" creationId="{B9DD57C3-CF1F-4BD6-91FF-CB48634677E3}"/>
          </ac:spMkLst>
        </pc:spChg>
      </pc:sldChg>
      <pc:sldChg chg="addSp delSp modSp mod ord">
        <pc:chgData name="Srijit Bose" userId="699ca1f4-a0f4-49fc-80ca-187ea858bde0" providerId="ADAL" clId="{D863678A-61A8-4EAE-AB22-40D313E181E2}" dt="2021-09-07T05:06:38.119" v="253" actId="20577"/>
        <pc:sldMkLst>
          <pc:docMk/>
          <pc:sldMk cId="2867267854" sldId="266"/>
        </pc:sldMkLst>
        <pc:spChg chg="mod">
          <ac:chgData name="Srijit Bose" userId="699ca1f4-a0f4-49fc-80ca-187ea858bde0" providerId="ADAL" clId="{D863678A-61A8-4EAE-AB22-40D313E181E2}" dt="2021-09-07T04:39:43.701" v="98" actId="20577"/>
          <ac:spMkLst>
            <pc:docMk/>
            <pc:sldMk cId="2867267854" sldId="266"/>
            <ac:spMk id="2" creationId="{C0121287-E3CD-4BCB-A07E-6A66D603FA16}"/>
          </ac:spMkLst>
        </pc:spChg>
        <pc:spChg chg="mod">
          <ac:chgData name="Srijit Bose" userId="699ca1f4-a0f4-49fc-80ca-187ea858bde0" providerId="ADAL" clId="{D863678A-61A8-4EAE-AB22-40D313E181E2}" dt="2021-09-07T05:06:38.119" v="253" actId="20577"/>
          <ac:spMkLst>
            <pc:docMk/>
            <pc:sldMk cId="2867267854" sldId="266"/>
            <ac:spMk id="3" creationId="{F7F518BE-7E1E-41EF-98EF-63A7C09E03E2}"/>
          </ac:spMkLst>
        </pc:spChg>
        <pc:picChg chg="del">
          <ac:chgData name="Srijit Bose" userId="699ca1f4-a0f4-49fc-80ca-187ea858bde0" providerId="ADAL" clId="{D863678A-61A8-4EAE-AB22-40D313E181E2}" dt="2021-09-06T19:02:27.418" v="55" actId="478"/>
          <ac:picMkLst>
            <pc:docMk/>
            <pc:sldMk cId="2867267854" sldId="266"/>
            <ac:picMk id="5" creationId="{1C261AC4-5592-405A-91DD-6A4B15C6BBDF}"/>
          </ac:picMkLst>
        </pc:picChg>
        <pc:picChg chg="add mod">
          <ac:chgData name="Srijit Bose" userId="699ca1f4-a0f4-49fc-80ca-187ea858bde0" providerId="ADAL" clId="{D863678A-61A8-4EAE-AB22-40D313E181E2}" dt="2021-09-07T05:04:21.453" v="240" actId="1076"/>
          <ac:picMkLst>
            <pc:docMk/>
            <pc:sldMk cId="2867267854" sldId="266"/>
            <ac:picMk id="5122" creationId="{03C1D24A-FD7A-43AC-8A46-B39D7F034955}"/>
          </ac:picMkLst>
        </pc:picChg>
      </pc:sldChg>
      <pc:sldChg chg="addSp modSp mod">
        <pc:chgData name="Srijit Bose" userId="699ca1f4-a0f4-49fc-80ca-187ea858bde0" providerId="ADAL" clId="{D863678A-61A8-4EAE-AB22-40D313E181E2}" dt="2021-09-07T04:37:49.646" v="95" actId="122"/>
        <pc:sldMkLst>
          <pc:docMk/>
          <pc:sldMk cId="2174823187" sldId="267"/>
        </pc:sldMkLst>
        <pc:spChg chg="add mod">
          <ac:chgData name="Srijit Bose" userId="699ca1f4-a0f4-49fc-80ca-187ea858bde0" providerId="ADAL" clId="{D863678A-61A8-4EAE-AB22-40D313E181E2}" dt="2021-09-07T04:37:49.646" v="95" actId="122"/>
          <ac:spMkLst>
            <pc:docMk/>
            <pc:sldMk cId="2174823187" sldId="267"/>
            <ac:spMk id="3" creationId="{3A73E6D5-C602-4FC6-8E38-64619771EB52}"/>
          </ac:spMkLst>
        </pc:spChg>
      </pc:sldChg>
      <pc:sldChg chg="add">
        <pc:chgData name="Srijit Bose" userId="699ca1f4-a0f4-49fc-80ca-187ea858bde0" providerId="ADAL" clId="{D863678A-61A8-4EAE-AB22-40D313E181E2}" dt="2021-09-07T04:43:35.649" v="99" actId="2890"/>
        <pc:sldMkLst>
          <pc:docMk/>
          <pc:sldMk cId="3783167150" sldId="268"/>
        </pc:sldMkLst>
      </pc:sldChg>
      <pc:sldChg chg="add">
        <pc:chgData name="Srijit Bose" userId="699ca1f4-a0f4-49fc-80ca-187ea858bde0" providerId="ADAL" clId="{D863678A-61A8-4EAE-AB22-40D313E181E2}" dt="2021-09-07T05:14:16.941" v="337" actId="2890"/>
        <pc:sldMkLst>
          <pc:docMk/>
          <pc:sldMk cId="3083924847" sldId="269"/>
        </pc:sldMkLst>
      </pc:sldChg>
      <pc:sldChg chg="add">
        <pc:chgData name="Srijit Bose" userId="699ca1f4-a0f4-49fc-80ca-187ea858bde0" providerId="ADAL" clId="{D863678A-61A8-4EAE-AB22-40D313E181E2}" dt="2021-09-07T06:04:15.737" v="339" actId="22"/>
        <pc:sldMkLst>
          <pc:docMk/>
          <pc:sldMk cId="971870990" sldId="270"/>
        </pc:sldMkLst>
      </pc:sldChg>
      <pc:sldChg chg="add">
        <pc:chgData name="Srijit Bose" userId="699ca1f4-a0f4-49fc-80ca-187ea858bde0" providerId="ADAL" clId="{D863678A-61A8-4EAE-AB22-40D313E181E2}" dt="2021-09-07T06:04:15.737" v="339" actId="22"/>
        <pc:sldMkLst>
          <pc:docMk/>
          <pc:sldMk cId="1821076384" sldId="271"/>
        </pc:sldMkLst>
      </pc:sldChg>
      <pc:sldChg chg="add">
        <pc:chgData name="Srijit Bose" userId="699ca1f4-a0f4-49fc-80ca-187ea858bde0" providerId="ADAL" clId="{D863678A-61A8-4EAE-AB22-40D313E181E2}" dt="2021-09-07T06:04:15.737" v="339" actId="22"/>
        <pc:sldMkLst>
          <pc:docMk/>
          <pc:sldMk cId="3061428651" sldId="272"/>
        </pc:sldMkLst>
      </pc:sldChg>
      <pc:sldChg chg="add">
        <pc:chgData name="Srijit Bose" userId="699ca1f4-a0f4-49fc-80ca-187ea858bde0" providerId="ADAL" clId="{D863678A-61A8-4EAE-AB22-40D313E181E2}" dt="2021-09-07T06:04:15.737" v="339" actId="22"/>
        <pc:sldMkLst>
          <pc:docMk/>
          <pc:sldMk cId="1928435979" sldId="273"/>
        </pc:sldMkLst>
      </pc:sldChg>
      <pc:sldChg chg="add">
        <pc:chgData name="Srijit Bose" userId="699ca1f4-a0f4-49fc-80ca-187ea858bde0" providerId="ADAL" clId="{D863678A-61A8-4EAE-AB22-40D313E181E2}" dt="2021-09-07T06:04:15.737" v="339" actId="22"/>
        <pc:sldMkLst>
          <pc:docMk/>
          <pc:sldMk cId="527238438" sldId="274"/>
        </pc:sldMkLst>
      </pc:sldChg>
      <pc:sldChg chg="add">
        <pc:chgData name="Srijit Bose" userId="699ca1f4-a0f4-49fc-80ca-187ea858bde0" providerId="ADAL" clId="{D863678A-61A8-4EAE-AB22-40D313E181E2}" dt="2021-09-07T06:04:15.737" v="339" actId="22"/>
        <pc:sldMkLst>
          <pc:docMk/>
          <pc:sldMk cId="81430198" sldId="275"/>
        </pc:sldMkLst>
      </pc:sldChg>
      <pc:sldChg chg="add">
        <pc:chgData name="Srijit Bose" userId="699ca1f4-a0f4-49fc-80ca-187ea858bde0" providerId="ADAL" clId="{D863678A-61A8-4EAE-AB22-40D313E181E2}" dt="2021-09-07T06:04:15.737" v="339" actId="22"/>
        <pc:sldMkLst>
          <pc:docMk/>
          <pc:sldMk cId="1020942065" sldId="276"/>
        </pc:sldMkLst>
      </pc:sldChg>
      <pc:sldChg chg="add">
        <pc:chgData name="Srijit Bose" userId="699ca1f4-a0f4-49fc-80ca-187ea858bde0" providerId="ADAL" clId="{D863678A-61A8-4EAE-AB22-40D313E181E2}" dt="2021-09-07T06:04:15.737" v="339" actId="22"/>
        <pc:sldMkLst>
          <pc:docMk/>
          <pc:sldMk cId="2067598462" sldId="277"/>
        </pc:sldMkLst>
      </pc:sldChg>
      <pc:sldChg chg="add">
        <pc:chgData name="Srijit Bose" userId="699ca1f4-a0f4-49fc-80ca-187ea858bde0" providerId="ADAL" clId="{D863678A-61A8-4EAE-AB22-40D313E181E2}" dt="2021-09-07T06:04:15.737" v="339" actId="22"/>
        <pc:sldMkLst>
          <pc:docMk/>
          <pc:sldMk cId="1630572658" sldId="278"/>
        </pc:sldMkLst>
      </pc:sldChg>
      <pc:sldChg chg="add">
        <pc:chgData name="Srijit Bose" userId="699ca1f4-a0f4-49fc-80ca-187ea858bde0" providerId="ADAL" clId="{D863678A-61A8-4EAE-AB22-40D313E181E2}" dt="2021-09-07T06:04:27.013" v="340" actId="22"/>
        <pc:sldMkLst>
          <pc:docMk/>
          <pc:sldMk cId="182231561" sldId="279"/>
        </pc:sldMkLst>
      </pc:sldChg>
      <pc:sldChg chg="addSp delSp modSp add mod">
        <pc:chgData name="Srijit Bose" userId="699ca1f4-a0f4-49fc-80ca-187ea858bde0" providerId="ADAL" clId="{D863678A-61A8-4EAE-AB22-40D313E181E2}" dt="2021-09-07T06:06:58.617" v="364" actId="1076"/>
        <pc:sldMkLst>
          <pc:docMk/>
          <pc:sldMk cId="3640150925" sldId="280"/>
        </pc:sldMkLst>
        <pc:spChg chg="mod">
          <ac:chgData name="Srijit Bose" userId="699ca1f4-a0f4-49fc-80ca-187ea858bde0" providerId="ADAL" clId="{D863678A-61A8-4EAE-AB22-40D313E181E2}" dt="2021-09-07T06:05:46.907" v="353" actId="20577"/>
          <ac:spMkLst>
            <pc:docMk/>
            <pc:sldMk cId="3640150925" sldId="280"/>
            <ac:spMk id="2" creationId="{A5D2D790-D24A-4274-B337-1E1C7417737F}"/>
          </ac:spMkLst>
        </pc:spChg>
        <pc:spChg chg="mod">
          <ac:chgData name="Srijit Bose" userId="699ca1f4-a0f4-49fc-80ca-187ea858bde0" providerId="ADAL" clId="{D863678A-61A8-4EAE-AB22-40D313E181E2}" dt="2021-09-07T06:06:55.628" v="363" actId="255"/>
          <ac:spMkLst>
            <pc:docMk/>
            <pc:sldMk cId="3640150925" sldId="280"/>
            <ac:spMk id="3" creationId="{3BB2D9C9-C093-416A-AF8A-FEF49D760B45}"/>
          </ac:spMkLst>
        </pc:spChg>
        <pc:spChg chg="add del">
          <ac:chgData name="Srijit Bose" userId="699ca1f4-a0f4-49fc-80ca-187ea858bde0" providerId="ADAL" clId="{D863678A-61A8-4EAE-AB22-40D313E181E2}" dt="2021-09-07T06:06:36.789" v="359" actId="22"/>
          <ac:spMkLst>
            <pc:docMk/>
            <pc:sldMk cId="3640150925" sldId="280"/>
            <ac:spMk id="8" creationId="{06B2CA0C-87F2-458F-841F-D6442FFBFF33}"/>
          </ac:spMkLst>
        </pc:spChg>
        <pc:spChg chg="del">
          <ac:chgData name="Srijit Bose" userId="699ca1f4-a0f4-49fc-80ca-187ea858bde0" providerId="ADAL" clId="{D863678A-61A8-4EAE-AB22-40D313E181E2}" dt="2021-09-07T06:05:41.250" v="343" actId="478"/>
          <ac:spMkLst>
            <pc:docMk/>
            <pc:sldMk cId="3640150925" sldId="280"/>
            <ac:spMk id="10" creationId="{BA5E135B-06CC-4920-A281-BC4F68A8F0A6}"/>
          </ac:spMkLst>
        </pc:spChg>
        <pc:picChg chg="del">
          <ac:chgData name="Srijit Bose" userId="699ca1f4-a0f4-49fc-80ca-187ea858bde0" providerId="ADAL" clId="{D863678A-61A8-4EAE-AB22-40D313E181E2}" dt="2021-09-07T06:05:37.403" v="342" actId="478"/>
          <ac:picMkLst>
            <pc:docMk/>
            <pc:sldMk cId="3640150925" sldId="280"/>
            <ac:picMk id="5" creationId="{F6D933D9-BE54-4204-A448-702C4FA8EF66}"/>
          </ac:picMkLst>
        </pc:picChg>
        <pc:picChg chg="add mod">
          <ac:chgData name="Srijit Bose" userId="699ca1f4-a0f4-49fc-80ca-187ea858bde0" providerId="ADAL" clId="{D863678A-61A8-4EAE-AB22-40D313E181E2}" dt="2021-09-07T06:06:58.617" v="364" actId="1076"/>
          <ac:picMkLst>
            <pc:docMk/>
            <pc:sldMk cId="3640150925" sldId="280"/>
            <ac:picMk id="6146" creationId="{F0DC00E3-2D3F-4212-B86B-5E16CF4302E7}"/>
          </ac:picMkLst>
        </pc:picChg>
        <pc:cxnChg chg="del">
          <ac:chgData name="Srijit Bose" userId="699ca1f4-a0f4-49fc-80ca-187ea858bde0" providerId="ADAL" clId="{D863678A-61A8-4EAE-AB22-40D313E181E2}" dt="2021-09-07T06:05:41.250" v="343" actId="478"/>
          <ac:cxnSpMkLst>
            <pc:docMk/>
            <pc:sldMk cId="3640150925" sldId="280"/>
            <ac:cxnSpMk id="9" creationId="{73795976-2F48-4484-B840-3E2C53BBA139}"/>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CC17-8D5F-4AB6-96E9-CFF95FB2F3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5E646C-58AE-45EB-85F5-3F6AC738FA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F50101-5F8A-4B06-9228-67A169E54366}"/>
              </a:ext>
            </a:extLst>
          </p:cNvPr>
          <p:cNvSpPr>
            <a:spLocks noGrp="1"/>
          </p:cNvSpPr>
          <p:nvPr>
            <p:ph type="dt" sz="half" idx="10"/>
          </p:nvPr>
        </p:nvSpPr>
        <p:spPr/>
        <p:txBody>
          <a:bodyPr/>
          <a:lstStyle/>
          <a:p>
            <a:fld id="{89ED3B2B-AE21-4A20-A55A-B046D294D37E}" type="datetimeFigureOut">
              <a:rPr lang="en-US" smtClean="0"/>
              <a:t>11/16/2021</a:t>
            </a:fld>
            <a:endParaRPr lang="en-US"/>
          </a:p>
        </p:txBody>
      </p:sp>
      <p:sp>
        <p:nvSpPr>
          <p:cNvPr id="5" name="Footer Placeholder 4">
            <a:extLst>
              <a:ext uri="{FF2B5EF4-FFF2-40B4-BE49-F238E27FC236}">
                <a16:creationId xmlns:a16="http://schemas.microsoft.com/office/drawing/2014/main" id="{140BD402-08B0-4683-B8B8-1142D2903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399E4-BF4B-49A3-9122-FBE8C4465DEF}"/>
              </a:ext>
            </a:extLst>
          </p:cNvPr>
          <p:cNvSpPr>
            <a:spLocks noGrp="1"/>
          </p:cNvSpPr>
          <p:nvPr>
            <p:ph type="sldNum" sz="quarter" idx="12"/>
          </p:nvPr>
        </p:nvSpPr>
        <p:spPr/>
        <p:txBody>
          <a:bodyPr/>
          <a:lstStyle/>
          <a:p>
            <a:fld id="{F7769ECF-32AE-4619-BB90-84BC90910535}" type="slidenum">
              <a:rPr lang="en-US" smtClean="0"/>
              <a:t>‹#›</a:t>
            </a:fld>
            <a:endParaRPr lang="en-US"/>
          </a:p>
        </p:txBody>
      </p:sp>
    </p:spTree>
    <p:extLst>
      <p:ext uri="{BB962C8B-B14F-4D97-AF65-F5344CB8AC3E}">
        <p14:creationId xmlns:p14="http://schemas.microsoft.com/office/powerpoint/2010/main" val="252603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734B-9731-4922-B5C1-A44A250C7D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CBF4F0-3EB5-4833-9F45-B4CCFEDEBA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5B1E5-104E-4B7E-9AE7-7ACBADB4E41A}"/>
              </a:ext>
            </a:extLst>
          </p:cNvPr>
          <p:cNvSpPr>
            <a:spLocks noGrp="1"/>
          </p:cNvSpPr>
          <p:nvPr>
            <p:ph type="dt" sz="half" idx="10"/>
          </p:nvPr>
        </p:nvSpPr>
        <p:spPr/>
        <p:txBody>
          <a:bodyPr/>
          <a:lstStyle/>
          <a:p>
            <a:fld id="{89ED3B2B-AE21-4A20-A55A-B046D294D37E}" type="datetimeFigureOut">
              <a:rPr lang="en-US" smtClean="0"/>
              <a:t>11/16/2021</a:t>
            </a:fld>
            <a:endParaRPr lang="en-US"/>
          </a:p>
        </p:txBody>
      </p:sp>
      <p:sp>
        <p:nvSpPr>
          <p:cNvPr id="5" name="Footer Placeholder 4">
            <a:extLst>
              <a:ext uri="{FF2B5EF4-FFF2-40B4-BE49-F238E27FC236}">
                <a16:creationId xmlns:a16="http://schemas.microsoft.com/office/drawing/2014/main" id="{DAA85149-BF6E-4AA5-B54C-9CD73D1BF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1FA68-88CF-403C-9E0B-6A4D4AB31001}"/>
              </a:ext>
            </a:extLst>
          </p:cNvPr>
          <p:cNvSpPr>
            <a:spLocks noGrp="1"/>
          </p:cNvSpPr>
          <p:nvPr>
            <p:ph type="sldNum" sz="quarter" idx="12"/>
          </p:nvPr>
        </p:nvSpPr>
        <p:spPr/>
        <p:txBody>
          <a:bodyPr/>
          <a:lstStyle/>
          <a:p>
            <a:fld id="{F7769ECF-32AE-4619-BB90-84BC90910535}" type="slidenum">
              <a:rPr lang="en-US" smtClean="0"/>
              <a:t>‹#›</a:t>
            </a:fld>
            <a:endParaRPr lang="en-US"/>
          </a:p>
        </p:txBody>
      </p:sp>
    </p:spTree>
    <p:extLst>
      <p:ext uri="{BB962C8B-B14F-4D97-AF65-F5344CB8AC3E}">
        <p14:creationId xmlns:p14="http://schemas.microsoft.com/office/powerpoint/2010/main" val="2209599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41F4D-D521-446E-B4E0-F2F088B462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A4D3CB-BA1F-46B7-BB68-B6144FAD73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EAE89C-649F-42A0-9CEF-29765804E87E}"/>
              </a:ext>
            </a:extLst>
          </p:cNvPr>
          <p:cNvSpPr>
            <a:spLocks noGrp="1"/>
          </p:cNvSpPr>
          <p:nvPr>
            <p:ph type="dt" sz="half" idx="10"/>
          </p:nvPr>
        </p:nvSpPr>
        <p:spPr/>
        <p:txBody>
          <a:bodyPr/>
          <a:lstStyle/>
          <a:p>
            <a:fld id="{89ED3B2B-AE21-4A20-A55A-B046D294D37E}" type="datetimeFigureOut">
              <a:rPr lang="en-US" smtClean="0"/>
              <a:t>11/16/2021</a:t>
            </a:fld>
            <a:endParaRPr lang="en-US"/>
          </a:p>
        </p:txBody>
      </p:sp>
      <p:sp>
        <p:nvSpPr>
          <p:cNvPr id="5" name="Footer Placeholder 4">
            <a:extLst>
              <a:ext uri="{FF2B5EF4-FFF2-40B4-BE49-F238E27FC236}">
                <a16:creationId xmlns:a16="http://schemas.microsoft.com/office/drawing/2014/main" id="{4C900EC4-FD94-4D1F-980D-352A99775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05F1F-139E-4A00-A734-181571A3A5E9}"/>
              </a:ext>
            </a:extLst>
          </p:cNvPr>
          <p:cNvSpPr>
            <a:spLocks noGrp="1"/>
          </p:cNvSpPr>
          <p:nvPr>
            <p:ph type="sldNum" sz="quarter" idx="12"/>
          </p:nvPr>
        </p:nvSpPr>
        <p:spPr/>
        <p:txBody>
          <a:bodyPr/>
          <a:lstStyle/>
          <a:p>
            <a:fld id="{F7769ECF-32AE-4619-BB90-84BC90910535}" type="slidenum">
              <a:rPr lang="en-US" smtClean="0"/>
              <a:t>‹#›</a:t>
            </a:fld>
            <a:endParaRPr lang="en-US"/>
          </a:p>
        </p:txBody>
      </p:sp>
    </p:spTree>
    <p:extLst>
      <p:ext uri="{BB962C8B-B14F-4D97-AF65-F5344CB8AC3E}">
        <p14:creationId xmlns:p14="http://schemas.microsoft.com/office/powerpoint/2010/main" val="3224549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18AB-2125-41CE-9667-8B3AEA466E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A84B28-F409-4E5F-989C-852AD9DFD5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BAFE9-AC19-4527-914E-554360716C51}"/>
              </a:ext>
            </a:extLst>
          </p:cNvPr>
          <p:cNvSpPr>
            <a:spLocks noGrp="1"/>
          </p:cNvSpPr>
          <p:nvPr>
            <p:ph type="dt" sz="half" idx="10"/>
          </p:nvPr>
        </p:nvSpPr>
        <p:spPr/>
        <p:txBody>
          <a:bodyPr/>
          <a:lstStyle/>
          <a:p>
            <a:fld id="{89ED3B2B-AE21-4A20-A55A-B046D294D37E}" type="datetimeFigureOut">
              <a:rPr lang="en-US" smtClean="0"/>
              <a:t>11/16/2021</a:t>
            </a:fld>
            <a:endParaRPr lang="en-US"/>
          </a:p>
        </p:txBody>
      </p:sp>
      <p:sp>
        <p:nvSpPr>
          <p:cNvPr id="5" name="Footer Placeholder 4">
            <a:extLst>
              <a:ext uri="{FF2B5EF4-FFF2-40B4-BE49-F238E27FC236}">
                <a16:creationId xmlns:a16="http://schemas.microsoft.com/office/drawing/2014/main" id="{CDEAD56C-0AA8-4517-8BCE-B7AA20CBC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3EFD4-05F9-414C-A9FD-7181178D78D1}"/>
              </a:ext>
            </a:extLst>
          </p:cNvPr>
          <p:cNvSpPr>
            <a:spLocks noGrp="1"/>
          </p:cNvSpPr>
          <p:nvPr>
            <p:ph type="sldNum" sz="quarter" idx="12"/>
          </p:nvPr>
        </p:nvSpPr>
        <p:spPr/>
        <p:txBody>
          <a:bodyPr/>
          <a:lstStyle/>
          <a:p>
            <a:fld id="{F7769ECF-32AE-4619-BB90-84BC90910535}" type="slidenum">
              <a:rPr lang="en-US" smtClean="0"/>
              <a:t>‹#›</a:t>
            </a:fld>
            <a:endParaRPr lang="en-US"/>
          </a:p>
        </p:txBody>
      </p:sp>
    </p:spTree>
    <p:extLst>
      <p:ext uri="{BB962C8B-B14F-4D97-AF65-F5344CB8AC3E}">
        <p14:creationId xmlns:p14="http://schemas.microsoft.com/office/powerpoint/2010/main" val="162943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4D7C5-7D5A-4637-94F0-920262D881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0FE4BB-2D8D-4005-8583-60B1CDE1E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A66352-D877-4511-98E5-FCF485027507}"/>
              </a:ext>
            </a:extLst>
          </p:cNvPr>
          <p:cNvSpPr>
            <a:spLocks noGrp="1"/>
          </p:cNvSpPr>
          <p:nvPr>
            <p:ph type="dt" sz="half" idx="10"/>
          </p:nvPr>
        </p:nvSpPr>
        <p:spPr/>
        <p:txBody>
          <a:bodyPr/>
          <a:lstStyle/>
          <a:p>
            <a:fld id="{89ED3B2B-AE21-4A20-A55A-B046D294D37E}" type="datetimeFigureOut">
              <a:rPr lang="en-US" smtClean="0"/>
              <a:t>11/16/2021</a:t>
            </a:fld>
            <a:endParaRPr lang="en-US"/>
          </a:p>
        </p:txBody>
      </p:sp>
      <p:sp>
        <p:nvSpPr>
          <p:cNvPr id="5" name="Footer Placeholder 4">
            <a:extLst>
              <a:ext uri="{FF2B5EF4-FFF2-40B4-BE49-F238E27FC236}">
                <a16:creationId xmlns:a16="http://schemas.microsoft.com/office/drawing/2014/main" id="{ADE7F3C2-3DAA-42AA-A938-727C06E19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49E141-11E0-4F80-8E74-9101FC79F2D4}"/>
              </a:ext>
            </a:extLst>
          </p:cNvPr>
          <p:cNvSpPr>
            <a:spLocks noGrp="1"/>
          </p:cNvSpPr>
          <p:nvPr>
            <p:ph type="sldNum" sz="quarter" idx="12"/>
          </p:nvPr>
        </p:nvSpPr>
        <p:spPr/>
        <p:txBody>
          <a:bodyPr/>
          <a:lstStyle/>
          <a:p>
            <a:fld id="{F7769ECF-32AE-4619-BB90-84BC90910535}" type="slidenum">
              <a:rPr lang="en-US" smtClean="0"/>
              <a:t>‹#›</a:t>
            </a:fld>
            <a:endParaRPr lang="en-US"/>
          </a:p>
        </p:txBody>
      </p:sp>
    </p:spTree>
    <p:extLst>
      <p:ext uri="{BB962C8B-B14F-4D97-AF65-F5344CB8AC3E}">
        <p14:creationId xmlns:p14="http://schemas.microsoft.com/office/powerpoint/2010/main" val="3616134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E529-8916-4AAA-B13C-502A09311D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DDE83F-6C3F-4312-BE7A-040D7E978A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F42158-176D-4C51-8750-AD4FFCE7D7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968C34-EA5F-443F-A87D-B15D1FDA7085}"/>
              </a:ext>
            </a:extLst>
          </p:cNvPr>
          <p:cNvSpPr>
            <a:spLocks noGrp="1"/>
          </p:cNvSpPr>
          <p:nvPr>
            <p:ph type="dt" sz="half" idx="10"/>
          </p:nvPr>
        </p:nvSpPr>
        <p:spPr/>
        <p:txBody>
          <a:bodyPr/>
          <a:lstStyle/>
          <a:p>
            <a:fld id="{89ED3B2B-AE21-4A20-A55A-B046D294D37E}" type="datetimeFigureOut">
              <a:rPr lang="en-US" smtClean="0"/>
              <a:t>11/16/2021</a:t>
            </a:fld>
            <a:endParaRPr lang="en-US"/>
          </a:p>
        </p:txBody>
      </p:sp>
      <p:sp>
        <p:nvSpPr>
          <p:cNvPr id="6" name="Footer Placeholder 5">
            <a:extLst>
              <a:ext uri="{FF2B5EF4-FFF2-40B4-BE49-F238E27FC236}">
                <a16:creationId xmlns:a16="http://schemas.microsoft.com/office/drawing/2014/main" id="{A5B7589D-5F97-4EBF-ABF3-3F76447F19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E5F6B6-400E-4C0C-B61F-798B137CBAF3}"/>
              </a:ext>
            </a:extLst>
          </p:cNvPr>
          <p:cNvSpPr>
            <a:spLocks noGrp="1"/>
          </p:cNvSpPr>
          <p:nvPr>
            <p:ph type="sldNum" sz="quarter" idx="12"/>
          </p:nvPr>
        </p:nvSpPr>
        <p:spPr/>
        <p:txBody>
          <a:bodyPr/>
          <a:lstStyle/>
          <a:p>
            <a:fld id="{F7769ECF-32AE-4619-BB90-84BC90910535}" type="slidenum">
              <a:rPr lang="en-US" smtClean="0"/>
              <a:t>‹#›</a:t>
            </a:fld>
            <a:endParaRPr lang="en-US"/>
          </a:p>
        </p:txBody>
      </p:sp>
    </p:spTree>
    <p:extLst>
      <p:ext uri="{BB962C8B-B14F-4D97-AF65-F5344CB8AC3E}">
        <p14:creationId xmlns:p14="http://schemas.microsoft.com/office/powerpoint/2010/main" val="3489788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E1C46-F980-4E67-B21C-C06A8D1FB0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8493F3-09FC-47E2-9A07-3091BAEB6A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30F26A-BA57-4680-BC10-923DB1A253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5C846F-70F3-45B1-B932-96102CBD5B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674336-6240-4A18-BD38-E7203548A5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2B6491-7DF0-4A49-8C8A-1077F997C848}"/>
              </a:ext>
            </a:extLst>
          </p:cNvPr>
          <p:cNvSpPr>
            <a:spLocks noGrp="1"/>
          </p:cNvSpPr>
          <p:nvPr>
            <p:ph type="dt" sz="half" idx="10"/>
          </p:nvPr>
        </p:nvSpPr>
        <p:spPr/>
        <p:txBody>
          <a:bodyPr/>
          <a:lstStyle/>
          <a:p>
            <a:fld id="{89ED3B2B-AE21-4A20-A55A-B046D294D37E}" type="datetimeFigureOut">
              <a:rPr lang="en-US" smtClean="0"/>
              <a:t>11/16/2021</a:t>
            </a:fld>
            <a:endParaRPr lang="en-US"/>
          </a:p>
        </p:txBody>
      </p:sp>
      <p:sp>
        <p:nvSpPr>
          <p:cNvPr id="8" name="Footer Placeholder 7">
            <a:extLst>
              <a:ext uri="{FF2B5EF4-FFF2-40B4-BE49-F238E27FC236}">
                <a16:creationId xmlns:a16="http://schemas.microsoft.com/office/drawing/2014/main" id="{6FB843B5-DBFA-4E60-87DB-B0BFB6BD6A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AA262F-3C7B-4CB0-B368-BC67F7426FA5}"/>
              </a:ext>
            </a:extLst>
          </p:cNvPr>
          <p:cNvSpPr>
            <a:spLocks noGrp="1"/>
          </p:cNvSpPr>
          <p:nvPr>
            <p:ph type="sldNum" sz="quarter" idx="12"/>
          </p:nvPr>
        </p:nvSpPr>
        <p:spPr/>
        <p:txBody>
          <a:bodyPr/>
          <a:lstStyle/>
          <a:p>
            <a:fld id="{F7769ECF-32AE-4619-BB90-84BC90910535}" type="slidenum">
              <a:rPr lang="en-US" smtClean="0"/>
              <a:t>‹#›</a:t>
            </a:fld>
            <a:endParaRPr lang="en-US"/>
          </a:p>
        </p:txBody>
      </p:sp>
    </p:spTree>
    <p:extLst>
      <p:ext uri="{BB962C8B-B14F-4D97-AF65-F5344CB8AC3E}">
        <p14:creationId xmlns:p14="http://schemas.microsoft.com/office/powerpoint/2010/main" val="337891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3E67-A989-4492-80AA-F9F034E095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A397CB-243A-413D-B536-82CB8B5AB957}"/>
              </a:ext>
            </a:extLst>
          </p:cNvPr>
          <p:cNvSpPr>
            <a:spLocks noGrp="1"/>
          </p:cNvSpPr>
          <p:nvPr>
            <p:ph type="dt" sz="half" idx="10"/>
          </p:nvPr>
        </p:nvSpPr>
        <p:spPr/>
        <p:txBody>
          <a:bodyPr/>
          <a:lstStyle/>
          <a:p>
            <a:fld id="{89ED3B2B-AE21-4A20-A55A-B046D294D37E}" type="datetimeFigureOut">
              <a:rPr lang="en-US" smtClean="0"/>
              <a:t>11/16/2021</a:t>
            </a:fld>
            <a:endParaRPr lang="en-US"/>
          </a:p>
        </p:txBody>
      </p:sp>
      <p:sp>
        <p:nvSpPr>
          <p:cNvPr id="4" name="Footer Placeholder 3">
            <a:extLst>
              <a:ext uri="{FF2B5EF4-FFF2-40B4-BE49-F238E27FC236}">
                <a16:creationId xmlns:a16="http://schemas.microsoft.com/office/drawing/2014/main" id="{1ACCE416-C469-476C-9729-D0034D64D0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13BE50-EBE9-47EA-B4A8-C102844F20E6}"/>
              </a:ext>
            </a:extLst>
          </p:cNvPr>
          <p:cNvSpPr>
            <a:spLocks noGrp="1"/>
          </p:cNvSpPr>
          <p:nvPr>
            <p:ph type="sldNum" sz="quarter" idx="12"/>
          </p:nvPr>
        </p:nvSpPr>
        <p:spPr/>
        <p:txBody>
          <a:bodyPr/>
          <a:lstStyle/>
          <a:p>
            <a:fld id="{F7769ECF-32AE-4619-BB90-84BC90910535}" type="slidenum">
              <a:rPr lang="en-US" smtClean="0"/>
              <a:t>‹#›</a:t>
            </a:fld>
            <a:endParaRPr lang="en-US"/>
          </a:p>
        </p:txBody>
      </p:sp>
    </p:spTree>
    <p:extLst>
      <p:ext uri="{BB962C8B-B14F-4D97-AF65-F5344CB8AC3E}">
        <p14:creationId xmlns:p14="http://schemas.microsoft.com/office/powerpoint/2010/main" val="4165749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2FB1EF-3065-4EB9-BB55-4FA179D5F86C}"/>
              </a:ext>
            </a:extLst>
          </p:cNvPr>
          <p:cNvSpPr>
            <a:spLocks noGrp="1"/>
          </p:cNvSpPr>
          <p:nvPr>
            <p:ph type="dt" sz="half" idx="10"/>
          </p:nvPr>
        </p:nvSpPr>
        <p:spPr/>
        <p:txBody>
          <a:bodyPr/>
          <a:lstStyle/>
          <a:p>
            <a:fld id="{89ED3B2B-AE21-4A20-A55A-B046D294D37E}" type="datetimeFigureOut">
              <a:rPr lang="en-US" smtClean="0"/>
              <a:t>11/16/2021</a:t>
            </a:fld>
            <a:endParaRPr lang="en-US"/>
          </a:p>
        </p:txBody>
      </p:sp>
      <p:sp>
        <p:nvSpPr>
          <p:cNvPr id="3" name="Footer Placeholder 2">
            <a:extLst>
              <a:ext uri="{FF2B5EF4-FFF2-40B4-BE49-F238E27FC236}">
                <a16:creationId xmlns:a16="http://schemas.microsoft.com/office/drawing/2014/main" id="{3CC42C17-54C1-49ED-98FA-9873E9EB87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54758D-9E2C-4D8C-A910-83FE69E4FDD6}"/>
              </a:ext>
            </a:extLst>
          </p:cNvPr>
          <p:cNvSpPr>
            <a:spLocks noGrp="1"/>
          </p:cNvSpPr>
          <p:nvPr>
            <p:ph type="sldNum" sz="quarter" idx="12"/>
          </p:nvPr>
        </p:nvSpPr>
        <p:spPr/>
        <p:txBody>
          <a:bodyPr/>
          <a:lstStyle/>
          <a:p>
            <a:fld id="{F7769ECF-32AE-4619-BB90-84BC90910535}" type="slidenum">
              <a:rPr lang="en-US" smtClean="0"/>
              <a:t>‹#›</a:t>
            </a:fld>
            <a:endParaRPr lang="en-US"/>
          </a:p>
        </p:txBody>
      </p:sp>
    </p:spTree>
    <p:extLst>
      <p:ext uri="{BB962C8B-B14F-4D97-AF65-F5344CB8AC3E}">
        <p14:creationId xmlns:p14="http://schemas.microsoft.com/office/powerpoint/2010/main" val="310899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D6336-A219-44D2-B643-69FEA7691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D7EE3D-6066-491D-A06F-E9339A7067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817346-E9E9-41EB-8A31-C1CAD0996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59EF7-4B46-43C1-A16E-03A70FE02839}"/>
              </a:ext>
            </a:extLst>
          </p:cNvPr>
          <p:cNvSpPr>
            <a:spLocks noGrp="1"/>
          </p:cNvSpPr>
          <p:nvPr>
            <p:ph type="dt" sz="half" idx="10"/>
          </p:nvPr>
        </p:nvSpPr>
        <p:spPr/>
        <p:txBody>
          <a:bodyPr/>
          <a:lstStyle/>
          <a:p>
            <a:fld id="{89ED3B2B-AE21-4A20-A55A-B046D294D37E}" type="datetimeFigureOut">
              <a:rPr lang="en-US" smtClean="0"/>
              <a:t>11/16/2021</a:t>
            </a:fld>
            <a:endParaRPr lang="en-US"/>
          </a:p>
        </p:txBody>
      </p:sp>
      <p:sp>
        <p:nvSpPr>
          <p:cNvPr id="6" name="Footer Placeholder 5">
            <a:extLst>
              <a:ext uri="{FF2B5EF4-FFF2-40B4-BE49-F238E27FC236}">
                <a16:creationId xmlns:a16="http://schemas.microsoft.com/office/drawing/2014/main" id="{440BE4DF-A3FB-4AAF-96F7-E107CFE84F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8070C0-0CD9-4C98-915B-204CF7EA1157}"/>
              </a:ext>
            </a:extLst>
          </p:cNvPr>
          <p:cNvSpPr>
            <a:spLocks noGrp="1"/>
          </p:cNvSpPr>
          <p:nvPr>
            <p:ph type="sldNum" sz="quarter" idx="12"/>
          </p:nvPr>
        </p:nvSpPr>
        <p:spPr/>
        <p:txBody>
          <a:bodyPr/>
          <a:lstStyle/>
          <a:p>
            <a:fld id="{F7769ECF-32AE-4619-BB90-84BC90910535}" type="slidenum">
              <a:rPr lang="en-US" smtClean="0"/>
              <a:t>‹#›</a:t>
            </a:fld>
            <a:endParaRPr lang="en-US"/>
          </a:p>
        </p:txBody>
      </p:sp>
    </p:spTree>
    <p:extLst>
      <p:ext uri="{BB962C8B-B14F-4D97-AF65-F5344CB8AC3E}">
        <p14:creationId xmlns:p14="http://schemas.microsoft.com/office/powerpoint/2010/main" val="513691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6A399-55C9-4A47-884B-F161C7ACA2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83D68B-B884-4085-8A91-1C5765DCC8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199966-B8C5-4AD1-ADD4-C5A4EEA0F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CEBBD-FC89-4715-AC12-FC906937AC02}"/>
              </a:ext>
            </a:extLst>
          </p:cNvPr>
          <p:cNvSpPr>
            <a:spLocks noGrp="1"/>
          </p:cNvSpPr>
          <p:nvPr>
            <p:ph type="dt" sz="half" idx="10"/>
          </p:nvPr>
        </p:nvSpPr>
        <p:spPr/>
        <p:txBody>
          <a:bodyPr/>
          <a:lstStyle/>
          <a:p>
            <a:fld id="{89ED3B2B-AE21-4A20-A55A-B046D294D37E}" type="datetimeFigureOut">
              <a:rPr lang="en-US" smtClean="0"/>
              <a:t>11/16/2021</a:t>
            </a:fld>
            <a:endParaRPr lang="en-US"/>
          </a:p>
        </p:txBody>
      </p:sp>
      <p:sp>
        <p:nvSpPr>
          <p:cNvPr id="6" name="Footer Placeholder 5">
            <a:extLst>
              <a:ext uri="{FF2B5EF4-FFF2-40B4-BE49-F238E27FC236}">
                <a16:creationId xmlns:a16="http://schemas.microsoft.com/office/drawing/2014/main" id="{4D53CD20-1E1C-4062-BE94-C72AC19187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341DE9-58D8-4277-9C08-6117E78106A4}"/>
              </a:ext>
            </a:extLst>
          </p:cNvPr>
          <p:cNvSpPr>
            <a:spLocks noGrp="1"/>
          </p:cNvSpPr>
          <p:nvPr>
            <p:ph type="sldNum" sz="quarter" idx="12"/>
          </p:nvPr>
        </p:nvSpPr>
        <p:spPr/>
        <p:txBody>
          <a:bodyPr/>
          <a:lstStyle/>
          <a:p>
            <a:fld id="{F7769ECF-32AE-4619-BB90-84BC90910535}" type="slidenum">
              <a:rPr lang="en-US" smtClean="0"/>
              <a:t>‹#›</a:t>
            </a:fld>
            <a:endParaRPr lang="en-US"/>
          </a:p>
        </p:txBody>
      </p:sp>
    </p:spTree>
    <p:extLst>
      <p:ext uri="{BB962C8B-B14F-4D97-AF65-F5344CB8AC3E}">
        <p14:creationId xmlns:p14="http://schemas.microsoft.com/office/powerpoint/2010/main" val="2889186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F67EE1-8D9E-4CD5-938F-F207B3986D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965EEF-3AE3-496A-8761-43C1C5C65B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89F50-3279-424A-93C2-3BE611B941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D3B2B-AE21-4A20-A55A-B046D294D37E}" type="datetimeFigureOut">
              <a:rPr lang="en-US" smtClean="0"/>
              <a:t>11/16/2021</a:t>
            </a:fld>
            <a:endParaRPr lang="en-US"/>
          </a:p>
        </p:txBody>
      </p:sp>
      <p:sp>
        <p:nvSpPr>
          <p:cNvPr id="5" name="Footer Placeholder 4">
            <a:extLst>
              <a:ext uri="{FF2B5EF4-FFF2-40B4-BE49-F238E27FC236}">
                <a16:creationId xmlns:a16="http://schemas.microsoft.com/office/drawing/2014/main" id="{A77FB566-98D6-4CEA-9537-DDF6B54799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B50A8B-DA92-428F-99FB-7314417634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69ECF-32AE-4619-BB90-84BC90910535}" type="slidenum">
              <a:rPr lang="en-US" smtClean="0"/>
              <a:t>‹#›</a:t>
            </a:fld>
            <a:endParaRPr lang="en-US"/>
          </a:p>
        </p:txBody>
      </p:sp>
    </p:spTree>
    <p:extLst>
      <p:ext uri="{BB962C8B-B14F-4D97-AF65-F5344CB8AC3E}">
        <p14:creationId xmlns:p14="http://schemas.microsoft.com/office/powerpoint/2010/main" val="3016569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kubernetes.io/docs/concepts/storage/storage-class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76AAD2-28EE-4375-ADDD-4E4ACD12BE4E}"/>
              </a:ext>
            </a:extLst>
          </p:cNvPr>
          <p:cNvSpPr>
            <a:spLocks noGrp="1"/>
          </p:cNvSpPr>
          <p:nvPr>
            <p:ph type="title"/>
          </p:nvPr>
        </p:nvSpPr>
        <p:spPr>
          <a:xfrm>
            <a:off x="1756441" y="2578125"/>
            <a:ext cx="8574741" cy="1306443"/>
          </a:xfrm>
        </p:spPr>
        <p:txBody>
          <a:bodyPr>
            <a:normAutofit/>
          </a:bodyPr>
          <a:lstStyle/>
          <a:p>
            <a:r>
              <a:rPr lang="en-US" sz="4000" dirty="0">
                <a:latin typeface="+mn-lt"/>
              </a:rPr>
              <a:t>WHY DO WE NEED AN ORCHESTRATOR?</a:t>
            </a:r>
          </a:p>
        </p:txBody>
      </p:sp>
    </p:spTree>
    <p:extLst>
      <p:ext uri="{BB962C8B-B14F-4D97-AF65-F5344CB8AC3E}">
        <p14:creationId xmlns:p14="http://schemas.microsoft.com/office/powerpoint/2010/main" val="3083924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5452-E7F8-47B3-BE4D-F6AD0AB770AA}"/>
              </a:ext>
            </a:extLst>
          </p:cNvPr>
          <p:cNvSpPr>
            <a:spLocks noGrp="1"/>
          </p:cNvSpPr>
          <p:nvPr>
            <p:ph type="title"/>
          </p:nvPr>
        </p:nvSpPr>
        <p:spPr/>
        <p:txBody>
          <a:bodyPr/>
          <a:lstStyle/>
          <a:p>
            <a:r>
              <a:rPr lang="en-US" dirty="0"/>
              <a:t>RBAC</a:t>
            </a:r>
          </a:p>
        </p:txBody>
      </p:sp>
      <p:pic>
        <p:nvPicPr>
          <p:cNvPr id="5" name="Content Placeholder 4">
            <a:extLst>
              <a:ext uri="{FF2B5EF4-FFF2-40B4-BE49-F238E27FC236}">
                <a16:creationId xmlns:a16="http://schemas.microsoft.com/office/drawing/2014/main" id="{16AE9F06-CC32-420D-B842-4CD2C756A079}"/>
              </a:ext>
            </a:extLst>
          </p:cNvPr>
          <p:cNvPicPr>
            <a:picLocks noGrp="1" noChangeAspect="1"/>
          </p:cNvPicPr>
          <p:nvPr>
            <p:ph idx="1"/>
          </p:nvPr>
        </p:nvPicPr>
        <p:blipFill>
          <a:blip r:embed="rId2"/>
          <a:stretch>
            <a:fillRect/>
          </a:stretch>
        </p:blipFill>
        <p:spPr>
          <a:xfrm>
            <a:off x="838200" y="1756213"/>
            <a:ext cx="9172074" cy="3864941"/>
          </a:xfrm>
        </p:spPr>
      </p:pic>
    </p:spTree>
    <p:extLst>
      <p:ext uri="{BB962C8B-B14F-4D97-AF65-F5344CB8AC3E}">
        <p14:creationId xmlns:p14="http://schemas.microsoft.com/office/powerpoint/2010/main" val="1228156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7A05-D5D5-4018-BE43-61045C4CEFE9}"/>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2065ACA7-E6B5-48EF-BD48-925599E469E0}"/>
              </a:ext>
            </a:extLst>
          </p:cNvPr>
          <p:cNvSpPr>
            <a:spLocks noGrp="1"/>
          </p:cNvSpPr>
          <p:nvPr>
            <p:ph idx="1"/>
          </p:nvPr>
        </p:nvSpPr>
        <p:spPr>
          <a:xfrm>
            <a:off x="838200" y="1376413"/>
            <a:ext cx="10515600" cy="4800550"/>
          </a:xfrm>
        </p:spPr>
        <p:txBody>
          <a:bodyPr>
            <a:normAutofit/>
          </a:bodyPr>
          <a:lstStyle/>
          <a:p>
            <a:r>
              <a:rPr lang="en-US" sz="2400" dirty="0"/>
              <a:t>Service Account : </a:t>
            </a:r>
            <a:r>
              <a:rPr lang="en-US" sz="2400" b="0" i="0" dirty="0">
                <a:solidFill>
                  <a:srgbClr val="222222"/>
                </a:solidFill>
                <a:effectLst/>
              </a:rPr>
              <a:t>A service account provides an identity for processes that run in a Pod.</a:t>
            </a:r>
          </a:p>
          <a:p>
            <a:pPr marL="0" indent="0">
              <a:buNone/>
            </a:pPr>
            <a:endParaRPr lang="en-US" sz="2400" b="0" i="0" dirty="0">
              <a:solidFill>
                <a:srgbClr val="222222"/>
              </a:solidFill>
              <a:effectLst/>
            </a:endParaRPr>
          </a:p>
          <a:p>
            <a:r>
              <a:rPr lang="en-US" sz="2400" dirty="0">
                <a:solidFill>
                  <a:srgbClr val="222222"/>
                </a:solidFill>
              </a:rPr>
              <a:t>Roles and Roles Binding : </a:t>
            </a:r>
            <a:r>
              <a:rPr lang="en-US" sz="2400" b="0" i="0" dirty="0">
                <a:solidFill>
                  <a:srgbClr val="222222"/>
                </a:solidFill>
                <a:effectLst/>
              </a:rPr>
              <a:t>An RBAC </a:t>
            </a:r>
            <a:r>
              <a:rPr lang="en-US" sz="2400" b="0" i="1" dirty="0">
                <a:solidFill>
                  <a:srgbClr val="222222"/>
                </a:solidFill>
                <a:effectLst/>
              </a:rPr>
              <a:t>Role</a:t>
            </a:r>
            <a:r>
              <a:rPr lang="en-US" sz="2400" b="0" i="0" dirty="0">
                <a:solidFill>
                  <a:srgbClr val="222222"/>
                </a:solidFill>
                <a:effectLst/>
              </a:rPr>
              <a:t> or </a:t>
            </a:r>
            <a:r>
              <a:rPr lang="en-US" sz="2400" b="0" i="1" dirty="0" err="1">
                <a:solidFill>
                  <a:srgbClr val="222222"/>
                </a:solidFill>
                <a:effectLst/>
              </a:rPr>
              <a:t>ClusterRole</a:t>
            </a:r>
            <a:r>
              <a:rPr lang="en-US" sz="2400" b="0" i="0" dirty="0">
                <a:solidFill>
                  <a:srgbClr val="222222"/>
                </a:solidFill>
                <a:effectLst/>
              </a:rPr>
              <a:t> contains rules that represent a set of permissions. A role binding grants the permissions defined in a role to a user or set of users. It holds a list of </a:t>
            </a:r>
            <a:r>
              <a:rPr lang="en-US" sz="2400" b="0" i="1" dirty="0">
                <a:solidFill>
                  <a:srgbClr val="222222"/>
                </a:solidFill>
                <a:effectLst/>
              </a:rPr>
              <a:t>subjects</a:t>
            </a:r>
            <a:r>
              <a:rPr lang="en-US" sz="2400" b="0" i="0" dirty="0">
                <a:solidFill>
                  <a:srgbClr val="222222"/>
                </a:solidFill>
                <a:effectLst/>
              </a:rPr>
              <a:t> (users, groups, or service accounts), and a reference to the role being granted.</a:t>
            </a:r>
          </a:p>
          <a:p>
            <a:endParaRPr lang="en-US" sz="2400" dirty="0">
              <a:solidFill>
                <a:srgbClr val="222222"/>
              </a:solidFill>
            </a:endParaRPr>
          </a:p>
          <a:p>
            <a:r>
              <a:rPr lang="en-US" sz="2400" b="0" i="0" dirty="0">
                <a:solidFill>
                  <a:srgbClr val="222222"/>
                </a:solidFill>
                <a:effectLst/>
              </a:rPr>
              <a:t>Cluster role and Cluster role binding : </a:t>
            </a:r>
            <a:r>
              <a:rPr lang="en-US" sz="2400" i="0" dirty="0">
                <a:solidFill>
                  <a:schemeClr val="tx1">
                    <a:lumMod val="95000"/>
                    <a:lumOff val="5000"/>
                  </a:schemeClr>
                </a:solidFill>
                <a:effectLst/>
              </a:rPr>
              <a:t>A </a:t>
            </a:r>
            <a:r>
              <a:rPr lang="en-US" sz="2400" i="0" dirty="0" err="1">
                <a:solidFill>
                  <a:schemeClr val="tx1">
                    <a:lumMod val="95000"/>
                    <a:lumOff val="5000"/>
                  </a:schemeClr>
                </a:solidFill>
                <a:effectLst/>
              </a:rPr>
              <a:t>ClusterRole</a:t>
            </a:r>
            <a:r>
              <a:rPr lang="en-US" sz="2400" i="0" dirty="0">
                <a:solidFill>
                  <a:schemeClr val="tx1">
                    <a:lumMod val="95000"/>
                    <a:lumOff val="5000"/>
                  </a:schemeClr>
                </a:solidFill>
                <a:effectLst/>
              </a:rPr>
              <a:t> is a set of permissions that can be assigned to resources within a given cluster. </a:t>
            </a:r>
            <a:r>
              <a:rPr lang="en-US" sz="2400" i="0" dirty="0" err="1">
                <a:solidFill>
                  <a:schemeClr val="tx1">
                    <a:lumMod val="95000"/>
                    <a:lumOff val="5000"/>
                  </a:schemeClr>
                </a:solidFill>
                <a:effectLst/>
              </a:rPr>
              <a:t>ClusterRoleBinding</a:t>
            </a:r>
            <a:r>
              <a:rPr lang="en-US" sz="2400" i="0" dirty="0">
                <a:solidFill>
                  <a:schemeClr val="tx1">
                    <a:lumMod val="95000"/>
                    <a:lumOff val="5000"/>
                  </a:schemeClr>
                </a:solidFill>
                <a:effectLst/>
              </a:rPr>
              <a:t> grants that access cluster-wide</a:t>
            </a:r>
          </a:p>
        </p:txBody>
      </p:sp>
    </p:spTree>
    <p:extLst>
      <p:ext uri="{BB962C8B-B14F-4D97-AF65-F5344CB8AC3E}">
        <p14:creationId xmlns:p14="http://schemas.microsoft.com/office/powerpoint/2010/main" val="2904711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1">
            <a:extLst>
              <a:ext uri="{FF2B5EF4-FFF2-40B4-BE49-F238E27FC236}">
                <a16:creationId xmlns:a16="http://schemas.microsoft.com/office/drawing/2014/main" id="{3A73E6D5-C602-4FC6-8E38-64619771EB52}"/>
              </a:ext>
            </a:extLst>
          </p:cNvPr>
          <p:cNvSpPr txBox="1">
            <a:spLocks/>
          </p:cNvSpPr>
          <p:nvPr/>
        </p:nvSpPr>
        <p:spPr>
          <a:xfrm>
            <a:off x="1756441" y="2578125"/>
            <a:ext cx="8574741" cy="13064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err="1">
                <a:latin typeface="+mn-lt"/>
              </a:rPr>
              <a:t>QnA</a:t>
            </a:r>
            <a:endParaRPr lang="en-US" sz="4000" dirty="0">
              <a:latin typeface="+mn-lt"/>
            </a:endParaRPr>
          </a:p>
        </p:txBody>
      </p:sp>
    </p:spTree>
    <p:extLst>
      <p:ext uri="{BB962C8B-B14F-4D97-AF65-F5344CB8AC3E}">
        <p14:creationId xmlns:p14="http://schemas.microsoft.com/office/powerpoint/2010/main" val="2174823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F3E4-4736-4032-9FE3-6A057FC000E5}"/>
              </a:ext>
            </a:extLst>
          </p:cNvPr>
          <p:cNvSpPr>
            <a:spLocks noGrp="1"/>
          </p:cNvSpPr>
          <p:nvPr>
            <p:ph type="title"/>
          </p:nvPr>
        </p:nvSpPr>
        <p:spPr/>
        <p:txBody>
          <a:bodyPr/>
          <a:lstStyle/>
          <a:p>
            <a:r>
              <a:rPr lang="en-US" dirty="0"/>
              <a:t>                          KUBERNETES</a:t>
            </a:r>
          </a:p>
        </p:txBody>
      </p:sp>
      <p:sp>
        <p:nvSpPr>
          <p:cNvPr id="3" name="Subtitle 2">
            <a:extLst>
              <a:ext uri="{FF2B5EF4-FFF2-40B4-BE49-F238E27FC236}">
                <a16:creationId xmlns:a16="http://schemas.microsoft.com/office/drawing/2014/main" id="{71088342-4655-43B2-8F84-7D5E83B40103}"/>
              </a:ext>
            </a:extLst>
          </p:cNvPr>
          <p:cNvSpPr>
            <a:spLocks noGrp="1"/>
          </p:cNvSpPr>
          <p:nvPr>
            <p:ph idx="1"/>
          </p:nvPr>
        </p:nvSpPr>
        <p:spPr>
          <a:xfrm>
            <a:off x="838200" y="1443789"/>
            <a:ext cx="10515600" cy="4733174"/>
          </a:xfrm>
        </p:spPr>
        <p:txBody>
          <a:bodyPr>
            <a:normAutofit/>
          </a:bodyPr>
          <a:lstStyle/>
          <a:p>
            <a:pPr marL="457200" lvl="1" indent="0" algn="l">
              <a:buNone/>
            </a:pPr>
            <a:r>
              <a:rPr lang="en-US" sz="1600" b="0" i="0" dirty="0">
                <a:solidFill>
                  <a:srgbClr val="222222"/>
                </a:solidFill>
                <a:effectLst/>
              </a:rPr>
              <a:t>Kubernetes is a portable, extensible, open-source platform for managing containerized workloads and services, that facilitates both declarative configuration and automation. It has a large, rapidly growing ecosystem. Kubernetes services, support, and tools are widely available.</a:t>
            </a:r>
          </a:p>
          <a:p>
            <a:pPr lvl="1" algn="l"/>
            <a:endParaRPr lang="en-US" sz="1600" dirty="0">
              <a:solidFill>
                <a:srgbClr val="222222"/>
              </a:solidFill>
            </a:endParaRPr>
          </a:p>
          <a:p>
            <a:pPr lvl="1" algn="l"/>
            <a:endParaRPr lang="en-US" sz="1600" b="0" i="0" dirty="0">
              <a:solidFill>
                <a:srgbClr val="222222"/>
              </a:solidFill>
              <a:effectLst/>
            </a:endParaRPr>
          </a:p>
        </p:txBody>
      </p:sp>
      <p:pic>
        <p:nvPicPr>
          <p:cNvPr id="3078" name="Picture 6" descr="Kubernetes Tutorial - javatpoint">
            <a:extLst>
              <a:ext uri="{FF2B5EF4-FFF2-40B4-BE49-F238E27FC236}">
                <a16:creationId xmlns:a16="http://schemas.microsoft.com/office/drawing/2014/main" id="{CA7581A2-E94F-4480-A0B1-01DE30916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771" y="2518834"/>
            <a:ext cx="3719157" cy="3564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03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nsu | How Kubernetes works">
            <a:extLst>
              <a:ext uri="{FF2B5EF4-FFF2-40B4-BE49-F238E27FC236}">
                <a16:creationId xmlns:a16="http://schemas.microsoft.com/office/drawing/2014/main" id="{232F1FA5-E20B-4FAB-BC11-D8174CCAA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522" y="29633"/>
            <a:ext cx="9966753" cy="6798733"/>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Cloud outline">
            <a:extLst>
              <a:ext uri="{FF2B5EF4-FFF2-40B4-BE49-F238E27FC236}">
                <a16:creationId xmlns:a16="http://schemas.microsoft.com/office/drawing/2014/main" id="{034DF74B-8A7A-496B-B1B8-50731B7570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45467" y="5143500"/>
            <a:ext cx="1540934" cy="1540934"/>
          </a:xfrm>
          <a:prstGeom prst="rect">
            <a:avLst/>
          </a:prstGeom>
        </p:spPr>
      </p:pic>
      <p:grpSp>
        <p:nvGrpSpPr>
          <p:cNvPr id="15" name="Group 14">
            <a:extLst>
              <a:ext uri="{FF2B5EF4-FFF2-40B4-BE49-F238E27FC236}">
                <a16:creationId xmlns:a16="http://schemas.microsoft.com/office/drawing/2014/main" id="{EDF8A812-0310-4719-BA9E-644ADF249F1D}"/>
              </a:ext>
            </a:extLst>
          </p:cNvPr>
          <p:cNvGrpSpPr/>
          <p:nvPr/>
        </p:nvGrpSpPr>
        <p:grpSpPr>
          <a:xfrm>
            <a:off x="3461657" y="3788229"/>
            <a:ext cx="768404" cy="2032426"/>
            <a:chOff x="3461657" y="3788229"/>
            <a:chExt cx="768404" cy="2032426"/>
          </a:xfrm>
        </p:grpSpPr>
        <p:cxnSp>
          <p:nvCxnSpPr>
            <p:cNvPr id="11" name="Connector: Elbow 10">
              <a:extLst>
                <a:ext uri="{FF2B5EF4-FFF2-40B4-BE49-F238E27FC236}">
                  <a16:creationId xmlns:a16="http://schemas.microsoft.com/office/drawing/2014/main" id="{71CB4C65-F9CE-4B44-8F08-443803869171}"/>
                </a:ext>
              </a:extLst>
            </p:cNvPr>
            <p:cNvCxnSpPr/>
            <p:nvPr/>
          </p:nvCxnSpPr>
          <p:spPr>
            <a:xfrm rot="16200000" flipH="1">
              <a:off x="2833488" y="4424082"/>
              <a:ext cx="2032426" cy="760720"/>
            </a:xfrm>
            <a:prstGeom prst="bentConnector3">
              <a:avLst>
                <a:gd name="adj1" fmla="val 1000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4FFEBE6-1EE7-4E2F-9510-99363982C935}"/>
                </a:ext>
              </a:extLst>
            </p:cNvPr>
            <p:cNvCxnSpPr/>
            <p:nvPr/>
          </p:nvCxnSpPr>
          <p:spPr>
            <a:xfrm>
              <a:off x="3461657" y="3803597"/>
              <a:ext cx="180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8F7761BB-9DE3-4017-8799-97AB2329C93E}"/>
              </a:ext>
            </a:extLst>
          </p:cNvPr>
          <p:cNvSpPr txBox="1"/>
          <p:nvPr/>
        </p:nvSpPr>
        <p:spPr>
          <a:xfrm>
            <a:off x="3903134" y="6315102"/>
            <a:ext cx="1718733" cy="369332"/>
          </a:xfrm>
          <a:prstGeom prst="rect">
            <a:avLst/>
          </a:prstGeom>
          <a:noFill/>
        </p:spPr>
        <p:txBody>
          <a:bodyPr wrap="square" rtlCol="0">
            <a:spAutoFit/>
          </a:bodyPr>
          <a:lstStyle/>
          <a:p>
            <a:r>
              <a:rPr lang="en-US" dirty="0"/>
              <a:t>Cloud controller</a:t>
            </a:r>
          </a:p>
        </p:txBody>
      </p:sp>
      <p:cxnSp>
        <p:nvCxnSpPr>
          <p:cNvPr id="18" name="Straight Connector 17">
            <a:extLst>
              <a:ext uri="{FF2B5EF4-FFF2-40B4-BE49-F238E27FC236}">
                <a16:creationId xmlns:a16="http://schemas.microsoft.com/office/drawing/2014/main" id="{57FF9A0C-BD2E-4033-825A-82C9A70C90F7}"/>
              </a:ext>
            </a:extLst>
          </p:cNvPr>
          <p:cNvCxnSpPr/>
          <p:nvPr/>
        </p:nvCxnSpPr>
        <p:spPr>
          <a:xfrm>
            <a:off x="6650531" y="1298602"/>
            <a:ext cx="0" cy="519440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65BABC5-4DC8-435B-90FD-CA67DA449BF5}"/>
              </a:ext>
            </a:extLst>
          </p:cNvPr>
          <p:cNvSpPr txBox="1"/>
          <p:nvPr/>
        </p:nvSpPr>
        <p:spPr>
          <a:xfrm>
            <a:off x="6884895" y="6420010"/>
            <a:ext cx="4967725" cy="369332"/>
          </a:xfrm>
          <a:prstGeom prst="rect">
            <a:avLst/>
          </a:prstGeom>
          <a:noFill/>
        </p:spPr>
        <p:txBody>
          <a:bodyPr wrap="square" rtlCol="0">
            <a:spAutoFit/>
          </a:bodyPr>
          <a:lstStyle/>
          <a:p>
            <a:r>
              <a:rPr lang="en-US" b="1" dirty="0"/>
              <a:t>Data Plane / node pool / worker pool /agent pool</a:t>
            </a:r>
          </a:p>
        </p:txBody>
      </p:sp>
    </p:spTree>
    <p:extLst>
      <p:ext uri="{BB962C8B-B14F-4D97-AF65-F5344CB8AC3E}">
        <p14:creationId xmlns:p14="http://schemas.microsoft.com/office/powerpoint/2010/main" val="2899852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2D790-D24A-4274-B337-1E1C7417737F}"/>
              </a:ext>
            </a:extLst>
          </p:cNvPr>
          <p:cNvSpPr>
            <a:spLocks noGrp="1"/>
          </p:cNvSpPr>
          <p:nvPr>
            <p:ph type="title"/>
          </p:nvPr>
        </p:nvSpPr>
        <p:spPr/>
        <p:txBody>
          <a:bodyPr/>
          <a:lstStyle/>
          <a:p>
            <a:pPr algn="l"/>
            <a:r>
              <a:rPr lang="en-US" sz="4400" b="1" dirty="0"/>
              <a:t>Compute</a:t>
            </a:r>
          </a:p>
        </p:txBody>
      </p:sp>
      <p:sp>
        <p:nvSpPr>
          <p:cNvPr id="3" name="Content Placeholder 2">
            <a:extLst>
              <a:ext uri="{FF2B5EF4-FFF2-40B4-BE49-F238E27FC236}">
                <a16:creationId xmlns:a16="http://schemas.microsoft.com/office/drawing/2014/main" id="{3BB2D9C9-C093-416A-AF8A-FEF49D760B45}"/>
              </a:ext>
            </a:extLst>
          </p:cNvPr>
          <p:cNvSpPr>
            <a:spLocks noGrp="1"/>
          </p:cNvSpPr>
          <p:nvPr>
            <p:ph idx="1"/>
          </p:nvPr>
        </p:nvSpPr>
        <p:spPr>
          <a:xfrm>
            <a:off x="838200" y="1825625"/>
            <a:ext cx="3772220" cy="4351338"/>
          </a:xfrm>
        </p:spPr>
        <p:txBody>
          <a:bodyPr/>
          <a:lstStyle/>
          <a:p>
            <a:pPr algn="l"/>
            <a:endParaRPr lang="en-US" sz="1800" dirty="0"/>
          </a:p>
          <a:p>
            <a:pPr marL="0" indent="0" algn="l">
              <a:buNone/>
            </a:pPr>
            <a:r>
              <a:rPr lang="en-US" sz="2400" dirty="0" err="1"/>
              <a:t>Nodes:</a:t>
            </a:r>
            <a:r>
              <a:rPr lang="en-US" sz="2400" b="0" i="0" dirty="0" err="1">
                <a:solidFill>
                  <a:srgbClr val="222222"/>
                </a:solidFill>
                <a:effectLst/>
              </a:rPr>
              <a:t>Kubernetes</a:t>
            </a:r>
            <a:r>
              <a:rPr lang="en-US" sz="2400" b="0" i="0" dirty="0">
                <a:solidFill>
                  <a:srgbClr val="222222"/>
                </a:solidFill>
                <a:effectLst/>
              </a:rPr>
              <a:t> runs your workload by placing containers into Pods to run on </a:t>
            </a:r>
            <a:r>
              <a:rPr lang="en-US" sz="2400" b="0" i="1" dirty="0">
                <a:solidFill>
                  <a:srgbClr val="222222"/>
                </a:solidFill>
                <a:effectLst/>
              </a:rPr>
              <a:t>Nodes</a:t>
            </a:r>
            <a:r>
              <a:rPr lang="en-US" sz="2400" b="0" i="0" dirty="0">
                <a:solidFill>
                  <a:srgbClr val="222222"/>
                </a:solidFill>
                <a:effectLst/>
              </a:rPr>
              <a:t>. A node may be a virtual or physical machine, depending on the cluster. </a:t>
            </a:r>
            <a:endParaRPr lang="en-US" sz="1800" dirty="0">
              <a:solidFill>
                <a:srgbClr val="222222"/>
              </a:solidFill>
            </a:endParaRPr>
          </a:p>
          <a:p>
            <a:pPr algn="l"/>
            <a:endParaRPr lang="en-US" sz="1800" b="0" i="0" dirty="0">
              <a:solidFill>
                <a:srgbClr val="222222"/>
              </a:solidFill>
              <a:effectLst/>
            </a:endParaRPr>
          </a:p>
          <a:p>
            <a:pPr marL="0" indent="0">
              <a:buNone/>
            </a:pPr>
            <a:endParaRPr lang="en-US" dirty="0"/>
          </a:p>
        </p:txBody>
      </p:sp>
      <p:pic>
        <p:nvPicPr>
          <p:cNvPr id="5" name="Picture 4">
            <a:extLst>
              <a:ext uri="{FF2B5EF4-FFF2-40B4-BE49-F238E27FC236}">
                <a16:creationId xmlns:a16="http://schemas.microsoft.com/office/drawing/2014/main" id="{F6D933D9-BE54-4204-A448-702C4FA8EF66}"/>
              </a:ext>
            </a:extLst>
          </p:cNvPr>
          <p:cNvPicPr>
            <a:picLocks noChangeAspect="1"/>
          </p:cNvPicPr>
          <p:nvPr/>
        </p:nvPicPr>
        <p:blipFill>
          <a:blip r:embed="rId2"/>
          <a:stretch>
            <a:fillRect/>
          </a:stretch>
        </p:blipFill>
        <p:spPr>
          <a:xfrm>
            <a:off x="7611386" y="2416727"/>
            <a:ext cx="4097891" cy="2578605"/>
          </a:xfrm>
          <a:prstGeom prst="rect">
            <a:avLst/>
          </a:prstGeom>
        </p:spPr>
      </p:pic>
      <p:cxnSp>
        <p:nvCxnSpPr>
          <p:cNvPr id="9" name="Straight Arrow Connector 8">
            <a:extLst>
              <a:ext uri="{FF2B5EF4-FFF2-40B4-BE49-F238E27FC236}">
                <a16:creationId xmlns:a16="http://schemas.microsoft.com/office/drawing/2014/main" id="{73795976-2F48-4484-B840-3E2C53BBA139}"/>
              </a:ext>
            </a:extLst>
          </p:cNvPr>
          <p:cNvCxnSpPr/>
          <p:nvPr/>
        </p:nvCxnSpPr>
        <p:spPr>
          <a:xfrm flipH="1">
            <a:off x="7530353" y="3307976"/>
            <a:ext cx="810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A5E135B-06CC-4920-A281-BC4F68A8F0A6}"/>
              </a:ext>
            </a:extLst>
          </p:cNvPr>
          <p:cNvSpPr txBox="1"/>
          <p:nvPr/>
        </p:nvSpPr>
        <p:spPr>
          <a:xfrm>
            <a:off x="5993547" y="3261872"/>
            <a:ext cx="1437264" cy="369332"/>
          </a:xfrm>
          <a:prstGeom prst="rect">
            <a:avLst/>
          </a:prstGeom>
          <a:noFill/>
        </p:spPr>
        <p:txBody>
          <a:bodyPr wrap="square" rtlCol="0">
            <a:spAutoFit/>
          </a:bodyPr>
          <a:lstStyle/>
          <a:p>
            <a:r>
              <a:rPr lang="en-US" dirty="0"/>
              <a:t>Control Plane</a:t>
            </a:r>
          </a:p>
        </p:txBody>
      </p:sp>
    </p:spTree>
    <p:extLst>
      <p:ext uri="{BB962C8B-B14F-4D97-AF65-F5344CB8AC3E}">
        <p14:creationId xmlns:p14="http://schemas.microsoft.com/office/powerpoint/2010/main" val="297578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2D790-D24A-4274-B337-1E1C7417737F}"/>
              </a:ext>
            </a:extLst>
          </p:cNvPr>
          <p:cNvSpPr>
            <a:spLocks noGrp="1"/>
          </p:cNvSpPr>
          <p:nvPr>
            <p:ph type="title"/>
          </p:nvPr>
        </p:nvSpPr>
        <p:spPr/>
        <p:txBody>
          <a:bodyPr/>
          <a:lstStyle/>
          <a:p>
            <a:pPr algn="l"/>
            <a:r>
              <a:rPr lang="en-US" sz="4400" b="1" dirty="0"/>
              <a:t>Namespaces</a:t>
            </a:r>
          </a:p>
        </p:txBody>
      </p:sp>
      <p:sp>
        <p:nvSpPr>
          <p:cNvPr id="3" name="Content Placeholder 2">
            <a:extLst>
              <a:ext uri="{FF2B5EF4-FFF2-40B4-BE49-F238E27FC236}">
                <a16:creationId xmlns:a16="http://schemas.microsoft.com/office/drawing/2014/main" id="{3BB2D9C9-C093-416A-AF8A-FEF49D760B45}"/>
              </a:ext>
            </a:extLst>
          </p:cNvPr>
          <p:cNvSpPr>
            <a:spLocks noGrp="1"/>
          </p:cNvSpPr>
          <p:nvPr>
            <p:ph idx="1"/>
          </p:nvPr>
        </p:nvSpPr>
        <p:spPr>
          <a:xfrm>
            <a:off x="838200" y="1825625"/>
            <a:ext cx="3772220" cy="4351338"/>
          </a:xfrm>
        </p:spPr>
        <p:txBody>
          <a:bodyPr>
            <a:normAutofit/>
          </a:bodyPr>
          <a:lstStyle/>
          <a:p>
            <a:pPr marL="0" indent="0" algn="l">
              <a:buNone/>
            </a:pPr>
            <a:r>
              <a:rPr lang="en-US" sz="1600" b="0" i="0" dirty="0">
                <a:effectLst/>
                <a:latin typeface="Segoe UI" panose="020B0502040204020203" pitchFamily="34" charset="0"/>
              </a:rPr>
              <a:t>Kubernetes resources, such as pods and deployments, are logically grouped into a </a:t>
            </a:r>
            <a:r>
              <a:rPr lang="en-US" sz="1600" b="0" i="1" dirty="0">
                <a:effectLst/>
                <a:latin typeface="Segoe UI" panose="020B0502040204020203" pitchFamily="34" charset="0"/>
              </a:rPr>
              <a:t>namespace</a:t>
            </a:r>
            <a:r>
              <a:rPr lang="en-US" sz="1600" b="0" i="0" dirty="0">
                <a:effectLst/>
                <a:latin typeface="Segoe UI" panose="020B0502040204020203" pitchFamily="34" charset="0"/>
              </a:rPr>
              <a:t> to divide an AKS cluster and restrict create, view, or manage access to resources. For example, you can create namespaces to separate business groups. Users can only interact with resources within their assigned namespaces.</a:t>
            </a:r>
          </a:p>
          <a:p>
            <a:pPr marL="0" indent="0">
              <a:buNone/>
            </a:pPr>
            <a:br>
              <a:rPr lang="en-US" sz="1600" dirty="0"/>
            </a:br>
            <a:endParaRPr lang="en-US" sz="1600" dirty="0"/>
          </a:p>
        </p:txBody>
      </p:sp>
      <p:pic>
        <p:nvPicPr>
          <p:cNvPr id="6146" name="Picture 2" descr="Kubernetes namespaces to logically divide resources and applications">
            <a:extLst>
              <a:ext uri="{FF2B5EF4-FFF2-40B4-BE49-F238E27FC236}">
                <a16:creationId xmlns:a16="http://schemas.microsoft.com/office/drawing/2014/main" id="{F0DC00E3-2D3F-4212-B86B-5E16CF4302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039"/>
          <a:stretch/>
        </p:blipFill>
        <p:spPr bwMode="auto">
          <a:xfrm>
            <a:off x="6851836" y="1974795"/>
            <a:ext cx="3867150" cy="2227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15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121287-E3CD-4BCB-A07E-6A66D603FA16}"/>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Kubernetes Workloads</a:t>
            </a:r>
          </a:p>
        </p:txBody>
      </p:sp>
      <p:sp>
        <p:nvSpPr>
          <p:cNvPr id="3" name="Content Placeholder 2">
            <a:extLst>
              <a:ext uri="{FF2B5EF4-FFF2-40B4-BE49-F238E27FC236}">
                <a16:creationId xmlns:a16="http://schemas.microsoft.com/office/drawing/2014/main" id="{F7F518BE-7E1E-41EF-98EF-63A7C09E03E2}"/>
              </a:ext>
            </a:extLst>
          </p:cNvPr>
          <p:cNvSpPr>
            <a:spLocks noGrp="1"/>
          </p:cNvSpPr>
          <p:nvPr>
            <p:ph idx="1"/>
          </p:nvPr>
        </p:nvSpPr>
        <p:spPr>
          <a:xfrm>
            <a:off x="548639" y="2496310"/>
            <a:ext cx="3803904" cy="3660185"/>
          </a:xfrm>
        </p:spPr>
        <p:txBody>
          <a:bodyPr anchor="ctr">
            <a:normAutofit/>
          </a:bodyPr>
          <a:lstStyle/>
          <a:p>
            <a:pPr marL="0" indent="0">
              <a:buNone/>
            </a:pPr>
            <a:r>
              <a:rPr lang="en-US" sz="2200" b="0" i="0" dirty="0">
                <a:effectLst/>
              </a:rPr>
              <a:t>A workload is an piece of code running on Kubernetes</a:t>
            </a:r>
          </a:p>
          <a:p>
            <a:pPr marL="0" indent="0">
              <a:buNone/>
            </a:pPr>
            <a:r>
              <a:rPr lang="en-US" sz="2200" b="0" i="0" dirty="0">
                <a:effectLst/>
              </a:rPr>
              <a:t>Kubernetes provides several built-in workload resources:</a:t>
            </a:r>
          </a:p>
          <a:p>
            <a:r>
              <a:rPr lang="en-US" sz="2200" dirty="0"/>
              <a:t>Pod</a:t>
            </a:r>
          </a:p>
          <a:p>
            <a:r>
              <a:rPr lang="en-US" sz="2200" dirty="0"/>
              <a:t>Deployment and Replica Set</a:t>
            </a:r>
          </a:p>
          <a:p>
            <a:r>
              <a:rPr lang="en-US" sz="2200" dirty="0" err="1"/>
              <a:t>StatefulSet</a:t>
            </a:r>
            <a:endParaRPr lang="en-US" sz="2200" dirty="0"/>
          </a:p>
          <a:p>
            <a:r>
              <a:rPr lang="en-US" sz="2200" dirty="0" err="1"/>
              <a:t>DaemonSet</a:t>
            </a:r>
            <a:endParaRPr lang="en-US" sz="2200" dirty="0"/>
          </a:p>
          <a:p>
            <a:r>
              <a:rPr lang="en-US" sz="2200" dirty="0"/>
              <a:t>Job and </a:t>
            </a:r>
            <a:r>
              <a:rPr lang="en-US" sz="2200" dirty="0" err="1"/>
              <a:t>CronJob</a:t>
            </a:r>
            <a:endParaRPr lang="en-US" sz="2200" dirty="0"/>
          </a:p>
        </p:txBody>
      </p:sp>
      <p:pic>
        <p:nvPicPr>
          <p:cNvPr id="5122" name="Picture 2">
            <a:extLst>
              <a:ext uri="{FF2B5EF4-FFF2-40B4-BE49-F238E27FC236}">
                <a16:creationId xmlns:a16="http://schemas.microsoft.com/office/drawing/2014/main" id="{03C1D24A-FD7A-43AC-8A46-B39D7F034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2313" y="2802665"/>
            <a:ext cx="2977362" cy="3047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26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EA546F-5F87-44E1-B335-244BED66E6CB}"/>
              </a:ext>
            </a:extLst>
          </p:cNvPr>
          <p:cNvSpPr>
            <a:spLocks noGrp="1"/>
          </p:cNvSpPr>
          <p:nvPr>
            <p:ph type="title"/>
          </p:nvPr>
        </p:nvSpPr>
        <p:spPr/>
        <p:txBody>
          <a:bodyPr/>
          <a:lstStyle/>
          <a:p>
            <a:r>
              <a:rPr lang="en-US" dirty="0"/>
              <a:t>Networking</a:t>
            </a:r>
          </a:p>
        </p:txBody>
      </p:sp>
      <p:pic>
        <p:nvPicPr>
          <p:cNvPr id="4100" name="Picture 4" descr="Kubernetes — Services Overview. What are Kubernetes Services? —… | by  Ashish Patel | DevOps Mojo | Medium">
            <a:extLst>
              <a:ext uri="{FF2B5EF4-FFF2-40B4-BE49-F238E27FC236}">
                <a16:creationId xmlns:a16="http://schemas.microsoft.com/office/drawing/2014/main" id="{5C2AC099-E6F2-4F18-B347-2EDFEE3887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691"/>
          <a:stretch/>
        </p:blipFill>
        <p:spPr bwMode="auto">
          <a:xfrm>
            <a:off x="472547" y="2832100"/>
            <a:ext cx="4189560" cy="3204634"/>
          </a:xfrm>
          <a:prstGeom prst="rect">
            <a:avLst/>
          </a:prstGeom>
          <a:noFill/>
          <a:extLst>
            <a:ext uri="{909E8E84-426E-40DD-AFC4-6F175D3DCCD1}">
              <a14:hiddenFill xmlns:a14="http://schemas.microsoft.com/office/drawing/2010/main">
                <a:solidFill>
                  <a:srgbClr val="FFFFFF"/>
                </a:solidFill>
              </a14:hiddenFill>
            </a:ext>
          </a:extLst>
        </p:spPr>
      </p:pic>
      <p:pic>
        <p:nvPicPr>
          <p:cNvPr id="2" name="Graphic 1" descr="Cloud outline">
            <a:extLst>
              <a:ext uri="{FF2B5EF4-FFF2-40B4-BE49-F238E27FC236}">
                <a16:creationId xmlns:a16="http://schemas.microsoft.com/office/drawing/2014/main" id="{B9B0CAEC-2933-4362-BA2F-3D5EAD3004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37267" y="1638300"/>
            <a:ext cx="1540934" cy="1540934"/>
          </a:xfrm>
          <a:prstGeom prst="rect">
            <a:avLst/>
          </a:prstGeom>
        </p:spPr>
      </p:pic>
      <p:pic>
        <p:nvPicPr>
          <p:cNvPr id="4102" name="Picture 6" descr="Kubernetes Tutorial for Beginners">
            <a:extLst>
              <a:ext uri="{FF2B5EF4-FFF2-40B4-BE49-F238E27FC236}">
                <a16:creationId xmlns:a16="http://schemas.microsoft.com/office/drawing/2014/main" id="{2E41B60C-E8D8-4982-9830-A5F58D1483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0947" y="2116667"/>
            <a:ext cx="4493154" cy="37785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288243-08F2-4DFB-B28F-7C37EC6BD6DE}"/>
              </a:ext>
            </a:extLst>
          </p:cNvPr>
          <p:cNvSpPr txBox="1"/>
          <p:nvPr/>
        </p:nvSpPr>
        <p:spPr>
          <a:xfrm>
            <a:off x="7257570" y="3980101"/>
            <a:ext cx="933610" cy="215444"/>
          </a:xfrm>
          <a:prstGeom prst="rect">
            <a:avLst/>
          </a:prstGeom>
          <a:noFill/>
        </p:spPr>
        <p:txBody>
          <a:bodyPr wrap="square" rtlCol="0">
            <a:spAutoFit/>
          </a:bodyPr>
          <a:lstStyle/>
          <a:p>
            <a:r>
              <a:rPr lang="en-US" sz="800" dirty="0"/>
              <a:t>foo.com/catalog</a:t>
            </a:r>
          </a:p>
        </p:txBody>
      </p:sp>
      <p:sp>
        <p:nvSpPr>
          <p:cNvPr id="5" name="TextBox 4">
            <a:extLst>
              <a:ext uri="{FF2B5EF4-FFF2-40B4-BE49-F238E27FC236}">
                <a16:creationId xmlns:a16="http://schemas.microsoft.com/office/drawing/2014/main" id="{4FA0B07A-902F-4BDE-A25B-242F5096C5E0}"/>
              </a:ext>
            </a:extLst>
          </p:cNvPr>
          <p:cNvSpPr txBox="1"/>
          <p:nvPr/>
        </p:nvSpPr>
        <p:spPr>
          <a:xfrm>
            <a:off x="10072488" y="4005943"/>
            <a:ext cx="933610" cy="215444"/>
          </a:xfrm>
          <a:prstGeom prst="rect">
            <a:avLst/>
          </a:prstGeom>
          <a:noFill/>
        </p:spPr>
        <p:txBody>
          <a:bodyPr wrap="square" rtlCol="0">
            <a:spAutoFit/>
          </a:bodyPr>
          <a:lstStyle/>
          <a:p>
            <a:r>
              <a:rPr lang="en-US" sz="800" dirty="0"/>
              <a:t>foo.com/cart</a:t>
            </a:r>
          </a:p>
        </p:txBody>
      </p:sp>
    </p:spTree>
    <p:extLst>
      <p:ext uri="{BB962C8B-B14F-4D97-AF65-F5344CB8AC3E}">
        <p14:creationId xmlns:p14="http://schemas.microsoft.com/office/powerpoint/2010/main" val="176161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3109BB-32D8-4D06-9C3E-6FC6E3838CFF}"/>
              </a:ext>
            </a:extLst>
          </p:cNvPr>
          <p:cNvSpPr>
            <a:spLocks noGrp="1"/>
          </p:cNvSpPr>
          <p:nvPr>
            <p:ph type="title"/>
          </p:nvPr>
        </p:nvSpPr>
        <p:spPr/>
        <p:txBody>
          <a:bodyPr/>
          <a:lstStyle/>
          <a:p>
            <a:r>
              <a:rPr lang="en-US" dirty="0"/>
              <a:t>Networking </a:t>
            </a:r>
            <a:r>
              <a:rPr lang="en-US" dirty="0" err="1"/>
              <a:t>contd</a:t>
            </a:r>
            <a:endParaRPr lang="en-US" dirty="0"/>
          </a:p>
        </p:txBody>
      </p:sp>
      <p:sp>
        <p:nvSpPr>
          <p:cNvPr id="4" name="Content Placeholder 3">
            <a:extLst>
              <a:ext uri="{FF2B5EF4-FFF2-40B4-BE49-F238E27FC236}">
                <a16:creationId xmlns:a16="http://schemas.microsoft.com/office/drawing/2014/main" id="{B9DD57C3-CF1F-4BD6-91FF-CB48634677E3}"/>
              </a:ext>
            </a:extLst>
          </p:cNvPr>
          <p:cNvSpPr>
            <a:spLocks noGrp="1"/>
          </p:cNvSpPr>
          <p:nvPr>
            <p:ph idx="1"/>
          </p:nvPr>
        </p:nvSpPr>
        <p:spPr/>
        <p:txBody>
          <a:bodyPr>
            <a:normAutofit/>
          </a:bodyPr>
          <a:lstStyle/>
          <a:p>
            <a:endParaRPr lang="en-US" sz="1900" b="0" i="0" dirty="0">
              <a:solidFill>
                <a:srgbClr val="222222"/>
              </a:solidFill>
              <a:effectLst/>
            </a:endParaRPr>
          </a:p>
          <a:p>
            <a:r>
              <a:rPr lang="en-US" dirty="0" err="1">
                <a:solidFill>
                  <a:srgbClr val="222222"/>
                </a:solidFill>
                <a:latin typeface="open sans" panose="020B0606030504020204" pitchFamily="34" charset="0"/>
              </a:rPr>
              <a:t>CoreDNS</a:t>
            </a:r>
            <a:endParaRPr lang="en-US" dirty="0">
              <a:solidFill>
                <a:srgbClr val="222222"/>
              </a:solidFill>
              <a:latin typeface="open sans" panose="020B0606030504020204" pitchFamily="34" charset="0"/>
            </a:endParaRPr>
          </a:p>
          <a:p>
            <a:r>
              <a:rPr lang="en-US" dirty="0" err="1">
                <a:solidFill>
                  <a:srgbClr val="222222"/>
                </a:solidFill>
                <a:latin typeface="open sans" panose="020B0606030504020204" pitchFamily="34" charset="0"/>
              </a:rPr>
              <a:t>Kube</a:t>
            </a:r>
            <a:r>
              <a:rPr lang="en-US" dirty="0">
                <a:solidFill>
                  <a:srgbClr val="222222"/>
                </a:solidFill>
                <a:latin typeface="open sans" panose="020B0606030504020204" pitchFamily="34" charset="0"/>
              </a:rPr>
              <a:t>-proxy</a:t>
            </a:r>
          </a:p>
          <a:p>
            <a:r>
              <a:rPr lang="en-US" dirty="0">
                <a:solidFill>
                  <a:srgbClr val="222222"/>
                </a:solidFill>
                <a:latin typeface="open sans" panose="020B0606030504020204" pitchFamily="34" charset="0"/>
              </a:rPr>
              <a:t>Container Networking Interface</a:t>
            </a:r>
          </a:p>
          <a:p>
            <a:pPr marL="0" indent="0">
              <a:buNone/>
            </a:pPr>
            <a:endParaRPr lang="en-US" dirty="0"/>
          </a:p>
        </p:txBody>
      </p:sp>
    </p:spTree>
    <p:extLst>
      <p:ext uri="{BB962C8B-B14F-4D97-AF65-F5344CB8AC3E}">
        <p14:creationId xmlns:p14="http://schemas.microsoft.com/office/powerpoint/2010/main" val="1679544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3109BB-32D8-4D06-9C3E-6FC6E3838CFF}"/>
              </a:ext>
            </a:extLst>
          </p:cNvPr>
          <p:cNvSpPr>
            <a:spLocks noGrp="1"/>
          </p:cNvSpPr>
          <p:nvPr>
            <p:ph type="title"/>
          </p:nvPr>
        </p:nvSpPr>
        <p:spPr/>
        <p:txBody>
          <a:bodyPr/>
          <a:lstStyle/>
          <a:p>
            <a:r>
              <a:rPr lang="en-US" dirty="0"/>
              <a:t>Storage</a:t>
            </a:r>
          </a:p>
        </p:txBody>
      </p:sp>
      <p:sp>
        <p:nvSpPr>
          <p:cNvPr id="4" name="Content Placeholder 3">
            <a:extLst>
              <a:ext uri="{FF2B5EF4-FFF2-40B4-BE49-F238E27FC236}">
                <a16:creationId xmlns:a16="http://schemas.microsoft.com/office/drawing/2014/main" id="{B9DD57C3-CF1F-4BD6-91FF-CB48634677E3}"/>
              </a:ext>
            </a:extLst>
          </p:cNvPr>
          <p:cNvSpPr>
            <a:spLocks noGrp="1"/>
          </p:cNvSpPr>
          <p:nvPr>
            <p:ph idx="1"/>
          </p:nvPr>
        </p:nvSpPr>
        <p:spPr/>
        <p:txBody>
          <a:bodyPr>
            <a:normAutofit/>
          </a:bodyPr>
          <a:lstStyle/>
          <a:p>
            <a:r>
              <a:rPr lang="en-US" sz="1900" b="1" dirty="0"/>
              <a:t>Persistent </a:t>
            </a:r>
            <a:r>
              <a:rPr lang="en-US" sz="1900" b="1" dirty="0" err="1"/>
              <a:t>Volume</a:t>
            </a:r>
            <a:r>
              <a:rPr lang="en-US" sz="1900" dirty="0" err="1"/>
              <a:t>:</a:t>
            </a:r>
            <a:r>
              <a:rPr lang="en-US" sz="1900" dirty="0" err="1">
                <a:solidFill>
                  <a:srgbClr val="222222"/>
                </a:solidFill>
              </a:rPr>
              <a:t>It</a:t>
            </a:r>
            <a:r>
              <a:rPr lang="en-US" sz="1900" dirty="0">
                <a:solidFill>
                  <a:srgbClr val="222222"/>
                </a:solidFill>
              </a:rPr>
              <a:t> </a:t>
            </a:r>
            <a:r>
              <a:rPr lang="en-US" sz="1900" b="0" i="0" dirty="0">
                <a:solidFill>
                  <a:srgbClr val="222222"/>
                </a:solidFill>
                <a:effectLst/>
              </a:rPr>
              <a:t>is a piece of storage in the cluster that has been provisioned by an administrator or dynamically provisioned using </a:t>
            </a:r>
            <a:r>
              <a:rPr lang="en-US" sz="1900" b="0" i="0" u="none" strike="noStrike" dirty="0">
                <a:solidFill>
                  <a:srgbClr val="3371E3"/>
                </a:solidFill>
                <a:effectLst/>
                <a:hlinkClick r:id="rId2"/>
              </a:rPr>
              <a:t>Storage Classes</a:t>
            </a:r>
            <a:r>
              <a:rPr lang="en-US" sz="1900" b="0" i="0" dirty="0">
                <a:solidFill>
                  <a:srgbClr val="222222"/>
                </a:solidFill>
                <a:effectLst/>
              </a:rPr>
              <a:t>. It is a resource in the cluster just like a node is a cluster resource.</a:t>
            </a:r>
          </a:p>
          <a:p>
            <a:endParaRPr lang="en-US" sz="1900" b="0" i="0" dirty="0">
              <a:solidFill>
                <a:srgbClr val="222222"/>
              </a:solidFill>
              <a:effectLst/>
            </a:endParaRPr>
          </a:p>
          <a:p>
            <a:r>
              <a:rPr lang="en-US" sz="1900" b="1" dirty="0">
                <a:solidFill>
                  <a:srgbClr val="222222"/>
                </a:solidFill>
              </a:rPr>
              <a:t>Persistent Volume Claim </a:t>
            </a:r>
            <a:r>
              <a:rPr lang="en-US" sz="1900" dirty="0">
                <a:solidFill>
                  <a:srgbClr val="222222"/>
                </a:solidFill>
              </a:rPr>
              <a:t>:It </a:t>
            </a:r>
            <a:r>
              <a:rPr lang="en-US" sz="1900" b="0" i="0" dirty="0">
                <a:solidFill>
                  <a:srgbClr val="222222"/>
                </a:solidFill>
                <a:effectLst/>
              </a:rPr>
              <a:t>is a request for storage by a user. It is similar to a Pod. Pods consume node resources and PVCs consume PV resources. Pods can request specific levels of resources (CPU and Memory). Claims can request specific size and access modes (e.g., they can be mounted </a:t>
            </a:r>
            <a:r>
              <a:rPr lang="en-US" sz="1900" b="0" i="0" dirty="0" err="1">
                <a:solidFill>
                  <a:srgbClr val="222222"/>
                </a:solidFill>
                <a:effectLst/>
              </a:rPr>
              <a:t>ReadWriteOnce</a:t>
            </a:r>
            <a:r>
              <a:rPr lang="en-US" sz="1900" b="0" i="0" dirty="0">
                <a:solidFill>
                  <a:srgbClr val="222222"/>
                </a:solidFill>
                <a:effectLst/>
              </a:rPr>
              <a:t>, </a:t>
            </a:r>
            <a:r>
              <a:rPr lang="en-US" sz="1900" b="0" i="0" dirty="0" err="1">
                <a:solidFill>
                  <a:srgbClr val="222222"/>
                </a:solidFill>
                <a:effectLst/>
              </a:rPr>
              <a:t>ReadOnlyMany</a:t>
            </a:r>
            <a:r>
              <a:rPr lang="en-US" sz="1900" b="0" i="0" dirty="0">
                <a:solidFill>
                  <a:srgbClr val="222222"/>
                </a:solidFill>
                <a:effectLst/>
              </a:rPr>
              <a:t> or </a:t>
            </a:r>
            <a:r>
              <a:rPr lang="en-US" sz="1900" b="0" i="0" dirty="0" err="1">
                <a:solidFill>
                  <a:srgbClr val="222222"/>
                </a:solidFill>
                <a:effectLst/>
              </a:rPr>
              <a:t>ReadWriteMany</a:t>
            </a:r>
            <a:endParaRPr lang="en-US" sz="1900" b="0" i="0" dirty="0">
              <a:solidFill>
                <a:srgbClr val="222222"/>
              </a:solidFill>
              <a:effectLst/>
            </a:endParaRPr>
          </a:p>
          <a:p>
            <a:endParaRPr lang="en-US" sz="1900" b="0" i="0" dirty="0">
              <a:solidFill>
                <a:srgbClr val="222222"/>
              </a:solidFill>
              <a:effectLst/>
            </a:endParaRPr>
          </a:p>
          <a:p>
            <a:r>
              <a:rPr lang="en-US" sz="1900" b="1" dirty="0">
                <a:solidFill>
                  <a:srgbClr val="222222"/>
                </a:solidFill>
              </a:rPr>
              <a:t>Storage Class </a:t>
            </a:r>
            <a:r>
              <a:rPr lang="en-US" sz="1900" dirty="0">
                <a:solidFill>
                  <a:srgbClr val="222222"/>
                </a:solidFill>
              </a:rPr>
              <a:t>: </a:t>
            </a:r>
            <a:r>
              <a:rPr lang="en-US" sz="1900" b="0" i="0" dirty="0">
                <a:solidFill>
                  <a:srgbClr val="222222"/>
                </a:solidFill>
                <a:effectLst/>
              </a:rPr>
              <a:t>A </a:t>
            </a:r>
            <a:r>
              <a:rPr lang="en-US" sz="1900" b="0" i="0" dirty="0" err="1">
                <a:solidFill>
                  <a:srgbClr val="222222"/>
                </a:solidFill>
                <a:effectLst/>
              </a:rPr>
              <a:t>StorageClass</a:t>
            </a:r>
            <a:r>
              <a:rPr lang="en-US" sz="1900" b="0" i="0" dirty="0">
                <a:solidFill>
                  <a:srgbClr val="222222"/>
                </a:solidFill>
                <a:effectLst/>
              </a:rPr>
              <a:t> provides a way for administrators to describe the "classes" of storage they offer. Different classes might map to quality-of-service levels, or to backup policies, or to arbitrary policies determined by the cluster administrators.</a:t>
            </a:r>
          </a:p>
          <a:p>
            <a:endParaRPr lang="en-US" dirty="0">
              <a:solidFill>
                <a:srgbClr val="222222"/>
              </a:solidFill>
              <a:latin typeface="open sans" panose="020B0606030504020204" pitchFamily="34" charset="0"/>
            </a:endParaRPr>
          </a:p>
          <a:p>
            <a:pPr marL="0" indent="0">
              <a:buNone/>
            </a:pPr>
            <a:endParaRPr lang="en-US" dirty="0"/>
          </a:p>
        </p:txBody>
      </p:sp>
    </p:spTree>
    <p:extLst>
      <p:ext uri="{BB962C8B-B14F-4D97-AF65-F5344CB8AC3E}">
        <p14:creationId xmlns:p14="http://schemas.microsoft.com/office/powerpoint/2010/main" val="3783167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754</TotalTime>
  <Words>468</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open sans</vt:lpstr>
      <vt:lpstr>Segoe UI</vt:lpstr>
      <vt:lpstr>Office Theme</vt:lpstr>
      <vt:lpstr>WHY DO WE NEED AN ORCHESTRATOR?</vt:lpstr>
      <vt:lpstr>                          KUBERNETES</vt:lpstr>
      <vt:lpstr>PowerPoint Presentation</vt:lpstr>
      <vt:lpstr>Compute</vt:lpstr>
      <vt:lpstr>Namespaces</vt:lpstr>
      <vt:lpstr>Kubernetes Workloads</vt:lpstr>
      <vt:lpstr>Networking</vt:lpstr>
      <vt:lpstr>Networking contd</vt:lpstr>
      <vt:lpstr>Storage</vt:lpstr>
      <vt:lpstr>RBAC</vt:lpstr>
      <vt:lpstr>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Preeti Singh Manhas</dc:creator>
  <cp:lastModifiedBy>Srijit Bose</cp:lastModifiedBy>
  <cp:revision>5</cp:revision>
  <dcterms:created xsi:type="dcterms:W3CDTF">2021-09-06T17:08:58Z</dcterms:created>
  <dcterms:modified xsi:type="dcterms:W3CDTF">2021-11-16T09:14:04Z</dcterms:modified>
</cp:coreProperties>
</file>