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71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05:35:0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4140 24575,'-7'-19'0,"-2"1"0,-12-23 0,-6-11 0,-70-180 0,-119-429 0,169 462 0,8-2 0,-20-341 0,62-333 0,3 814 0,2 0 0,3 0 0,3 0 0,25-70 0,-21 87 0,1 0 0,2 1 0,2 1 0,1 1 0,3 1 0,31-36 0,11 1 0,109-92 0,-83 82 0,-58 54 0,2 1 0,64-37 0,-86 57 0,-7 5 0,-1-1 0,1 0 0,9-9 0,-18 15 0,-1-1 0,0 1 0,1 0 0,-1 0 0,0-1 0,0 1 0,1 0 0,-1-1 0,0 1 0,0-1 0,1 1 0,-1 0 0,0-1 0,0 1 0,0 0 0,0-1 0,0 1 0,0-1 0,0 1 0,0-1 0,0 1 0,0 0 0,0-1 0,0 1 0,0-1 0,0 1 0,0 0 0,0-1 0,0 1 0,0-1 0,0 1 0,-1 0 0,1-1 0,-1 0 0,-15-10 0,-28-2 0,42 12 0,-106-17 0,78 15 0,-1-2 0,1-1 0,-40-13 0,70 19 0,0 0 0,0 0 0,0 0 0,1 0 0,-1 0 0,0 0 0,0 0 0,0 0 0,0 0 0,0 0 0,0 0 0,0 0 0,0 0 0,0 0 0,0 0 0,0 0 0,0-1 0,0 1 0,0 0 0,0 0 0,1 0 0,-1 0 0,0 0 0,0 0 0,0 0 0,0 0 0,0 0 0,0 0 0,0 0 0,0 0 0,0 0 0,0 0 0,0-1 0,0 1 0,0 0 0,0 0 0,0 0 0,0 0 0,0 0 0,0 0 0,0 0 0,0 0 0,0 0 0,0 0 0,0 0 0,0 0 0,0-1 0,0 1 0,0 0 0,0 0 0,-1 0 0,1 0 0,0 0 0,15-2 0,17 0 0,-30 2 0,25 0 0,35 4 0,-52-3 0,0 1 0,0 1 0,-1 0 0,1 0 0,-1 1 0,0 0 0,9 5 0,7 4 0,-17-10 0,-1 1 0,0 0 0,14 10 0,-19-12 0,0 0 0,-1 0 0,1-1 0,0 1 0,-1 1 0,1-1 0,-1 0 0,0 0 0,0 0 0,1 1 0,-2-1 0,1 1 0,0-1 0,0 1 0,-1-1 0,1 6 0,-1 121 0,-2-52 0,2-69-340,-1 1 0,0 0-1,-5 17 1,6-26 336,-5 18-6822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5F09-E822-4FA6-9670-097680DBA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622AC-ED8F-4A99-9A3D-5DED11200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34DF-A0F9-42FF-88B9-0307D8BE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51E6-0170-4C62-91B2-03895B14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9852-4639-4496-B059-0E98C8B2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6888-279E-47D3-A42B-3651630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83D29-2C5F-4379-A55A-F86BCB3B8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0B88-8959-4F24-958E-0B782DB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5079-EF3B-4055-A369-BD93A096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43671-E6B9-4116-8F28-9654A410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1A0AE-ACFE-4E6C-AD08-7BD7EA5E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250C8-0DCE-4AAC-9B77-7AE9FD55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AFDF-E776-420A-AD47-662AF140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F78E-2768-4940-A78E-814E44D4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59DF-5D78-4B3D-9110-A6238464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2100-4098-41EA-996C-F88EB12C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6A9A-7568-40CC-8B7E-888BA131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96CD-1D0A-4F72-9356-08120AA1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7796-3943-46CA-959B-385AE4E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453F-C3E5-4A76-B6E5-DF02B108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DB7C-3EF2-4D04-90CF-62C8A54B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6D24-666F-4CC4-97CC-72328939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093C-0434-4393-A3A6-8927680F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F361-E9B6-4B70-92C8-34DE9A75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1AFD-9E04-4785-BBC0-80A7FE1A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F0C-C02A-4AE6-9F15-DAFD1BB7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D2E5-C714-4763-9B51-36CCB8E9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B9EAD-09EB-4CD4-94D7-1ACD73FD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6D0D5-52B6-4E3E-99BB-5D67518E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9EEF-06B7-4E1B-B18E-17F03B5E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C391-ADFA-4171-BA19-E977A43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0511-F256-4956-9AA2-0BA93602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B808-0E6D-4228-A056-02FCE33C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29DA-2AE9-4EF5-BE65-45854A2B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9EC76-EAE8-4E25-A6C8-A1772266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BDED3-84EE-4433-B867-07025BEC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00A48-5F81-4FDD-BEF2-E580D80B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84E3-FB5D-4598-A6D3-DF14B1B6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06E7C-C900-43FB-841D-6EE28AC5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C4BE-4DBB-4FCF-A38C-1A2C2C9C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B60E-F11B-4992-B376-8904B8F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185C-833B-44D5-A441-170E6B7A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C7D5-0652-48F5-8435-9D75EFD7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1B2E9-9B6B-49A7-94B2-9094B7E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7A5E-00D9-46D1-993C-6006A62C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C024-685A-4860-99AF-A4BC5673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9356-2EFE-41A6-AF7B-223AC391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6C04-ADC6-4A39-B5E1-4E9C2493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42E4F-FFE6-443D-BA01-51153829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98B2-0C25-4B86-98DC-8DBB4D52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A7DBE-158D-4185-9103-18972353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122E-6333-4EEB-A5F1-8BF2CC96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2BD-8755-40DB-8C11-A60F2A9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5AE12-C043-492B-88A1-164BBFD9F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A8A75-8FB5-4620-8EC1-952C7C444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9CFB-B913-4554-A9B3-29FFC4DA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E111E-0CE7-4261-A0D8-5E7B1F6F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4D24-4539-4CE8-AD5C-31984894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8224A-2AA7-477A-8CAF-62830E94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29AA7-8AAB-4CCB-AAB6-36AAC81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5FDC-57A2-44D3-BA19-D37590B32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3A84-8D8B-4D1D-80BF-4A61B7F871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C034-1CB8-4F71-B81A-4968963C0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3622-40FA-49AC-9768-3A17DE5BA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285D-6826-44B8-8866-303C10E93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377521-6ACF-43A3-9B03-E4213A64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0" y="1761796"/>
            <a:ext cx="4956851" cy="4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3F2FC5-DCB0-468A-A98D-3231C71013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72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B214A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 container is a standard unit of software that packages up code and all its dependencies, so the application runs quickly and reliably from one computing environment to another.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B214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B214A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P.S: It runs as a process in the Host.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3C892A-FFD2-42A3-8E5A-1FE7150B03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What is a container?</a:t>
            </a:r>
          </a:p>
        </p:txBody>
      </p:sp>
    </p:spTree>
    <p:extLst>
      <p:ext uri="{BB962C8B-B14F-4D97-AF65-F5344CB8AC3E}">
        <p14:creationId xmlns:p14="http://schemas.microsoft.com/office/powerpoint/2010/main" val="46377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macvlan</a:t>
            </a:r>
            <a:r>
              <a:rPr lang="en-US" dirty="0"/>
              <a:t> driver</a:t>
            </a:r>
          </a:p>
        </p:txBody>
      </p:sp>
      <p:pic>
        <p:nvPicPr>
          <p:cNvPr id="7170" name="Picture 2" descr="Docker Networking Drivers - Details and Use Cases | Docker Blog">
            <a:extLst>
              <a:ext uri="{FF2B5EF4-FFF2-40B4-BE49-F238E27FC236}">
                <a16:creationId xmlns:a16="http://schemas.microsoft.com/office/drawing/2014/main" id="{13D43875-2322-4E64-8EAC-E7703238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48" y="1787181"/>
            <a:ext cx="4185319" cy="42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4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storage mounts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4B9C9-F27F-4137-9880-BE6220ED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br>
              <a:rPr lang="en-US" sz="2000" dirty="0">
                <a:latin typeface="Poppins"/>
              </a:rPr>
            </a:br>
            <a:r>
              <a:rPr lang="en-US" sz="2000" b="1" dirty="0">
                <a:latin typeface="Poppins"/>
              </a:rPr>
              <a:t>Volumes</a:t>
            </a:r>
            <a:r>
              <a:rPr lang="en-US" sz="2000" dirty="0">
                <a:latin typeface="Poppins"/>
              </a:rPr>
              <a:t> are stored in a part of the host filesystem which is managed by Docker (/var/lib/docker/volumes/ on Linux). Non-Docker processes should not modify this part of the filesystem. Volumes are the best way to persist data in Docker.</a:t>
            </a:r>
          </a:p>
          <a:p>
            <a:pPr marL="0" indent="0" algn="l">
              <a:buNone/>
            </a:pPr>
            <a:endParaRPr lang="en-US" sz="2000" dirty="0">
              <a:latin typeface="Poppins"/>
            </a:endParaRPr>
          </a:p>
          <a:p>
            <a:pPr marL="0" indent="0" algn="l">
              <a:buNone/>
            </a:pPr>
            <a:r>
              <a:rPr lang="en-US" sz="2000" b="1" dirty="0">
                <a:latin typeface="Poppins"/>
              </a:rPr>
              <a:t>Bind mounts </a:t>
            </a:r>
            <a:r>
              <a:rPr lang="en-US" sz="2000" dirty="0">
                <a:latin typeface="Poppins"/>
              </a:rPr>
              <a:t>may be stored anywhere on the host system. They may even be important system files or directories. Non-Docker processes on the Docker host or a Docker container can modify them at any time.</a:t>
            </a:r>
          </a:p>
          <a:p>
            <a:pPr marL="0" indent="0" algn="l">
              <a:buNone/>
            </a:pPr>
            <a:endParaRPr lang="en-US" sz="2000" dirty="0">
              <a:latin typeface="Poppins"/>
            </a:endParaRPr>
          </a:p>
          <a:p>
            <a:pPr marL="0" indent="0" algn="l">
              <a:buNone/>
            </a:pPr>
            <a:r>
              <a:rPr lang="en-US" sz="2000" b="1" dirty="0" err="1">
                <a:latin typeface="Poppins"/>
              </a:rPr>
              <a:t>tmpfs</a:t>
            </a:r>
            <a:r>
              <a:rPr lang="en-US" sz="2000" dirty="0">
                <a:latin typeface="Poppins"/>
              </a:rPr>
              <a:t> mounts are stored in the host system’s memory only, and are never written to the host system’s filesystem.</a:t>
            </a:r>
          </a:p>
          <a:p>
            <a:pPr marL="0" indent="0" algn="l">
              <a:buNone/>
            </a:pPr>
            <a:endParaRPr lang="en-US" sz="2000" dirty="0">
              <a:latin typeface="Poppins"/>
            </a:endParaRPr>
          </a:p>
          <a:p>
            <a:pPr marL="0" indent="0" algn="l">
              <a:buNone/>
            </a:pPr>
            <a:r>
              <a:rPr lang="en-US" sz="2000" b="1" dirty="0">
                <a:latin typeface="Poppins"/>
              </a:rPr>
              <a:t>named pipes: </a:t>
            </a:r>
            <a:r>
              <a:rPr lang="en-US" sz="2000" dirty="0">
                <a:latin typeface="Poppins"/>
              </a:rPr>
              <a:t>An </a:t>
            </a:r>
            <a:r>
              <a:rPr lang="en-US" sz="2000" dirty="0" err="1">
                <a:latin typeface="Poppins"/>
              </a:rPr>
              <a:t>npipe</a:t>
            </a:r>
            <a:r>
              <a:rPr lang="en-US" sz="2000" dirty="0">
                <a:latin typeface="Poppins"/>
              </a:rPr>
              <a:t> mount can be used for communication between the Docker host and a container. Common use case is to run a third-party tool inside of a container and connect to the Docker Engine API using a named pipe.</a:t>
            </a:r>
          </a:p>
        </p:txBody>
      </p:sp>
    </p:spTree>
    <p:extLst>
      <p:ext uri="{BB962C8B-B14F-4D97-AF65-F5344CB8AC3E}">
        <p14:creationId xmlns:p14="http://schemas.microsoft.com/office/powerpoint/2010/main" val="20675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storage mounts</a:t>
            </a:r>
          </a:p>
        </p:txBody>
      </p:sp>
      <p:pic>
        <p:nvPicPr>
          <p:cNvPr id="16386" name="Picture 2" descr="types of mounts and where they live on the Docker host">
            <a:extLst>
              <a:ext uri="{FF2B5EF4-FFF2-40B4-BE49-F238E27FC236}">
                <a16:creationId xmlns:a16="http://schemas.microsoft.com/office/drawing/2014/main" id="{85A17E82-61E3-4210-A05C-55DC070A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214563"/>
            <a:ext cx="4772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73E6D5-C602-4FC6-8E38-64619771EB52}"/>
              </a:ext>
            </a:extLst>
          </p:cNvPr>
          <p:cNvSpPr txBox="1">
            <a:spLocks/>
          </p:cNvSpPr>
          <p:nvPr/>
        </p:nvSpPr>
        <p:spPr>
          <a:xfrm>
            <a:off x="1756441" y="2578125"/>
            <a:ext cx="8574741" cy="13064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QnA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2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3E092F-458D-449E-B302-4A93C59C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41" y="1924982"/>
            <a:ext cx="8233541" cy="41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11A0C8-4F76-48B7-A322-0031412F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dirty="0"/>
              <a:t>Virtualization v Containers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718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3CE90A-7C58-40EC-B7F7-7F89FB52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72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B214A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Container image is a lightweight, standalone, executable package of software that includes everything needed to run an application: code, runtime, system tools, system libraries and settings.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B214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B214A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Container images become containers at runtime and in the case of Docker containers - images become containers when they run on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496ED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Docker 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B214A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8F0314-A3F4-4259-BABB-C996698470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are containers made?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CB1666-A77F-4CCD-A0B2-7B19FBB26895}"/>
              </a:ext>
            </a:extLst>
          </p:cNvPr>
          <p:cNvGrpSpPr/>
          <p:nvPr/>
        </p:nvGrpSpPr>
        <p:grpSpPr>
          <a:xfrm>
            <a:off x="5795142" y="2190093"/>
            <a:ext cx="4876800" cy="3048000"/>
            <a:chOff x="5795142" y="2190093"/>
            <a:chExt cx="4876800" cy="3048000"/>
          </a:xfrm>
        </p:grpSpPr>
        <p:pic>
          <p:nvPicPr>
            <p:cNvPr id="3074" name="Picture 2" descr="Containerization using Docker - GeeksforGeeks">
              <a:extLst>
                <a:ext uri="{FF2B5EF4-FFF2-40B4-BE49-F238E27FC236}">
                  <a16:creationId xmlns:a16="http://schemas.microsoft.com/office/drawing/2014/main" id="{D98575A0-23D4-4D8F-9241-8DB845233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142" y="2190093"/>
              <a:ext cx="48768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AC7EDD-E3DE-492B-9014-F7475A62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625" y="3624071"/>
              <a:ext cx="1276461" cy="75444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15B52-CA6D-47A5-8385-E5197A234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625" y="4224675"/>
              <a:ext cx="1559472" cy="92171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8A48A8-95F2-4C76-B5F8-06EC8AB6A03E}"/>
                  </a:ext>
                </a:extLst>
              </p14:cNvPr>
              <p14:cNvContentPartPr/>
              <p14:nvPr/>
            </p14:nvContentPartPr>
            <p14:xfrm>
              <a:off x="8226633" y="1666527"/>
              <a:ext cx="310680" cy="1490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8A48A8-95F2-4C76-B5F8-06EC8AB6A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7623" y="1657527"/>
                <a:ext cx="328340" cy="1508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2652C8-B56F-4230-B448-A25042350456}"/>
              </a:ext>
            </a:extLst>
          </p:cNvPr>
          <p:cNvSpPr txBox="1"/>
          <p:nvPr/>
        </p:nvSpPr>
        <p:spPr>
          <a:xfrm>
            <a:off x="8651328" y="1525314"/>
            <a:ext cx="1746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any container registry private / public</a:t>
            </a:r>
          </a:p>
        </p:txBody>
      </p:sp>
    </p:spTree>
    <p:extLst>
      <p:ext uri="{BB962C8B-B14F-4D97-AF65-F5344CB8AC3E}">
        <p14:creationId xmlns:p14="http://schemas.microsoft.com/office/powerpoint/2010/main" val="37016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E4984C-35B1-42D2-AAD0-8EED4EE1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dirty="0"/>
              <a:t>Container Runtimes</a:t>
            </a:r>
            <a:endParaRPr lang="en-US" sz="4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F9F3AA-00D1-438B-A1B9-68E1D5416A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72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Rkt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2107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70B-5668-4FEC-984C-1D6EDB49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1CA7-28D6-434E-86D9-3263C611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Poppins"/>
              </a:rPr>
              <a:t>Standard:</a:t>
            </a:r>
            <a:r>
              <a:rPr lang="en-US" sz="2400" b="0" i="0" dirty="0">
                <a:effectLst/>
                <a:latin typeface="Poppins"/>
              </a:rPr>
              <a:t> Docker created the industry standard for containers, so they could be portable anywhere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Poppins"/>
              </a:rPr>
              <a:t>Lightweight:</a:t>
            </a:r>
            <a:r>
              <a:rPr lang="en-US" sz="2400" b="0" i="0" dirty="0">
                <a:effectLst/>
                <a:latin typeface="Poppins"/>
              </a:rPr>
              <a:t> Containers share the machine’s OS system kernel and therefore do not require an OS per application, driving higher server efficiencies and reducing server and licensing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Poppins"/>
              </a:rPr>
              <a:t>Secure:</a:t>
            </a:r>
            <a:r>
              <a:rPr lang="en-US" sz="2400" b="0" i="0" dirty="0">
                <a:effectLst/>
                <a:latin typeface="Poppins"/>
              </a:rPr>
              <a:t> Applications are safer in containers and Docker provides the strongest default isolation capabilities in the industry</a:t>
            </a:r>
          </a:p>
          <a:p>
            <a:r>
              <a:rPr lang="en-US" sz="2400" b="1" dirty="0">
                <a:latin typeface="Poppins"/>
              </a:rPr>
              <a:t>Pluggable: </a:t>
            </a:r>
            <a:r>
              <a:rPr lang="en-US" sz="2400" dirty="0">
                <a:latin typeface="Poppins"/>
              </a:rPr>
              <a:t>Robust for pluggable drivers</a:t>
            </a:r>
            <a:br>
              <a:rPr lang="en-US" sz="2400" dirty="0">
                <a:latin typeface="Poppins"/>
              </a:rPr>
            </a:br>
            <a:endParaRPr lang="en-US" sz="24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79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4B9C9-F27F-4137-9880-BE6220ED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effectLst/>
                <a:latin typeface="Poppins"/>
              </a:rPr>
              <a:t>Docker’s networking subsystem is pluggable, using drivers. Several drivers exist by default, and provide core networking functionality:</a:t>
            </a:r>
          </a:p>
          <a:p>
            <a:r>
              <a:rPr lang="en-US" sz="2000" dirty="0">
                <a:latin typeface="Poppins"/>
              </a:rPr>
              <a:t>bridge</a:t>
            </a:r>
          </a:p>
          <a:p>
            <a:r>
              <a:rPr lang="en-US" sz="2000" dirty="0">
                <a:latin typeface="Poppins"/>
              </a:rPr>
              <a:t>host</a:t>
            </a:r>
          </a:p>
          <a:p>
            <a:r>
              <a:rPr lang="en-US" sz="2000" dirty="0">
                <a:latin typeface="Poppins"/>
              </a:rPr>
              <a:t>overlay</a:t>
            </a:r>
          </a:p>
          <a:p>
            <a:r>
              <a:rPr lang="en-US" sz="2000" dirty="0" err="1">
                <a:latin typeface="Poppins"/>
              </a:rPr>
              <a:t>macvlan</a:t>
            </a:r>
            <a:endParaRPr lang="en-US" sz="2000" dirty="0">
              <a:latin typeface="Poppins"/>
            </a:endParaRPr>
          </a:p>
          <a:p>
            <a:r>
              <a:rPr lang="en-US" sz="2000" dirty="0">
                <a:latin typeface="Poppins"/>
              </a:rPr>
              <a:t>none</a:t>
            </a:r>
          </a:p>
          <a:p>
            <a:r>
              <a:rPr lang="en-US" sz="2000" dirty="0">
                <a:latin typeface="Poppins"/>
              </a:rPr>
              <a:t>3</a:t>
            </a:r>
            <a:r>
              <a:rPr lang="en-US" sz="2000" baseline="30000" dirty="0">
                <a:latin typeface="Poppins"/>
              </a:rPr>
              <a:t>rd</a:t>
            </a:r>
            <a:r>
              <a:rPr lang="en-US" sz="2000" dirty="0">
                <a:latin typeface="Poppins"/>
              </a:rPr>
              <a:t> party network plugins</a:t>
            </a:r>
            <a:br>
              <a:rPr lang="en-US" sz="2000" dirty="0">
                <a:latin typeface="Poppins"/>
              </a:rPr>
            </a:br>
            <a:endParaRPr lang="en-US" sz="20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6142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Bridge</a:t>
            </a:r>
          </a:p>
        </p:txBody>
      </p:sp>
      <p:pic>
        <p:nvPicPr>
          <p:cNvPr id="8194" name="Picture 2" descr="What&amp;#39;s a Linux bridge in terms of a physical one? - Server Fault">
            <a:extLst>
              <a:ext uri="{FF2B5EF4-FFF2-40B4-BE49-F238E27FC236}">
                <a16:creationId xmlns:a16="http://schemas.microsoft.com/office/drawing/2014/main" id="{4179E0E8-1178-43EC-AAA4-3DB6D033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52" y="1690688"/>
            <a:ext cx="68580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networking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4D412DA-62E1-453C-ACE6-5A10FFCB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35" y="1549099"/>
            <a:ext cx="5877729" cy="49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23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1AEE-6317-4A31-986F-E7114B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networking</a:t>
            </a:r>
          </a:p>
        </p:txBody>
      </p:sp>
      <p:pic>
        <p:nvPicPr>
          <p:cNvPr id="3" name="Picture 4" descr="Multi-Host Overlay Networking with Etcd — Docker Kubernetes Lab 0.1  documentation">
            <a:extLst>
              <a:ext uri="{FF2B5EF4-FFF2-40B4-BE49-F238E27FC236}">
                <a16:creationId xmlns:a16="http://schemas.microsoft.com/office/drawing/2014/main" id="{3038796B-4685-49FA-B127-C5536CCC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45" y="2475867"/>
            <a:ext cx="5749058" cy="34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Virtualization v Containers</vt:lpstr>
      <vt:lpstr>PowerPoint Presentation</vt:lpstr>
      <vt:lpstr>Container Runtimes</vt:lpstr>
      <vt:lpstr>Features of Docker</vt:lpstr>
      <vt:lpstr>Docker Networking</vt:lpstr>
      <vt:lpstr>Docker Bridge</vt:lpstr>
      <vt:lpstr>Host networking</vt:lpstr>
      <vt:lpstr>Overlay networking</vt:lpstr>
      <vt:lpstr>Using the macvlan driver</vt:lpstr>
      <vt:lpstr>Docker storage mounts</vt:lpstr>
      <vt:lpstr>Docker storage mounts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 Bose</dc:creator>
  <cp:lastModifiedBy>Srijit Bose</cp:lastModifiedBy>
  <cp:revision>1</cp:revision>
  <dcterms:created xsi:type="dcterms:W3CDTF">2021-09-07T08:58:35Z</dcterms:created>
  <dcterms:modified xsi:type="dcterms:W3CDTF">2021-09-07T10:47:32Z</dcterms:modified>
</cp:coreProperties>
</file>